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7.xml" ContentType="application/vnd.openxmlformats-officedocument.them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8.xml" ContentType="application/vnd.openxmlformats-officedocument.them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9.xml" ContentType="application/vnd.openxmlformats-officedocument.them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heme/theme10.xml" ContentType="application/vnd.openxmlformats-officedocument.theme+xml"/>
  <Override PartName="/ppt/theme/theme11.xml" ContentType="application/vnd.openxmlformats-officedocument.theme+xml"/>
  <Override PartName="/ppt/tags/tag103.xml" ContentType="application/vnd.openxmlformats-officedocument.presentationml.tags+xml"/>
  <Override PartName="/ppt/tags/tag104.xml" ContentType="application/vnd.openxmlformats-officedocument.presentationml.tags+xml"/>
  <Override PartName="/ppt/notesSlides/notesSlide1.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2.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3.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4.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5.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6.xml" ContentType="application/vnd.openxmlformats-officedocument.presentationml.notesSlide+xml"/>
  <Override PartName="/ppt/tags/tag116.xml" ContentType="application/vnd.openxmlformats-officedocument.presentationml.tags+xml"/>
  <Override PartName="/ppt/notesSlides/notesSlide7.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8.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notesSlides/notesSlide9.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notesSlides/notesSlide10.xml" ContentType="application/vnd.openxmlformats-officedocument.presentationml.notesSlide+xml"/>
  <Override PartName="/ppt/tags/tag123.xml" ContentType="application/vnd.openxmlformats-officedocument.presentationml.tags+xml"/>
  <Override PartName="/ppt/notesSlides/notesSlide11.xml" ContentType="application/vnd.openxmlformats-officedocument.presentationml.notesSlide+xml"/>
  <Override PartName="/ppt/tags/tag124.xml" ContentType="application/vnd.openxmlformats-officedocument.presentationml.tags+xml"/>
  <Override PartName="/ppt/notesSlides/notesSlide12.xml" ContentType="application/vnd.openxmlformats-officedocument.presentationml.notesSlide+xml"/>
  <Override PartName="/ppt/tags/tag125.xml" ContentType="application/vnd.openxmlformats-officedocument.presentationml.tags+xml"/>
  <Override PartName="/ppt/notesSlides/notesSlide13.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notesSlides/notesSlide14.xml" ContentType="application/vnd.openxmlformats-officedocument.presentationml.notesSlide+xml"/>
  <Override PartName="/ppt/tags/tag128.xml" ContentType="application/vnd.openxmlformats-officedocument.presentationml.tags+xml"/>
  <Override PartName="/ppt/notesSlides/notesSlide15.xml" ContentType="application/vnd.openxmlformats-officedocument.presentationml.notesSlide+xml"/>
  <Override PartName="/ppt/tags/tag129.xml" ContentType="application/vnd.openxmlformats-officedocument.presentationml.tags+xml"/>
  <Override PartName="/ppt/notesSlides/notesSlide16.xml" ContentType="application/vnd.openxmlformats-officedocument.presentationml.notesSlide+xml"/>
  <Override PartName="/ppt/tags/tag130.xml" ContentType="application/vnd.openxmlformats-officedocument.presentationml.tags+xml"/>
  <Override PartName="/ppt/notesSlides/notesSlide17.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1" r:id="rId4"/>
    <p:sldMasterId id="2147484001" r:id="rId5"/>
    <p:sldMasterId id="2147484010" r:id="rId6"/>
    <p:sldMasterId id="2147484019" r:id="rId7"/>
    <p:sldMasterId id="2147484028" r:id="rId8"/>
    <p:sldMasterId id="2147484037" r:id="rId9"/>
    <p:sldMasterId id="2147484046" r:id="rId10"/>
    <p:sldMasterId id="2147484055" r:id="rId11"/>
    <p:sldMasterId id="2147484064" r:id="rId12"/>
  </p:sldMasterIdLst>
  <p:notesMasterIdLst>
    <p:notesMasterId r:id="rId42"/>
  </p:notesMasterIdLst>
  <p:handoutMasterIdLst>
    <p:handoutMasterId r:id="rId43"/>
  </p:handoutMasterIdLst>
  <p:sldIdLst>
    <p:sldId id="256" r:id="rId13"/>
    <p:sldId id="1961" r:id="rId14"/>
    <p:sldId id="2153" r:id="rId15"/>
    <p:sldId id="2251" r:id="rId16"/>
    <p:sldId id="2233" r:id="rId17"/>
    <p:sldId id="2034" r:id="rId18"/>
    <p:sldId id="2147" r:id="rId19"/>
    <p:sldId id="1711" r:id="rId20"/>
    <p:sldId id="1598" r:id="rId21"/>
    <p:sldId id="2240" r:id="rId22"/>
    <p:sldId id="2243" r:id="rId23"/>
    <p:sldId id="2161" r:id="rId24"/>
    <p:sldId id="2005" r:id="rId25"/>
    <p:sldId id="2006" r:id="rId26"/>
    <p:sldId id="2244" r:id="rId27"/>
    <p:sldId id="2246" r:id="rId28"/>
    <p:sldId id="2247" r:id="rId29"/>
    <p:sldId id="2249" r:id="rId30"/>
    <p:sldId id="2250" r:id="rId31"/>
    <p:sldId id="2248" r:id="rId32"/>
    <p:sldId id="258" r:id="rId33"/>
    <p:sldId id="265" r:id="rId34"/>
    <p:sldId id="266" r:id="rId35"/>
    <p:sldId id="267" r:id="rId36"/>
    <p:sldId id="259" r:id="rId37"/>
    <p:sldId id="261" r:id="rId38"/>
    <p:sldId id="262" r:id="rId39"/>
    <p:sldId id="263" r:id="rId40"/>
    <p:sldId id="1600" r:id="rId41"/>
  </p:sldIdLst>
  <p:sldSz cx="12192000" cy="6858000"/>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09"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E6E6E6"/>
    <a:srgbClr val="EBF1FF"/>
    <a:srgbClr val="E1EAFF"/>
    <a:srgbClr val="D3EFCE"/>
    <a:srgbClr val="EBF6DE"/>
    <a:srgbClr val="F3D26A"/>
    <a:srgbClr val="FFEAA5"/>
    <a:srgbClr val="FFE9A0"/>
    <a:srgbClr val="FFA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CB8D7B-D02E-4687-8CA4-C8B5B52CB8AB}" v="90" dt="2023-07-21T04:46:48.1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94987" autoAdjust="0"/>
  </p:normalViewPr>
  <p:slideViewPr>
    <p:cSldViewPr snapToGrid="0">
      <p:cViewPr varScale="1">
        <p:scale>
          <a:sx n="56" d="100"/>
          <a:sy n="56" d="100"/>
        </p:scale>
        <p:origin x="1232" y="52"/>
      </p:cViewPr>
      <p:guideLst>
        <p:guide orient="horz" pos="2409"/>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44112"/>
    </p:cViewPr>
  </p:sorterViewPr>
  <p:notesViewPr>
    <p:cSldViewPr snapToGrid="0">
      <p:cViewPr varScale="1">
        <p:scale>
          <a:sx n="49" d="100"/>
          <a:sy n="49" d="100"/>
        </p:scale>
        <p:origin x="267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notesMaster" Target="notesMasters/notesMaster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handoutMaster" Target="handoutMasters/handoutMaster1.xml"/><Relationship Id="rId48" Type="http://schemas.openxmlformats.org/officeDocument/2006/relationships/theme" Target="theme/theme1.xml"/><Relationship Id="rId8" Type="http://schemas.openxmlformats.org/officeDocument/2006/relationships/slideMaster" Target="slideMasters/slideMaster5.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presProps" Target="presProps.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relien Domont" userId="6da7715ce44349b3" providerId="LiveId" clId="{F5CB8D7B-D02E-4687-8CA4-C8B5B52CB8AB}"/>
    <pc:docChg chg="undo redo custSel addSld delSld modSld sldOrd modMainMaster">
      <pc:chgData name="Aurelien Domont" userId="6da7715ce44349b3" providerId="LiveId" clId="{F5CB8D7B-D02E-4687-8CA4-C8B5B52CB8AB}" dt="2023-07-21T04:47:21.388" v="3555" actId="20577"/>
      <pc:docMkLst>
        <pc:docMk/>
      </pc:docMkLst>
      <pc:sldChg chg="addSp delSp modSp mod">
        <pc:chgData name="Aurelien Domont" userId="6da7715ce44349b3" providerId="LiveId" clId="{F5CB8D7B-D02E-4687-8CA4-C8B5B52CB8AB}" dt="2023-02-09T05:55:08.654" v="1400" actId="11529"/>
        <pc:sldMkLst>
          <pc:docMk/>
          <pc:sldMk cId="3131901387" sldId="256"/>
        </pc:sldMkLst>
        <pc:spChg chg="mod">
          <ac:chgData name="Aurelien Domont" userId="6da7715ce44349b3" providerId="LiveId" clId="{F5CB8D7B-D02E-4687-8CA4-C8B5B52CB8AB}" dt="2023-02-09T04:56:03.238" v="33" actId="403"/>
          <ac:spMkLst>
            <pc:docMk/>
            <pc:sldMk cId="3131901387" sldId="256"/>
            <ac:spMk id="2" creationId="{5261080C-C60C-4746-B6B1-A9A4FFA86785}"/>
          </ac:spMkLst>
        </pc:spChg>
        <pc:spChg chg="add del mod">
          <ac:chgData name="Aurelien Domont" userId="6da7715ce44349b3" providerId="LiveId" clId="{F5CB8D7B-D02E-4687-8CA4-C8B5B52CB8AB}" dt="2023-02-09T05:55:08.654" v="1400" actId="11529"/>
          <ac:spMkLst>
            <pc:docMk/>
            <pc:sldMk cId="3131901387" sldId="256"/>
            <ac:spMk id="17" creationId="{8BFE2806-328F-1A51-7F6F-AE210CD1E6E2}"/>
          </ac:spMkLst>
        </pc:spChg>
        <pc:picChg chg="del">
          <ac:chgData name="Aurelien Domont" userId="6da7715ce44349b3" providerId="LiveId" clId="{F5CB8D7B-D02E-4687-8CA4-C8B5B52CB8AB}" dt="2023-02-09T04:42:35.656" v="19" actId="478"/>
          <ac:picMkLst>
            <pc:docMk/>
            <pc:sldMk cId="3131901387" sldId="256"/>
            <ac:picMk id="4" creationId="{69C2B395-D309-3B1E-76E1-421DE876ED58}"/>
          </ac:picMkLst>
        </pc:picChg>
        <pc:picChg chg="add mod">
          <ac:chgData name="Aurelien Domont" userId="6da7715ce44349b3" providerId="LiveId" clId="{F5CB8D7B-D02E-4687-8CA4-C8B5B52CB8AB}" dt="2023-02-09T04:46:07.604" v="25" actId="14100"/>
          <ac:picMkLst>
            <pc:docMk/>
            <pc:sldMk cId="3131901387" sldId="256"/>
            <ac:picMk id="13" creationId="{4076F205-A1A5-F467-771D-4A01CA4FD381}"/>
          </ac:picMkLst>
        </pc:picChg>
        <pc:picChg chg="add del mod">
          <ac:chgData name="Aurelien Domont" userId="6da7715ce44349b3" providerId="LiveId" clId="{F5CB8D7B-D02E-4687-8CA4-C8B5B52CB8AB}" dt="2023-02-09T04:45:52.586" v="21" actId="478"/>
          <ac:picMkLst>
            <pc:docMk/>
            <pc:sldMk cId="3131901387" sldId="256"/>
            <ac:picMk id="15" creationId="{F15419BD-D574-5871-C26C-B787AA53BC15}"/>
          </ac:picMkLst>
        </pc:picChg>
      </pc:sldChg>
      <pc:sldChg chg="modSp add mod ord">
        <pc:chgData name="Aurelien Domont" userId="6da7715ce44349b3" providerId="LiveId" clId="{F5CB8D7B-D02E-4687-8CA4-C8B5B52CB8AB}" dt="2023-02-10T03:11:55.557" v="2696"/>
        <pc:sldMkLst>
          <pc:docMk/>
          <pc:sldMk cId="10260494" sldId="258"/>
        </pc:sldMkLst>
        <pc:spChg chg="mod">
          <ac:chgData name="Aurelien Domont" userId="6da7715ce44349b3" providerId="LiveId" clId="{F5CB8D7B-D02E-4687-8CA4-C8B5B52CB8AB}" dt="2023-02-10T02:40:26.360" v="2004" actId="113"/>
          <ac:spMkLst>
            <pc:docMk/>
            <pc:sldMk cId="10260494" sldId="258"/>
            <ac:spMk id="2" creationId="{550EA912-5794-4374-ADB3-D69109D062BF}"/>
          </ac:spMkLst>
        </pc:spChg>
        <pc:spChg chg="mod">
          <ac:chgData name="Aurelien Domont" userId="6da7715ce44349b3" providerId="LiveId" clId="{F5CB8D7B-D02E-4687-8CA4-C8B5B52CB8AB}" dt="2023-02-10T01:16:48.360" v="1504" actId="207"/>
          <ac:spMkLst>
            <pc:docMk/>
            <pc:sldMk cId="10260494" sldId="258"/>
            <ac:spMk id="16" creationId="{0EBAB4F3-DDCF-4CB3-8262-4A3A9D8DB291}"/>
          </ac:spMkLst>
        </pc:spChg>
        <pc:spChg chg="mod">
          <ac:chgData name="Aurelien Domont" userId="6da7715ce44349b3" providerId="LiveId" clId="{F5CB8D7B-D02E-4687-8CA4-C8B5B52CB8AB}" dt="2023-02-10T02:37:11.646" v="1905" actId="207"/>
          <ac:spMkLst>
            <pc:docMk/>
            <pc:sldMk cId="10260494" sldId="258"/>
            <ac:spMk id="23" creationId="{2198A473-3C98-4985-AF25-5E2DA842409E}"/>
          </ac:spMkLst>
        </pc:spChg>
      </pc:sldChg>
      <pc:sldChg chg="modSp add mod ord">
        <pc:chgData name="Aurelien Domont" userId="6da7715ce44349b3" providerId="LiveId" clId="{F5CB8D7B-D02E-4687-8CA4-C8B5B52CB8AB}" dt="2023-02-10T03:11:55.557" v="2696"/>
        <pc:sldMkLst>
          <pc:docMk/>
          <pc:sldMk cId="2503632139" sldId="259"/>
        </pc:sldMkLst>
        <pc:spChg chg="mod">
          <ac:chgData name="Aurelien Domont" userId="6da7715ce44349b3" providerId="LiveId" clId="{F5CB8D7B-D02E-4687-8CA4-C8B5B52CB8AB}" dt="2023-02-10T02:41:09.195" v="2021" actId="403"/>
          <ac:spMkLst>
            <pc:docMk/>
            <pc:sldMk cId="2503632139" sldId="259"/>
            <ac:spMk id="2" creationId="{550EA912-5794-4374-ADB3-D69109D062BF}"/>
          </ac:spMkLst>
        </pc:spChg>
        <pc:spChg chg="mod">
          <ac:chgData name="Aurelien Domont" userId="6da7715ce44349b3" providerId="LiveId" clId="{F5CB8D7B-D02E-4687-8CA4-C8B5B52CB8AB}" dt="2023-02-10T01:17:00.700" v="1508" actId="108"/>
          <ac:spMkLst>
            <pc:docMk/>
            <pc:sldMk cId="2503632139" sldId="259"/>
            <ac:spMk id="6" creationId="{5FECC6B4-E969-4DB6-9711-7AA1E2330030}"/>
          </ac:spMkLst>
        </pc:spChg>
        <pc:spChg chg="mod">
          <ac:chgData name="Aurelien Domont" userId="6da7715ce44349b3" providerId="LiveId" clId="{F5CB8D7B-D02E-4687-8CA4-C8B5B52CB8AB}" dt="2023-02-10T02:37:26.044" v="1909" actId="108"/>
          <ac:spMkLst>
            <pc:docMk/>
            <pc:sldMk cId="2503632139" sldId="259"/>
            <ac:spMk id="23" creationId="{10EFE820-1529-41E9-881D-48B266EA4EAF}"/>
          </ac:spMkLst>
        </pc:spChg>
      </pc:sldChg>
      <pc:sldChg chg="modSp add mod ord">
        <pc:chgData name="Aurelien Domont" userId="6da7715ce44349b3" providerId="LiveId" clId="{F5CB8D7B-D02E-4687-8CA4-C8B5B52CB8AB}" dt="2023-02-10T03:11:55.557" v="2696"/>
        <pc:sldMkLst>
          <pc:docMk/>
          <pc:sldMk cId="1440566613" sldId="261"/>
        </pc:sldMkLst>
        <pc:spChg chg="mod">
          <ac:chgData name="Aurelien Domont" userId="6da7715ce44349b3" providerId="LiveId" clId="{F5CB8D7B-D02E-4687-8CA4-C8B5B52CB8AB}" dt="2023-02-10T02:41:16.985" v="2025" actId="403"/>
          <ac:spMkLst>
            <pc:docMk/>
            <pc:sldMk cId="1440566613" sldId="261"/>
            <ac:spMk id="2" creationId="{550EA912-5794-4374-ADB3-D69109D062BF}"/>
          </ac:spMkLst>
        </pc:spChg>
        <pc:spChg chg="mod">
          <ac:chgData name="Aurelien Domont" userId="6da7715ce44349b3" providerId="LiveId" clId="{F5CB8D7B-D02E-4687-8CA4-C8B5B52CB8AB}" dt="2023-02-10T01:17:03.699" v="1509" actId="108"/>
          <ac:spMkLst>
            <pc:docMk/>
            <pc:sldMk cId="1440566613" sldId="261"/>
            <ac:spMk id="6" creationId="{5FECC6B4-E969-4DB6-9711-7AA1E2330030}"/>
          </ac:spMkLst>
        </pc:spChg>
        <pc:spChg chg="mod">
          <ac:chgData name="Aurelien Domont" userId="6da7715ce44349b3" providerId="LiveId" clId="{F5CB8D7B-D02E-4687-8CA4-C8B5B52CB8AB}" dt="2023-02-10T02:37:28.617" v="1910" actId="108"/>
          <ac:spMkLst>
            <pc:docMk/>
            <pc:sldMk cId="1440566613" sldId="261"/>
            <ac:spMk id="23" creationId="{10EFE820-1529-41E9-881D-48B266EA4EAF}"/>
          </ac:spMkLst>
        </pc:spChg>
      </pc:sldChg>
      <pc:sldChg chg="modSp add mod ord">
        <pc:chgData name="Aurelien Domont" userId="6da7715ce44349b3" providerId="LiveId" clId="{F5CB8D7B-D02E-4687-8CA4-C8B5B52CB8AB}" dt="2023-02-10T03:11:55.557" v="2696"/>
        <pc:sldMkLst>
          <pc:docMk/>
          <pc:sldMk cId="3423054159" sldId="262"/>
        </pc:sldMkLst>
        <pc:spChg chg="mod">
          <ac:chgData name="Aurelien Domont" userId="6da7715ce44349b3" providerId="LiveId" clId="{F5CB8D7B-D02E-4687-8CA4-C8B5B52CB8AB}" dt="2023-02-10T02:41:24.346" v="2029" actId="403"/>
          <ac:spMkLst>
            <pc:docMk/>
            <pc:sldMk cId="3423054159" sldId="262"/>
            <ac:spMk id="2" creationId="{550EA912-5794-4374-ADB3-D69109D062BF}"/>
          </ac:spMkLst>
        </pc:spChg>
        <pc:spChg chg="mod">
          <ac:chgData name="Aurelien Domont" userId="6da7715ce44349b3" providerId="LiveId" clId="{F5CB8D7B-D02E-4687-8CA4-C8B5B52CB8AB}" dt="2023-02-10T01:17:05.993" v="1510" actId="108"/>
          <ac:spMkLst>
            <pc:docMk/>
            <pc:sldMk cId="3423054159" sldId="262"/>
            <ac:spMk id="6" creationId="{5FECC6B4-E969-4DB6-9711-7AA1E2330030}"/>
          </ac:spMkLst>
        </pc:spChg>
        <pc:spChg chg="mod">
          <ac:chgData name="Aurelien Domont" userId="6da7715ce44349b3" providerId="LiveId" clId="{F5CB8D7B-D02E-4687-8CA4-C8B5B52CB8AB}" dt="2023-02-10T02:37:31.795" v="1911" actId="108"/>
          <ac:spMkLst>
            <pc:docMk/>
            <pc:sldMk cId="3423054159" sldId="262"/>
            <ac:spMk id="23" creationId="{10EFE820-1529-41E9-881D-48B266EA4EAF}"/>
          </ac:spMkLst>
        </pc:spChg>
      </pc:sldChg>
      <pc:sldChg chg="modSp add mod ord">
        <pc:chgData name="Aurelien Domont" userId="6da7715ce44349b3" providerId="LiveId" clId="{F5CB8D7B-D02E-4687-8CA4-C8B5B52CB8AB}" dt="2023-02-10T03:11:55.557" v="2696"/>
        <pc:sldMkLst>
          <pc:docMk/>
          <pc:sldMk cId="3314435846" sldId="263"/>
        </pc:sldMkLst>
        <pc:spChg chg="mod">
          <ac:chgData name="Aurelien Domont" userId="6da7715ce44349b3" providerId="LiveId" clId="{F5CB8D7B-D02E-4687-8CA4-C8B5B52CB8AB}" dt="2023-02-10T02:41:34.330" v="2033" actId="403"/>
          <ac:spMkLst>
            <pc:docMk/>
            <pc:sldMk cId="3314435846" sldId="263"/>
            <ac:spMk id="2" creationId="{550EA912-5794-4374-ADB3-D69109D062BF}"/>
          </ac:spMkLst>
        </pc:spChg>
        <pc:spChg chg="mod">
          <ac:chgData name="Aurelien Domont" userId="6da7715ce44349b3" providerId="LiveId" clId="{F5CB8D7B-D02E-4687-8CA4-C8B5B52CB8AB}" dt="2023-02-10T01:17:08.282" v="1511" actId="108"/>
          <ac:spMkLst>
            <pc:docMk/>
            <pc:sldMk cId="3314435846" sldId="263"/>
            <ac:spMk id="6" creationId="{5FECC6B4-E969-4DB6-9711-7AA1E2330030}"/>
          </ac:spMkLst>
        </pc:spChg>
        <pc:spChg chg="mod">
          <ac:chgData name="Aurelien Domont" userId="6da7715ce44349b3" providerId="LiveId" clId="{F5CB8D7B-D02E-4687-8CA4-C8B5B52CB8AB}" dt="2023-02-10T02:37:35.679" v="1912" actId="108"/>
          <ac:spMkLst>
            <pc:docMk/>
            <pc:sldMk cId="3314435846" sldId="263"/>
            <ac:spMk id="23" creationId="{10EFE820-1529-41E9-881D-48B266EA4EAF}"/>
          </ac:spMkLst>
        </pc:spChg>
      </pc:sldChg>
      <pc:sldChg chg="modSp add mod ord">
        <pc:chgData name="Aurelien Domont" userId="6da7715ce44349b3" providerId="LiveId" clId="{F5CB8D7B-D02E-4687-8CA4-C8B5B52CB8AB}" dt="2023-02-10T03:11:55.557" v="2696"/>
        <pc:sldMkLst>
          <pc:docMk/>
          <pc:sldMk cId="2604668811" sldId="265"/>
        </pc:sldMkLst>
        <pc:spChg chg="mod">
          <ac:chgData name="Aurelien Domont" userId="6da7715ce44349b3" providerId="LiveId" clId="{F5CB8D7B-D02E-4687-8CA4-C8B5B52CB8AB}" dt="2023-02-10T02:40:42.043" v="2008" actId="20577"/>
          <ac:spMkLst>
            <pc:docMk/>
            <pc:sldMk cId="2604668811" sldId="265"/>
            <ac:spMk id="2" creationId="{550EA912-5794-4374-ADB3-D69109D062BF}"/>
          </ac:spMkLst>
        </pc:spChg>
        <pc:spChg chg="mod">
          <ac:chgData name="Aurelien Domont" userId="6da7715ce44349b3" providerId="LiveId" clId="{F5CB8D7B-D02E-4687-8CA4-C8B5B52CB8AB}" dt="2023-02-10T01:16:52.367" v="1505" actId="108"/>
          <ac:spMkLst>
            <pc:docMk/>
            <pc:sldMk cId="2604668811" sldId="265"/>
            <ac:spMk id="16" creationId="{0EBAB4F3-DDCF-4CB3-8262-4A3A9D8DB291}"/>
          </ac:spMkLst>
        </pc:spChg>
        <pc:spChg chg="mod">
          <ac:chgData name="Aurelien Domont" userId="6da7715ce44349b3" providerId="LiveId" clId="{F5CB8D7B-D02E-4687-8CA4-C8B5B52CB8AB}" dt="2023-02-10T02:37:18.948" v="1906" actId="108"/>
          <ac:spMkLst>
            <pc:docMk/>
            <pc:sldMk cId="2604668811" sldId="265"/>
            <ac:spMk id="23" creationId="{2198A473-3C98-4985-AF25-5E2DA842409E}"/>
          </ac:spMkLst>
        </pc:spChg>
      </pc:sldChg>
      <pc:sldChg chg="modSp add mod ord">
        <pc:chgData name="Aurelien Domont" userId="6da7715ce44349b3" providerId="LiveId" clId="{F5CB8D7B-D02E-4687-8CA4-C8B5B52CB8AB}" dt="2023-02-10T03:11:55.557" v="2696"/>
        <pc:sldMkLst>
          <pc:docMk/>
          <pc:sldMk cId="3673050482" sldId="266"/>
        </pc:sldMkLst>
        <pc:spChg chg="mod">
          <ac:chgData name="Aurelien Domont" userId="6da7715ce44349b3" providerId="LiveId" clId="{F5CB8D7B-D02E-4687-8CA4-C8B5B52CB8AB}" dt="2023-02-10T02:40:49.143" v="2011" actId="20577"/>
          <ac:spMkLst>
            <pc:docMk/>
            <pc:sldMk cId="3673050482" sldId="266"/>
            <ac:spMk id="2" creationId="{550EA912-5794-4374-ADB3-D69109D062BF}"/>
          </ac:spMkLst>
        </pc:spChg>
        <pc:spChg chg="mod">
          <ac:chgData name="Aurelien Domont" userId="6da7715ce44349b3" providerId="LiveId" clId="{F5CB8D7B-D02E-4687-8CA4-C8B5B52CB8AB}" dt="2023-02-10T01:16:54.244" v="1506" actId="108"/>
          <ac:spMkLst>
            <pc:docMk/>
            <pc:sldMk cId="3673050482" sldId="266"/>
            <ac:spMk id="16" creationId="{0EBAB4F3-DDCF-4CB3-8262-4A3A9D8DB291}"/>
          </ac:spMkLst>
        </pc:spChg>
        <pc:spChg chg="mod">
          <ac:chgData name="Aurelien Domont" userId="6da7715ce44349b3" providerId="LiveId" clId="{F5CB8D7B-D02E-4687-8CA4-C8B5B52CB8AB}" dt="2023-02-10T02:37:21.141" v="1907" actId="108"/>
          <ac:spMkLst>
            <pc:docMk/>
            <pc:sldMk cId="3673050482" sldId="266"/>
            <ac:spMk id="23" creationId="{2198A473-3C98-4985-AF25-5E2DA842409E}"/>
          </ac:spMkLst>
        </pc:spChg>
      </pc:sldChg>
      <pc:sldChg chg="modSp add mod ord">
        <pc:chgData name="Aurelien Domont" userId="6da7715ce44349b3" providerId="LiveId" clId="{F5CB8D7B-D02E-4687-8CA4-C8B5B52CB8AB}" dt="2023-02-10T03:11:55.557" v="2696"/>
        <pc:sldMkLst>
          <pc:docMk/>
          <pc:sldMk cId="3626122367" sldId="267"/>
        </pc:sldMkLst>
        <pc:spChg chg="mod">
          <ac:chgData name="Aurelien Domont" userId="6da7715ce44349b3" providerId="LiveId" clId="{F5CB8D7B-D02E-4687-8CA4-C8B5B52CB8AB}" dt="2023-02-10T02:40:53.207" v="2012"/>
          <ac:spMkLst>
            <pc:docMk/>
            <pc:sldMk cId="3626122367" sldId="267"/>
            <ac:spMk id="2" creationId="{550EA912-5794-4374-ADB3-D69109D062BF}"/>
          </ac:spMkLst>
        </pc:spChg>
        <pc:spChg chg="mod">
          <ac:chgData name="Aurelien Domont" userId="6da7715ce44349b3" providerId="LiveId" clId="{F5CB8D7B-D02E-4687-8CA4-C8B5B52CB8AB}" dt="2023-02-10T01:16:56.464" v="1507" actId="108"/>
          <ac:spMkLst>
            <pc:docMk/>
            <pc:sldMk cId="3626122367" sldId="267"/>
            <ac:spMk id="16" creationId="{0EBAB4F3-DDCF-4CB3-8262-4A3A9D8DB291}"/>
          </ac:spMkLst>
        </pc:spChg>
        <pc:spChg chg="mod">
          <ac:chgData name="Aurelien Domont" userId="6da7715ce44349b3" providerId="LiveId" clId="{F5CB8D7B-D02E-4687-8CA4-C8B5B52CB8AB}" dt="2023-02-10T02:37:23.534" v="1908" actId="108"/>
          <ac:spMkLst>
            <pc:docMk/>
            <pc:sldMk cId="3626122367" sldId="267"/>
            <ac:spMk id="23" creationId="{2198A473-3C98-4985-AF25-5E2DA842409E}"/>
          </ac:spMkLst>
        </pc:spChg>
      </pc:sldChg>
      <pc:sldChg chg="add del">
        <pc:chgData name="Aurelien Domont" userId="6da7715ce44349b3" providerId="LiveId" clId="{F5CB8D7B-D02E-4687-8CA4-C8B5B52CB8AB}" dt="2023-02-10T02:36:33.795" v="1881" actId="47"/>
        <pc:sldMkLst>
          <pc:docMk/>
          <pc:sldMk cId="2783034161" sldId="268"/>
        </pc:sldMkLst>
      </pc:sldChg>
      <pc:sldChg chg="addSp delSp modSp add del mod">
        <pc:chgData name="Aurelien Domont" userId="6da7715ce44349b3" providerId="LiveId" clId="{F5CB8D7B-D02E-4687-8CA4-C8B5B52CB8AB}" dt="2023-06-07T05:03:47.042" v="3267" actId="47"/>
        <pc:sldMkLst>
          <pc:docMk/>
          <pc:sldMk cId="3692499981" sldId="1597"/>
        </pc:sldMkLst>
        <pc:spChg chg="mod">
          <ac:chgData name="Aurelien Domont" userId="6da7715ce44349b3" providerId="LiveId" clId="{F5CB8D7B-D02E-4687-8CA4-C8B5B52CB8AB}" dt="2023-03-10T01:37:07.907" v="3263" actId="20577"/>
          <ac:spMkLst>
            <pc:docMk/>
            <pc:sldMk cId="3692499981" sldId="1597"/>
            <ac:spMk id="2" creationId="{406113FD-AA7D-4249-90D7-70AF85BE48E1}"/>
          </ac:spMkLst>
        </pc:spChg>
        <pc:spChg chg="add del mod">
          <ac:chgData name="Aurelien Domont" userId="6da7715ce44349b3" providerId="LiveId" clId="{F5CB8D7B-D02E-4687-8CA4-C8B5B52CB8AB}" dt="2023-03-09T04:02:19.060" v="2962" actId="571"/>
          <ac:spMkLst>
            <pc:docMk/>
            <pc:sldMk cId="3692499981" sldId="1597"/>
            <ac:spMk id="4" creationId="{38A93DBC-8590-BF61-EEFB-B07A4420D140}"/>
          </ac:spMkLst>
        </pc:spChg>
        <pc:spChg chg="add mod">
          <ac:chgData name="Aurelien Domont" userId="6da7715ce44349b3" providerId="LiveId" clId="{F5CB8D7B-D02E-4687-8CA4-C8B5B52CB8AB}" dt="2023-04-03T04:25:30.172" v="3265"/>
          <ac:spMkLst>
            <pc:docMk/>
            <pc:sldMk cId="3692499981" sldId="1597"/>
            <ac:spMk id="4" creationId="{E69EEF92-5A25-EADF-52E9-58F4F4553535}"/>
          </ac:spMkLst>
        </pc:spChg>
        <pc:spChg chg="add del mod">
          <ac:chgData name="Aurelien Domont" userId="6da7715ce44349b3" providerId="LiveId" clId="{F5CB8D7B-D02E-4687-8CA4-C8B5B52CB8AB}" dt="2023-03-09T04:02:19.060" v="2962" actId="571"/>
          <ac:spMkLst>
            <pc:docMk/>
            <pc:sldMk cId="3692499981" sldId="1597"/>
            <ac:spMk id="6" creationId="{6CED7C9C-2A6C-9B9D-862E-A4883D5B6AFE}"/>
          </ac:spMkLst>
        </pc:spChg>
        <pc:spChg chg="add del mod">
          <ac:chgData name="Aurelien Domont" userId="6da7715ce44349b3" providerId="LiveId" clId="{F5CB8D7B-D02E-4687-8CA4-C8B5B52CB8AB}" dt="2023-03-09T04:02:19.060" v="2962" actId="571"/>
          <ac:spMkLst>
            <pc:docMk/>
            <pc:sldMk cId="3692499981" sldId="1597"/>
            <ac:spMk id="7" creationId="{707AEACB-5347-97BF-988F-378653427E20}"/>
          </ac:spMkLst>
        </pc:spChg>
        <pc:spChg chg="add mod">
          <ac:chgData name="Aurelien Domont" userId="6da7715ce44349b3" providerId="LiveId" clId="{F5CB8D7B-D02E-4687-8CA4-C8B5B52CB8AB}" dt="2023-03-09T04:04:28.936" v="3052" actId="571"/>
          <ac:spMkLst>
            <pc:docMk/>
            <pc:sldMk cId="3692499981" sldId="1597"/>
            <ac:spMk id="12" creationId="{DF45FB9B-DB61-9B13-2448-8E4B6ECADDF5}"/>
          </ac:spMkLst>
        </pc:spChg>
        <pc:spChg chg="add mod">
          <ac:chgData name="Aurelien Domont" userId="6da7715ce44349b3" providerId="LiveId" clId="{F5CB8D7B-D02E-4687-8CA4-C8B5B52CB8AB}" dt="2023-03-09T04:05:56.205" v="3083"/>
          <ac:spMkLst>
            <pc:docMk/>
            <pc:sldMk cId="3692499981" sldId="1597"/>
            <ac:spMk id="13" creationId="{88E96255-B934-9495-47FE-F99E1C0DB679}"/>
          </ac:spMkLst>
        </pc:spChg>
        <pc:spChg chg="add mod">
          <ac:chgData name="Aurelien Domont" userId="6da7715ce44349b3" providerId="LiveId" clId="{F5CB8D7B-D02E-4687-8CA4-C8B5B52CB8AB}" dt="2023-03-09T04:07:19.437" v="3097"/>
          <ac:spMkLst>
            <pc:docMk/>
            <pc:sldMk cId="3692499981" sldId="1597"/>
            <ac:spMk id="14" creationId="{024F2308-2D86-111F-2A8A-E2A5D4944ED0}"/>
          </ac:spMkLst>
        </pc:spChg>
        <pc:spChg chg="add mod">
          <ac:chgData name="Aurelien Domont" userId="6da7715ce44349b3" providerId="LiveId" clId="{F5CB8D7B-D02E-4687-8CA4-C8B5B52CB8AB}" dt="2023-03-09T04:07:23.297" v="3098"/>
          <ac:spMkLst>
            <pc:docMk/>
            <pc:sldMk cId="3692499981" sldId="1597"/>
            <ac:spMk id="15" creationId="{9CA76086-C883-C378-491C-0A9B2020B217}"/>
          </ac:spMkLst>
        </pc:spChg>
        <pc:spChg chg="add mod">
          <ac:chgData name="Aurelien Domont" userId="6da7715ce44349b3" providerId="LiveId" clId="{F5CB8D7B-D02E-4687-8CA4-C8B5B52CB8AB}" dt="2023-03-09T04:07:26.955" v="3099"/>
          <ac:spMkLst>
            <pc:docMk/>
            <pc:sldMk cId="3692499981" sldId="1597"/>
            <ac:spMk id="16" creationId="{36A27C3A-D10C-F14C-7241-C782A1F707E1}"/>
          </ac:spMkLst>
        </pc:spChg>
        <pc:spChg chg="add mod">
          <ac:chgData name="Aurelien Domont" userId="6da7715ce44349b3" providerId="LiveId" clId="{F5CB8D7B-D02E-4687-8CA4-C8B5B52CB8AB}" dt="2023-03-09T04:07:32.315" v="3100"/>
          <ac:spMkLst>
            <pc:docMk/>
            <pc:sldMk cId="3692499981" sldId="1597"/>
            <ac:spMk id="17" creationId="{5437DA2C-DA27-7C4A-2AD2-D9BC6FDB33CD}"/>
          </ac:spMkLst>
        </pc:spChg>
        <pc:spChg chg="add mod">
          <ac:chgData name="Aurelien Domont" userId="6da7715ce44349b3" providerId="LiveId" clId="{F5CB8D7B-D02E-4687-8CA4-C8B5B52CB8AB}" dt="2023-03-09T04:08:45.655" v="3109"/>
          <ac:spMkLst>
            <pc:docMk/>
            <pc:sldMk cId="3692499981" sldId="1597"/>
            <ac:spMk id="18" creationId="{32FC2E31-FEF6-4DDD-06F4-22D4417FC562}"/>
          </ac:spMkLst>
        </pc:spChg>
        <pc:spChg chg="add del mod">
          <ac:chgData name="Aurelien Domont" userId="6da7715ce44349b3" providerId="LiveId" clId="{F5CB8D7B-D02E-4687-8CA4-C8B5B52CB8AB}" dt="2023-04-03T04:25:29.896" v="3264" actId="478"/>
          <ac:spMkLst>
            <pc:docMk/>
            <pc:sldMk cId="3692499981" sldId="1597"/>
            <ac:spMk id="24" creationId="{7C3848FA-DEEB-FA99-5F24-51ECCDA19D02}"/>
          </ac:spMkLst>
        </pc:spChg>
        <pc:spChg chg="add mod">
          <ac:chgData name="Aurelien Domont" userId="6da7715ce44349b3" providerId="LiveId" clId="{F5CB8D7B-D02E-4687-8CA4-C8B5B52CB8AB}" dt="2023-03-09T04:14:06.804" v="3227" actId="20577"/>
          <ac:spMkLst>
            <pc:docMk/>
            <pc:sldMk cId="3692499981" sldId="1597"/>
            <ac:spMk id="26" creationId="{02C3BD3B-9C0D-016C-E74B-2607AB684B0E}"/>
          </ac:spMkLst>
        </pc:spChg>
        <pc:spChg chg="add mod">
          <ac:chgData name="Aurelien Domont" userId="6da7715ce44349b3" providerId="LiveId" clId="{F5CB8D7B-D02E-4687-8CA4-C8B5B52CB8AB}" dt="2023-03-09T04:09:23.264" v="3137" actId="20577"/>
          <ac:spMkLst>
            <pc:docMk/>
            <pc:sldMk cId="3692499981" sldId="1597"/>
            <ac:spMk id="27" creationId="{8E685ECB-3ADD-8517-6FE6-0AD76982841B}"/>
          </ac:spMkLst>
        </pc:spChg>
        <pc:spChg chg="add mod">
          <ac:chgData name="Aurelien Domont" userId="6da7715ce44349b3" providerId="LiveId" clId="{F5CB8D7B-D02E-4687-8CA4-C8B5B52CB8AB}" dt="2023-03-09T04:09:39.016" v="3152" actId="20577"/>
          <ac:spMkLst>
            <pc:docMk/>
            <pc:sldMk cId="3692499981" sldId="1597"/>
            <ac:spMk id="28" creationId="{EF4F8A7A-3312-F515-EDA5-FCC93B2D0F6C}"/>
          </ac:spMkLst>
        </pc:spChg>
        <pc:spChg chg="add mod">
          <ac:chgData name="Aurelien Domont" userId="6da7715ce44349b3" providerId="LiveId" clId="{F5CB8D7B-D02E-4687-8CA4-C8B5B52CB8AB}" dt="2023-03-09T04:09:56.877" v="3155" actId="20577"/>
          <ac:spMkLst>
            <pc:docMk/>
            <pc:sldMk cId="3692499981" sldId="1597"/>
            <ac:spMk id="29" creationId="{36C0C54C-58BC-1787-E58F-A5B66444E9BF}"/>
          </ac:spMkLst>
        </pc:spChg>
        <pc:spChg chg="add mod">
          <ac:chgData name="Aurelien Domont" userId="6da7715ce44349b3" providerId="LiveId" clId="{F5CB8D7B-D02E-4687-8CA4-C8B5B52CB8AB}" dt="2023-03-09T04:10:07.274" v="3182" actId="20577"/>
          <ac:spMkLst>
            <pc:docMk/>
            <pc:sldMk cId="3692499981" sldId="1597"/>
            <ac:spMk id="30" creationId="{9E70AC32-6962-0E64-770D-D8C23699FA0F}"/>
          </ac:spMkLst>
        </pc:spChg>
        <pc:spChg chg="add mod">
          <ac:chgData name="Aurelien Domont" userId="6da7715ce44349b3" providerId="LiveId" clId="{F5CB8D7B-D02E-4687-8CA4-C8B5B52CB8AB}" dt="2023-03-09T04:14:47.980" v="3256" actId="20577"/>
          <ac:spMkLst>
            <pc:docMk/>
            <pc:sldMk cId="3692499981" sldId="1597"/>
            <ac:spMk id="36" creationId="{33F059CA-4433-B4C3-FB11-693BF91C4C18}"/>
          </ac:spMkLst>
        </pc:spChg>
        <pc:spChg chg="del">
          <ac:chgData name="Aurelien Domont" userId="6da7715ce44349b3" providerId="LiveId" clId="{F5CB8D7B-D02E-4687-8CA4-C8B5B52CB8AB}" dt="2023-03-09T04:10:48.771" v="3189" actId="478"/>
          <ac:spMkLst>
            <pc:docMk/>
            <pc:sldMk cId="3692499981" sldId="1597"/>
            <ac:spMk id="38" creationId="{006515F0-1B5B-4D80-A7F0-CB4C67DD3D01}"/>
          </ac:spMkLst>
        </pc:spChg>
        <pc:spChg chg="mod">
          <ac:chgData name="Aurelien Domont" userId="6da7715ce44349b3" providerId="LiveId" clId="{F5CB8D7B-D02E-4687-8CA4-C8B5B52CB8AB}" dt="2023-03-09T04:05:28.175" v="3075" actId="14100"/>
          <ac:spMkLst>
            <pc:docMk/>
            <pc:sldMk cId="3692499981" sldId="1597"/>
            <ac:spMk id="39" creationId="{CEE557A1-409F-42D8-8E06-8F587DD34696}"/>
          </ac:spMkLst>
        </pc:spChg>
        <pc:spChg chg="mod">
          <ac:chgData name="Aurelien Domont" userId="6da7715ce44349b3" providerId="LiveId" clId="{F5CB8D7B-D02E-4687-8CA4-C8B5B52CB8AB}" dt="2023-03-09T04:05:40.391" v="3082" actId="408"/>
          <ac:spMkLst>
            <pc:docMk/>
            <pc:sldMk cId="3692499981" sldId="1597"/>
            <ac:spMk id="40" creationId="{D0EA9894-FF9D-49C6-93AB-48137D87D069}"/>
          </ac:spMkLst>
        </pc:spChg>
        <pc:spChg chg="mod">
          <ac:chgData name="Aurelien Domont" userId="6da7715ce44349b3" providerId="LiveId" clId="{F5CB8D7B-D02E-4687-8CA4-C8B5B52CB8AB}" dt="2023-03-09T04:05:40.391" v="3082" actId="408"/>
          <ac:spMkLst>
            <pc:docMk/>
            <pc:sldMk cId="3692499981" sldId="1597"/>
            <ac:spMk id="41" creationId="{AAE39675-AC2C-4745-9218-A98505350E62}"/>
          </ac:spMkLst>
        </pc:spChg>
        <pc:spChg chg="mod">
          <ac:chgData name="Aurelien Domont" userId="6da7715ce44349b3" providerId="LiveId" clId="{F5CB8D7B-D02E-4687-8CA4-C8B5B52CB8AB}" dt="2023-03-09T04:05:40.391" v="3082" actId="408"/>
          <ac:spMkLst>
            <pc:docMk/>
            <pc:sldMk cId="3692499981" sldId="1597"/>
            <ac:spMk id="42" creationId="{B8E1E253-DFE7-4D92-8527-A06E28077232}"/>
          </ac:spMkLst>
        </pc:spChg>
        <pc:spChg chg="add del mod">
          <ac:chgData name="Aurelien Domont" userId="6da7715ce44349b3" providerId="LiveId" clId="{F5CB8D7B-D02E-4687-8CA4-C8B5B52CB8AB}" dt="2023-03-09T04:08:21.308" v="3106" actId="478"/>
          <ac:spMkLst>
            <pc:docMk/>
            <pc:sldMk cId="3692499981" sldId="1597"/>
            <ac:spMk id="43" creationId="{20D01066-9C88-9A8C-CE07-C15BAFEBD33B}"/>
          </ac:spMkLst>
        </pc:spChg>
        <pc:spChg chg="mod">
          <ac:chgData name="Aurelien Domont" userId="6da7715ce44349b3" providerId="LiveId" clId="{F5CB8D7B-D02E-4687-8CA4-C8B5B52CB8AB}" dt="2023-03-09T04:05:40.391" v="3082" actId="408"/>
          <ac:spMkLst>
            <pc:docMk/>
            <pc:sldMk cId="3692499981" sldId="1597"/>
            <ac:spMk id="44" creationId="{84CBE3D6-ECDA-402F-A5E8-85E5D393D014}"/>
          </ac:spMkLst>
        </pc:spChg>
        <pc:spChg chg="del mod">
          <ac:chgData name="Aurelien Domont" userId="6da7715ce44349b3" providerId="LiveId" clId="{F5CB8D7B-D02E-4687-8CA4-C8B5B52CB8AB}" dt="2023-03-09T04:06:28.514" v="3090" actId="478"/>
          <ac:spMkLst>
            <pc:docMk/>
            <pc:sldMk cId="3692499981" sldId="1597"/>
            <ac:spMk id="49" creationId="{6E3F0CDC-465E-40A1-8443-988098AD498B}"/>
          </ac:spMkLst>
        </pc:spChg>
        <pc:spChg chg="del mod">
          <ac:chgData name="Aurelien Domont" userId="6da7715ce44349b3" providerId="LiveId" clId="{F5CB8D7B-D02E-4687-8CA4-C8B5B52CB8AB}" dt="2023-03-09T04:06:28.514" v="3090" actId="478"/>
          <ac:spMkLst>
            <pc:docMk/>
            <pc:sldMk cId="3692499981" sldId="1597"/>
            <ac:spMk id="50" creationId="{6035EC55-C1FD-472D-8B82-D961C0659A49}"/>
          </ac:spMkLst>
        </pc:spChg>
        <pc:spChg chg="del mod">
          <ac:chgData name="Aurelien Domont" userId="6da7715ce44349b3" providerId="LiveId" clId="{F5CB8D7B-D02E-4687-8CA4-C8B5B52CB8AB}" dt="2023-03-09T04:06:28.514" v="3090" actId="478"/>
          <ac:spMkLst>
            <pc:docMk/>
            <pc:sldMk cId="3692499981" sldId="1597"/>
            <ac:spMk id="51" creationId="{F04EE4F3-1AA9-4EC6-92F6-A719AD80C9B6}"/>
          </ac:spMkLst>
        </pc:spChg>
        <pc:spChg chg="del mod">
          <ac:chgData name="Aurelien Domont" userId="6da7715ce44349b3" providerId="LiveId" clId="{F5CB8D7B-D02E-4687-8CA4-C8B5B52CB8AB}" dt="2023-03-09T04:06:28.514" v="3090" actId="478"/>
          <ac:spMkLst>
            <pc:docMk/>
            <pc:sldMk cId="3692499981" sldId="1597"/>
            <ac:spMk id="52" creationId="{14514312-9CE8-40D6-A714-9CA34E42E004}"/>
          </ac:spMkLst>
        </pc:spChg>
        <pc:spChg chg="del mod">
          <ac:chgData name="Aurelien Domont" userId="6da7715ce44349b3" providerId="LiveId" clId="{F5CB8D7B-D02E-4687-8CA4-C8B5B52CB8AB}" dt="2023-03-09T04:06:28.514" v="3090" actId="478"/>
          <ac:spMkLst>
            <pc:docMk/>
            <pc:sldMk cId="3692499981" sldId="1597"/>
            <ac:spMk id="53" creationId="{5FEAEE0A-2719-4A7E-9EC4-8CE133B5BC9E}"/>
          </ac:spMkLst>
        </pc:spChg>
        <pc:spChg chg="del mod">
          <ac:chgData name="Aurelien Domont" userId="6da7715ce44349b3" providerId="LiveId" clId="{F5CB8D7B-D02E-4687-8CA4-C8B5B52CB8AB}" dt="2023-03-09T04:06:28.514" v="3090" actId="478"/>
          <ac:spMkLst>
            <pc:docMk/>
            <pc:sldMk cId="3692499981" sldId="1597"/>
            <ac:spMk id="54" creationId="{24361A01-D092-405F-9CB4-B53B904539E6}"/>
          </ac:spMkLst>
        </pc:spChg>
        <pc:spChg chg="add del mod">
          <ac:chgData name="Aurelien Domont" userId="6da7715ce44349b3" providerId="LiveId" clId="{F5CB8D7B-D02E-4687-8CA4-C8B5B52CB8AB}" dt="2023-03-09T04:08:21.308" v="3106" actId="478"/>
          <ac:spMkLst>
            <pc:docMk/>
            <pc:sldMk cId="3692499981" sldId="1597"/>
            <ac:spMk id="55" creationId="{95A8EBEA-C7D7-95F4-7941-C73794763CB6}"/>
          </ac:spMkLst>
        </pc:spChg>
        <pc:spChg chg="add del mod">
          <ac:chgData name="Aurelien Domont" userId="6da7715ce44349b3" providerId="LiveId" clId="{F5CB8D7B-D02E-4687-8CA4-C8B5B52CB8AB}" dt="2023-03-09T04:08:21.308" v="3106" actId="478"/>
          <ac:spMkLst>
            <pc:docMk/>
            <pc:sldMk cId="3692499981" sldId="1597"/>
            <ac:spMk id="56" creationId="{6A711223-C77C-04D1-28B0-01B3B9C5BA93}"/>
          </ac:spMkLst>
        </pc:spChg>
        <pc:spChg chg="del mod">
          <ac:chgData name="Aurelien Domont" userId="6da7715ce44349b3" providerId="LiveId" clId="{F5CB8D7B-D02E-4687-8CA4-C8B5B52CB8AB}" dt="2023-03-09T04:06:28.514" v="3090" actId="478"/>
          <ac:spMkLst>
            <pc:docMk/>
            <pc:sldMk cId="3692499981" sldId="1597"/>
            <ac:spMk id="57" creationId="{2CF5DD89-FD89-4C9A-A3BA-8C2B933396A5}"/>
          </ac:spMkLst>
        </pc:spChg>
        <pc:spChg chg="del mod">
          <ac:chgData name="Aurelien Domont" userId="6da7715ce44349b3" providerId="LiveId" clId="{F5CB8D7B-D02E-4687-8CA4-C8B5B52CB8AB}" dt="2023-03-09T04:06:28.514" v="3090" actId="478"/>
          <ac:spMkLst>
            <pc:docMk/>
            <pc:sldMk cId="3692499981" sldId="1597"/>
            <ac:spMk id="58" creationId="{962B393D-7923-48A4-A7D3-E55E86A68049}"/>
          </ac:spMkLst>
        </pc:spChg>
        <pc:spChg chg="del mod">
          <ac:chgData name="Aurelien Domont" userId="6da7715ce44349b3" providerId="LiveId" clId="{F5CB8D7B-D02E-4687-8CA4-C8B5B52CB8AB}" dt="2023-03-09T04:06:28.514" v="3090" actId="478"/>
          <ac:spMkLst>
            <pc:docMk/>
            <pc:sldMk cId="3692499981" sldId="1597"/>
            <ac:spMk id="59" creationId="{601072B2-BF67-45D3-AAD0-D7072F988D63}"/>
          </ac:spMkLst>
        </pc:spChg>
        <pc:spChg chg="add del mod">
          <ac:chgData name="Aurelien Domont" userId="6da7715ce44349b3" providerId="LiveId" clId="{F5CB8D7B-D02E-4687-8CA4-C8B5B52CB8AB}" dt="2023-03-09T04:08:21.308" v="3106" actId="478"/>
          <ac:spMkLst>
            <pc:docMk/>
            <pc:sldMk cId="3692499981" sldId="1597"/>
            <ac:spMk id="60" creationId="{CB1A3DD5-615F-23D9-5E99-0B58DE6542EC}"/>
          </ac:spMkLst>
        </pc:spChg>
        <pc:spChg chg="add del mod">
          <ac:chgData name="Aurelien Domont" userId="6da7715ce44349b3" providerId="LiveId" clId="{F5CB8D7B-D02E-4687-8CA4-C8B5B52CB8AB}" dt="2023-03-09T04:11:31.399" v="3203" actId="478"/>
          <ac:spMkLst>
            <pc:docMk/>
            <pc:sldMk cId="3692499981" sldId="1597"/>
            <ac:spMk id="65" creationId="{C05E88B3-0F8A-DD25-E84C-C09BAD899809}"/>
          </ac:spMkLst>
        </pc:spChg>
        <pc:spChg chg="add del mod">
          <ac:chgData name="Aurelien Domont" userId="6da7715ce44349b3" providerId="LiveId" clId="{F5CB8D7B-D02E-4687-8CA4-C8B5B52CB8AB}" dt="2023-03-09T04:11:31.399" v="3203" actId="478"/>
          <ac:spMkLst>
            <pc:docMk/>
            <pc:sldMk cId="3692499981" sldId="1597"/>
            <ac:spMk id="66" creationId="{937C8D04-15B7-2056-5AAF-318CA13A6FB5}"/>
          </ac:spMkLst>
        </pc:spChg>
        <pc:spChg chg="add del mod">
          <ac:chgData name="Aurelien Domont" userId="6da7715ce44349b3" providerId="LiveId" clId="{F5CB8D7B-D02E-4687-8CA4-C8B5B52CB8AB}" dt="2023-03-09T04:11:31.399" v="3203" actId="478"/>
          <ac:spMkLst>
            <pc:docMk/>
            <pc:sldMk cId="3692499981" sldId="1597"/>
            <ac:spMk id="67" creationId="{8E84C538-D83A-0F0E-DDE7-3277C1D8C571}"/>
          </ac:spMkLst>
        </pc:spChg>
        <pc:spChg chg="del mod">
          <ac:chgData name="Aurelien Domont" userId="6da7715ce44349b3" providerId="LiveId" clId="{F5CB8D7B-D02E-4687-8CA4-C8B5B52CB8AB}" dt="2023-03-09T04:06:28.514" v="3090" actId="478"/>
          <ac:spMkLst>
            <pc:docMk/>
            <pc:sldMk cId="3692499981" sldId="1597"/>
            <ac:spMk id="68" creationId="{9B19D1C6-790E-48B8-88C5-804F3C4CA539}"/>
          </ac:spMkLst>
        </pc:spChg>
        <pc:spChg chg="add del mod">
          <ac:chgData name="Aurelien Domont" userId="6da7715ce44349b3" providerId="LiveId" clId="{F5CB8D7B-D02E-4687-8CA4-C8B5B52CB8AB}" dt="2023-03-09T04:11:31.399" v="3203" actId="478"/>
          <ac:spMkLst>
            <pc:docMk/>
            <pc:sldMk cId="3692499981" sldId="1597"/>
            <ac:spMk id="75" creationId="{6CDDF810-1303-4C18-A453-181043EEF098}"/>
          </ac:spMkLst>
        </pc:spChg>
        <pc:spChg chg="add del mod">
          <ac:chgData name="Aurelien Domont" userId="6da7715ce44349b3" providerId="LiveId" clId="{F5CB8D7B-D02E-4687-8CA4-C8B5B52CB8AB}" dt="2023-03-09T04:11:31.399" v="3203" actId="478"/>
          <ac:spMkLst>
            <pc:docMk/>
            <pc:sldMk cId="3692499981" sldId="1597"/>
            <ac:spMk id="76" creationId="{2A31207C-9060-2F4D-A63E-4C68DA9A39F9}"/>
          </ac:spMkLst>
        </pc:spChg>
        <pc:spChg chg="mod">
          <ac:chgData name="Aurelien Domont" userId="6da7715ce44349b3" providerId="LiveId" clId="{F5CB8D7B-D02E-4687-8CA4-C8B5B52CB8AB}" dt="2023-03-09T04:08:36.226" v="3107"/>
          <ac:spMkLst>
            <pc:docMk/>
            <pc:sldMk cId="3692499981" sldId="1597"/>
            <ac:spMk id="82" creationId="{CE643018-345C-6A96-EFA8-0388C27941A9}"/>
          </ac:spMkLst>
        </pc:spChg>
        <pc:spChg chg="mod">
          <ac:chgData name="Aurelien Domont" userId="6da7715ce44349b3" providerId="LiveId" clId="{F5CB8D7B-D02E-4687-8CA4-C8B5B52CB8AB}" dt="2023-03-09T04:08:36.226" v="3107"/>
          <ac:spMkLst>
            <pc:docMk/>
            <pc:sldMk cId="3692499981" sldId="1597"/>
            <ac:spMk id="83" creationId="{B971D38B-B001-5F20-9F1B-9B3A7BDC9B01}"/>
          </ac:spMkLst>
        </pc:spChg>
        <pc:spChg chg="mod">
          <ac:chgData name="Aurelien Domont" userId="6da7715ce44349b3" providerId="LiveId" clId="{F5CB8D7B-D02E-4687-8CA4-C8B5B52CB8AB}" dt="2023-03-09T04:08:36.226" v="3107"/>
          <ac:spMkLst>
            <pc:docMk/>
            <pc:sldMk cId="3692499981" sldId="1597"/>
            <ac:spMk id="84" creationId="{93B9FEA4-A1E8-F41F-3C35-C1F892E48DD8}"/>
          </ac:spMkLst>
        </pc:spChg>
        <pc:grpChg chg="add del mod">
          <ac:chgData name="Aurelien Domont" userId="6da7715ce44349b3" providerId="LiveId" clId="{F5CB8D7B-D02E-4687-8CA4-C8B5B52CB8AB}" dt="2023-04-03T04:25:29.896" v="3264" actId="478"/>
          <ac:grpSpMkLst>
            <pc:docMk/>
            <pc:sldMk cId="3692499981" sldId="1597"/>
            <ac:grpSpMk id="81" creationId="{25FA0FA3-766E-D22F-CA36-71FC2D1FA087}"/>
          </ac:grpSpMkLst>
        </pc:grpChg>
        <pc:grpChg chg="del">
          <ac:chgData name="Aurelien Domont" userId="6da7715ce44349b3" providerId="LiveId" clId="{F5CB8D7B-D02E-4687-8CA4-C8B5B52CB8AB}" dt="2023-03-09T04:06:28.514" v="3090" actId="478"/>
          <ac:grpSpMkLst>
            <pc:docMk/>
            <pc:sldMk cId="3692499981" sldId="1597"/>
            <ac:grpSpMk id="89" creationId="{FED921B1-ABB2-411E-BD9D-FC49DA98123B}"/>
          </ac:grpSpMkLst>
        </pc:grpChg>
        <pc:picChg chg="add mod">
          <ac:chgData name="Aurelien Domont" userId="6da7715ce44349b3" providerId="LiveId" clId="{F5CB8D7B-D02E-4687-8CA4-C8B5B52CB8AB}" dt="2023-04-03T04:25:30.172" v="3265"/>
          <ac:picMkLst>
            <pc:docMk/>
            <pc:sldMk cId="3692499981" sldId="1597"/>
            <ac:picMk id="6" creationId="{8192D414-817D-5DA4-64CC-B6BEF8CD10C3}"/>
          </ac:picMkLst>
        </pc:picChg>
        <pc:picChg chg="add del mod">
          <ac:chgData name="Aurelien Domont" userId="6da7715ce44349b3" providerId="LiveId" clId="{F5CB8D7B-D02E-4687-8CA4-C8B5B52CB8AB}" dt="2023-03-09T04:02:19.060" v="2962" actId="571"/>
          <ac:picMkLst>
            <pc:docMk/>
            <pc:sldMk cId="3692499981" sldId="1597"/>
            <ac:picMk id="8" creationId="{1EAF00EF-20C1-1903-33A1-371CCC6A7987}"/>
          </ac:picMkLst>
        </pc:picChg>
        <pc:picChg chg="add del mod">
          <ac:chgData name="Aurelien Domont" userId="6da7715ce44349b3" providerId="LiveId" clId="{F5CB8D7B-D02E-4687-8CA4-C8B5B52CB8AB}" dt="2023-03-09T04:02:19.060" v="2962" actId="571"/>
          <ac:picMkLst>
            <pc:docMk/>
            <pc:sldMk cId="3692499981" sldId="1597"/>
            <ac:picMk id="9" creationId="{68996984-DEB5-D9F9-8A0C-F458FFD92DF6}"/>
          </ac:picMkLst>
        </pc:picChg>
        <pc:picChg chg="add del mod">
          <ac:chgData name="Aurelien Domont" userId="6da7715ce44349b3" providerId="LiveId" clId="{F5CB8D7B-D02E-4687-8CA4-C8B5B52CB8AB}" dt="2023-03-09T04:02:19.060" v="2962" actId="571"/>
          <ac:picMkLst>
            <pc:docMk/>
            <pc:sldMk cId="3692499981" sldId="1597"/>
            <ac:picMk id="10" creationId="{1537DDF9-BD53-C62D-E602-E30560B49C3D}"/>
          </ac:picMkLst>
        </pc:picChg>
        <pc:picChg chg="mod">
          <ac:chgData name="Aurelien Domont" userId="6da7715ce44349b3" providerId="LiveId" clId="{F5CB8D7B-D02E-4687-8CA4-C8B5B52CB8AB}" dt="2023-03-09T04:06:04.982" v="3086" actId="1076"/>
          <ac:picMkLst>
            <pc:docMk/>
            <pc:sldMk cId="3692499981" sldId="1597"/>
            <ac:picMk id="11" creationId="{A23F79A6-49F6-45E7-AE6C-EDDF1D407863}"/>
          </ac:picMkLst>
        </pc:picChg>
        <pc:picChg chg="add del mod">
          <ac:chgData name="Aurelien Domont" userId="6da7715ce44349b3" providerId="LiveId" clId="{F5CB8D7B-D02E-4687-8CA4-C8B5B52CB8AB}" dt="2023-03-09T04:07:56.640" v="3101" actId="478"/>
          <ac:picMkLst>
            <pc:docMk/>
            <pc:sldMk cId="3692499981" sldId="1597"/>
            <ac:picMk id="19" creationId="{5EAA8F4A-3D33-E031-2BA3-ED0155817194}"/>
          </ac:picMkLst>
        </pc:picChg>
        <pc:picChg chg="add del mod">
          <ac:chgData name="Aurelien Domont" userId="6da7715ce44349b3" providerId="LiveId" clId="{F5CB8D7B-D02E-4687-8CA4-C8B5B52CB8AB}" dt="2023-03-09T04:07:56.640" v="3101" actId="478"/>
          <ac:picMkLst>
            <pc:docMk/>
            <pc:sldMk cId="3692499981" sldId="1597"/>
            <ac:picMk id="20" creationId="{35F49B9C-FFE9-662B-F384-B9BF56FC1B34}"/>
          </ac:picMkLst>
        </pc:picChg>
        <pc:picChg chg="add del mod">
          <ac:chgData name="Aurelien Domont" userId="6da7715ce44349b3" providerId="LiveId" clId="{F5CB8D7B-D02E-4687-8CA4-C8B5B52CB8AB}" dt="2023-03-09T04:07:56.640" v="3101" actId="478"/>
          <ac:picMkLst>
            <pc:docMk/>
            <pc:sldMk cId="3692499981" sldId="1597"/>
            <ac:picMk id="21" creationId="{915EFE31-7B0D-9E3F-3397-05A91AE45C9C}"/>
          </ac:picMkLst>
        </pc:picChg>
        <pc:picChg chg="add del mod">
          <ac:chgData name="Aurelien Domont" userId="6da7715ce44349b3" providerId="LiveId" clId="{F5CB8D7B-D02E-4687-8CA4-C8B5B52CB8AB}" dt="2023-03-09T04:07:56.640" v="3101" actId="478"/>
          <ac:picMkLst>
            <pc:docMk/>
            <pc:sldMk cId="3692499981" sldId="1597"/>
            <ac:picMk id="22" creationId="{33799454-AC47-1316-5BEB-93CD2008F937}"/>
          </ac:picMkLst>
        </pc:picChg>
        <pc:picChg chg="add del mod">
          <ac:chgData name="Aurelien Domont" userId="6da7715ce44349b3" providerId="LiveId" clId="{F5CB8D7B-D02E-4687-8CA4-C8B5B52CB8AB}" dt="2023-03-09T04:10:55.961" v="3190" actId="478"/>
          <ac:picMkLst>
            <pc:docMk/>
            <pc:sldMk cId="3692499981" sldId="1597"/>
            <ac:picMk id="23" creationId="{EC091E60-0199-80C6-CBC3-149A35AAC411}"/>
          </ac:picMkLst>
        </pc:picChg>
        <pc:picChg chg="add del mod">
          <ac:chgData name="Aurelien Domont" userId="6da7715ce44349b3" providerId="LiveId" clId="{F5CB8D7B-D02E-4687-8CA4-C8B5B52CB8AB}" dt="2023-03-09T04:10:56.855" v="3191" actId="478"/>
          <ac:picMkLst>
            <pc:docMk/>
            <pc:sldMk cId="3692499981" sldId="1597"/>
            <ac:picMk id="25" creationId="{C95D11AB-BB7F-8468-8B9D-CD3E09CBF9B5}"/>
          </ac:picMkLst>
        </pc:picChg>
        <pc:picChg chg="add del mod">
          <ac:chgData name="Aurelien Domont" userId="6da7715ce44349b3" providerId="LiveId" clId="{F5CB8D7B-D02E-4687-8CA4-C8B5B52CB8AB}" dt="2023-03-09T04:09:07.330" v="3129" actId="478"/>
          <ac:picMkLst>
            <pc:docMk/>
            <pc:sldMk cId="3692499981" sldId="1597"/>
            <ac:picMk id="31" creationId="{F586B85C-2D81-39F4-CF76-A4312684AA2B}"/>
          </ac:picMkLst>
        </pc:picChg>
        <pc:picChg chg="add del mod">
          <ac:chgData name="Aurelien Domont" userId="6da7715ce44349b3" providerId="LiveId" clId="{F5CB8D7B-D02E-4687-8CA4-C8B5B52CB8AB}" dt="2023-03-09T04:09:08.519" v="3130" actId="478"/>
          <ac:picMkLst>
            <pc:docMk/>
            <pc:sldMk cId="3692499981" sldId="1597"/>
            <ac:picMk id="32" creationId="{B27BAB5C-6F5E-F331-6086-6A01B53A1738}"/>
          </ac:picMkLst>
        </pc:picChg>
        <pc:picChg chg="add del mod">
          <ac:chgData name="Aurelien Domont" userId="6da7715ce44349b3" providerId="LiveId" clId="{F5CB8D7B-D02E-4687-8CA4-C8B5B52CB8AB}" dt="2023-03-09T04:09:09.744" v="3132" actId="478"/>
          <ac:picMkLst>
            <pc:docMk/>
            <pc:sldMk cId="3692499981" sldId="1597"/>
            <ac:picMk id="33" creationId="{518B01A1-B588-F0E2-CD6B-5D00037F9887}"/>
          </ac:picMkLst>
        </pc:picChg>
        <pc:picChg chg="add del mod">
          <ac:chgData name="Aurelien Domont" userId="6da7715ce44349b3" providerId="LiveId" clId="{F5CB8D7B-D02E-4687-8CA4-C8B5B52CB8AB}" dt="2023-03-09T04:09:09.147" v="3131" actId="478"/>
          <ac:picMkLst>
            <pc:docMk/>
            <pc:sldMk cId="3692499981" sldId="1597"/>
            <ac:picMk id="34" creationId="{37E6631C-DA73-C977-5692-61649BD68BC1}"/>
          </ac:picMkLst>
        </pc:picChg>
        <pc:picChg chg="add del mod">
          <ac:chgData name="Aurelien Domont" userId="6da7715ce44349b3" providerId="LiveId" clId="{F5CB8D7B-D02E-4687-8CA4-C8B5B52CB8AB}" dt="2023-03-09T04:09:10.262" v="3133" actId="478"/>
          <ac:picMkLst>
            <pc:docMk/>
            <pc:sldMk cId="3692499981" sldId="1597"/>
            <ac:picMk id="35" creationId="{E0CE03DD-40FF-A463-E6AD-2280E634FD35}"/>
          </ac:picMkLst>
        </pc:picChg>
        <pc:picChg chg="add del mod">
          <ac:chgData name="Aurelien Domont" userId="6da7715ce44349b3" providerId="LiveId" clId="{F5CB8D7B-D02E-4687-8CA4-C8B5B52CB8AB}" dt="2023-03-09T04:09:10.797" v="3134" actId="478"/>
          <ac:picMkLst>
            <pc:docMk/>
            <pc:sldMk cId="3692499981" sldId="1597"/>
            <ac:picMk id="37" creationId="{11C2A914-411A-6674-0E04-600B5C4933D4}"/>
          </ac:picMkLst>
        </pc:picChg>
        <pc:picChg chg="mod">
          <ac:chgData name="Aurelien Domont" userId="6da7715ce44349b3" providerId="LiveId" clId="{F5CB8D7B-D02E-4687-8CA4-C8B5B52CB8AB}" dt="2023-03-09T04:15:32.187" v="3260" actId="1036"/>
          <ac:picMkLst>
            <pc:docMk/>
            <pc:sldMk cId="3692499981" sldId="1597"/>
            <ac:picMk id="45" creationId="{F4DF2276-04CB-494B-A194-6BA8CF9C774E}"/>
          </ac:picMkLst>
        </pc:picChg>
        <pc:picChg chg="del">
          <ac:chgData name="Aurelien Domont" userId="6da7715ce44349b3" providerId="LiveId" clId="{F5CB8D7B-D02E-4687-8CA4-C8B5B52CB8AB}" dt="2023-03-09T04:06:28.514" v="3090" actId="478"/>
          <ac:picMkLst>
            <pc:docMk/>
            <pc:sldMk cId="3692499981" sldId="1597"/>
            <ac:picMk id="46" creationId="{51DB14BB-092C-4828-AFF7-4A4066D59390}"/>
          </ac:picMkLst>
        </pc:picChg>
        <pc:picChg chg="mod">
          <ac:chgData name="Aurelien Domont" userId="6da7715ce44349b3" providerId="LiveId" clId="{F5CB8D7B-D02E-4687-8CA4-C8B5B52CB8AB}" dt="2023-03-09T04:06:14.466" v="3089" actId="1076"/>
          <ac:picMkLst>
            <pc:docMk/>
            <pc:sldMk cId="3692499981" sldId="1597"/>
            <ac:picMk id="48" creationId="{7407281C-C066-48CD-8AC3-24D86CEF7A60}"/>
          </ac:picMkLst>
        </pc:picChg>
        <pc:picChg chg="add mod">
          <ac:chgData name="Aurelien Domont" userId="6da7715ce44349b3" providerId="LiveId" clId="{F5CB8D7B-D02E-4687-8CA4-C8B5B52CB8AB}" dt="2023-03-09T04:08:13.153" v="3104" actId="1076"/>
          <ac:picMkLst>
            <pc:docMk/>
            <pc:sldMk cId="3692499981" sldId="1597"/>
            <ac:picMk id="61" creationId="{C4E24899-33CF-C224-ACF5-6E544CF1EB4C}"/>
          </ac:picMkLst>
        </pc:picChg>
        <pc:picChg chg="add mod">
          <ac:chgData name="Aurelien Domont" userId="6da7715ce44349b3" providerId="LiveId" clId="{F5CB8D7B-D02E-4687-8CA4-C8B5B52CB8AB}" dt="2023-03-09T04:08:08.318" v="3103" actId="1076"/>
          <ac:picMkLst>
            <pc:docMk/>
            <pc:sldMk cId="3692499981" sldId="1597"/>
            <ac:picMk id="62" creationId="{E2BF3B45-D5BC-A264-AFD5-35F8DCA1D6E8}"/>
          </ac:picMkLst>
        </pc:picChg>
        <pc:picChg chg="add mod">
          <ac:chgData name="Aurelien Domont" userId="6da7715ce44349b3" providerId="LiveId" clId="{F5CB8D7B-D02E-4687-8CA4-C8B5B52CB8AB}" dt="2023-03-09T04:08:15.639" v="3105" actId="1076"/>
          <ac:picMkLst>
            <pc:docMk/>
            <pc:sldMk cId="3692499981" sldId="1597"/>
            <ac:picMk id="63" creationId="{C83C91CE-0F29-EF9A-CAC5-18918A0D9D20}"/>
          </ac:picMkLst>
        </pc:picChg>
        <pc:picChg chg="add mod">
          <ac:chgData name="Aurelien Domont" userId="6da7715ce44349b3" providerId="LiveId" clId="{F5CB8D7B-D02E-4687-8CA4-C8B5B52CB8AB}" dt="2023-03-09T04:08:04.421" v="3102" actId="1076"/>
          <ac:picMkLst>
            <pc:docMk/>
            <pc:sldMk cId="3692499981" sldId="1597"/>
            <ac:picMk id="64" creationId="{9758B0C8-6724-006F-9693-2EA5B8BA9B6F}"/>
          </ac:picMkLst>
        </pc:picChg>
        <pc:picChg chg="del">
          <ac:chgData name="Aurelien Domont" userId="6da7715ce44349b3" providerId="LiveId" clId="{F5CB8D7B-D02E-4687-8CA4-C8B5B52CB8AB}" dt="2023-03-09T04:06:28.514" v="3090" actId="478"/>
          <ac:picMkLst>
            <pc:docMk/>
            <pc:sldMk cId="3692499981" sldId="1597"/>
            <ac:picMk id="69" creationId="{E8EE4B25-5F1A-4833-AC13-3E178823DF54}"/>
          </ac:picMkLst>
        </pc:picChg>
        <pc:picChg chg="del">
          <ac:chgData name="Aurelien Domont" userId="6da7715ce44349b3" providerId="LiveId" clId="{F5CB8D7B-D02E-4687-8CA4-C8B5B52CB8AB}" dt="2023-03-09T04:06:28.514" v="3090" actId="478"/>
          <ac:picMkLst>
            <pc:docMk/>
            <pc:sldMk cId="3692499981" sldId="1597"/>
            <ac:picMk id="70" creationId="{4D8D6F12-A28E-417C-B3EA-51104EE156B4}"/>
          </ac:picMkLst>
        </pc:picChg>
        <pc:picChg chg="mod">
          <ac:chgData name="Aurelien Domont" userId="6da7715ce44349b3" providerId="LiveId" clId="{F5CB8D7B-D02E-4687-8CA4-C8B5B52CB8AB}" dt="2023-03-09T04:06:06.843" v="3087" actId="1076"/>
          <ac:picMkLst>
            <pc:docMk/>
            <pc:sldMk cId="3692499981" sldId="1597"/>
            <ac:picMk id="71" creationId="{D13F53A8-CA98-4678-8CEE-E9A9CE0773E9}"/>
          </ac:picMkLst>
        </pc:picChg>
        <pc:picChg chg="del">
          <ac:chgData name="Aurelien Domont" userId="6da7715ce44349b3" providerId="LiveId" clId="{F5CB8D7B-D02E-4687-8CA4-C8B5B52CB8AB}" dt="2023-03-09T04:06:28.514" v="3090" actId="478"/>
          <ac:picMkLst>
            <pc:docMk/>
            <pc:sldMk cId="3692499981" sldId="1597"/>
            <ac:picMk id="72" creationId="{7E2596E0-F4C8-4E3F-B2AE-FBF127C1BCFE}"/>
          </ac:picMkLst>
        </pc:picChg>
        <pc:picChg chg="del">
          <ac:chgData name="Aurelien Domont" userId="6da7715ce44349b3" providerId="LiveId" clId="{F5CB8D7B-D02E-4687-8CA4-C8B5B52CB8AB}" dt="2023-03-09T04:06:28.514" v="3090" actId="478"/>
          <ac:picMkLst>
            <pc:docMk/>
            <pc:sldMk cId="3692499981" sldId="1597"/>
            <ac:picMk id="73" creationId="{89BBEDD7-2647-46C1-96C4-15994DB06877}"/>
          </ac:picMkLst>
        </pc:picChg>
        <pc:picChg chg="del">
          <ac:chgData name="Aurelien Domont" userId="6da7715ce44349b3" providerId="LiveId" clId="{F5CB8D7B-D02E-4687-8CA4-C8B5B52CB8AB}" dt="2023-03-09T04:06:28.514" v="3090" actId="478"/>
          <ac:picMkLst>
            <pc:docMk/>
            <pc:sldMk cId="3692499981" sldId="1597"/>
            <ac:picMk id="74" creationId="{E7477263-1DE0-440F-A64B-0069047A0A2A}"/>
          </ac:picMkLst>
        </pc:picChg>
        <pc:picChg chg="add mod">
          <ac:chgData name="Aurelien Domont" userId="6da7715ce44349b3" providerId="LiveId" clId="{F5CB8D7B-D02E-4687-8CA4-C8B5B52CB8AB}" dt="2023-03-09T04:11:19.303" v="3197" actId="1076"/>
          <ac:picMkLst>
            <pc:docMk/>
            <pc:sldMk cId="3692499981" sldId="1597"/>
            <ac:picMk id="77" creationId="{BFB51FB4-9A2B-F83A-A1F2-94B86A1ACF49}"/>
          </ac:picMkLst>
        </pc:picChg>
        <pc:picChg chg="add mod">
          <ac:chgData name="Aurelien Domont" userId="6da7715ce44349b3" providerId="LiveId" clId="{F5CB8D7B-D02E-4687-8CA4-C8B5B52CB8AB}" dt="2023-03-09T04:12:07.875" v="3208" actId="1036"/>
          <ac:picMkLst>
            <pc:docMk/>
            <pc:sldMk cId="3692499981" sldId="1597"/>
            <ac:picMk id="78" creationId="{4192B2C0-330C-C4F0-C63A-75AE0A301FC0}"/>
          </ac:picMkLst>
        </pc:picChg>
        <pc:picChg chg="add mod">
          <ac:chgData name="Aurelien Domont" userId="6da7715ce44349b3" providerId="LiveId" clId="{F5CB8D7B-D02E-4687-8CA4-C8B5B52CB8AB}" dt="2023-03-09T04:11:02.499" v="3192" actId="1076"/>
          <ac:picMkLst>
            <pc:docMk/>
            <pc:sldMk cId="3692499981" sldId="1597"/>
            <ac:picMk id="79" creationId="{35B34F29-0FA2-E025-819A-AE1B7B450F2D}"/>
          </ac:picMkLst>
        </pc:picChg>
        <pc:picChg chg="add mod">
          <ac:chgData name="Aurelien Domont" userId="6da7715ce44349b3" providerId="LiveId" clId="{F5CB8D7B-D02E-4687-8CA4-C8B5B52CB8AB}" dt="2023-03-09T04:12:05.883" v="3206" actId="1035"/>
          <ac:picMkLst>
            <pc:docMk/>
            <pc:sldMk cId="3692499981" sldId="1597"/>
            <ac:picMk id="80" creationId="{81EFE459-F0E4-F54B-25AD-2630F23A6A23}"/>
          </ac:picMkLst>
        </pc:picChg>
        <pc:picChg chg="mod ord">
          <ac:chgData name="Aurelien Domont" userId="6da7715ce44349b3" providerId="LiveId" clId="{F5CB8D7B-D02E-4687-8CA4-C8B5B52CB8AB}" dt="2023-03-09T04:06:01.596" v="3085" actId="166"/>
          <ac:picMkLst>
            <pc:docMk/>
            <pc:sldMk cId="3692499981" sldId="1597"/>
            <ac:picMk id="85" creationId="{5667EEF1-5C3B-4F43-AC64-B04D03F6248E}"/>
          </ac:picMkLst>
        </pc:picChg>
        <pc:picChg chg="del mod">
          <ac:chgData name="Aurelien Domont" userId="6da7715ce44349b3" providerId="LiveId" clId="{F5CB8D7B-D02E-4687-8CA4-C8B5B52CB8AB}" dt="2023-03-09T04:06:28.514" v="3090" actId="478"/>
          <ac:picMkLst>
            <pc:docMk/>
            <pc:sldMk cId="3692499981" sldId="1597"/>
            <ac:picMk id="87" creationId="{F5C5B9A1-E19D-4D1A-B88D-39B040828019}"/>
          </ac:picMkLst>
        </pc:picChg>
        <pc:picChg chg="del mod">
          <ac:chgData name="Aurelien Domont" userId="6da7715ce44349b3" providerId="LiveId" clId="{F5CB8D7B-D02E-4687-8CA4-C8B5B52CB8AB}" dt="2023-03-09T04:06:28.514" v="3090" actId="478"/>
          <ac:picMkLst>
            <pc:docMk/>
            <pc:sldMk cId="3692499981" sldId="1597"/>
            <ac:picMk id="88" creationId="{902B33E7-0F62-4E54-9FD9-EC793C4D2AF9}"/>
          </ac:picMkLst>
        </pc:picChg>
        <pc:picChg chg="mod">
          <ac:chgData name="Aurelien Domont" userId="6da7715ce44349b3" providerId="LiveId" clId="{F5CB8D7B-D02E-4687-8CA4-C8B5B52CB8AB}" dt="2023-03-09T04:06:08.863" v="3088" actId="1076"/>
          <ac:picMkLst>
            <pc:docMk/>
            <pc:sldMk cId="3692499981" sldId="1597"/>
            <ac:picMk id="93" creationId="{EB5B5C44-EF27-40D8-BA16-9C6ED92CD066}"/>
          </ac:picMkLst>
        </pc:picChg>
        <pc:picChg chg="add mod">
          <ac:chgData name="Aurelien Domont" userId="6da7715ce44349b3" providerId="LiveId" clId="{F5CB8D7B-D02E-4687-8CA4-C8B5B52CB8AB}" dt="2023-03-09T04:13:55.926" v="3219" actId="1037"/>
          <ac:picMkLst>
            <pc:docMk/>
            <pc:sldMk cId="3692499981" sldId="1597"/>
            <ac:picMk id="94" creationId="{A671AA0F-606F-0B58-3D1D-0CEE110358B1}"/>
          </ac:picMkLst>
        </pc:picChg>
        <pc:picChg chg="add mod">
          <ac:chgData name="Aurelien Domont" userId="6da7715ce44349b3" providerId="LiveId" clId="{F5CB8D7B-D02E-4687-8CA4-C8B5B52CB8AB}" dt="2023-03-09T04:14:42.930" v="3255" actId="1036"/>
          <ac:picMkLst>
            <pc:docMk/>
            <pc:sldMk cId="3692499981" sldId="1597"/>
            <ac:picMk id="96" creationId="{7228AB80-3134-EEDA-2FFE-10455BF83747}"/>
          </ac:picMkLst>
        </pc:picChg>
      </pc:sldChg>
      <pc:sldChg chg="add">
        <pc:chgData name="Aurelien Domont" userId="6da7715ce44349b3" providerId="LiveId" clId="{F5CB8D7B-D02E-4687-8CA4-C8B5B52CB8AB}" dt="2023-02-09T04:55:16.525" v="31"/>
        <pc:sldMkLst>
          <pc:docMk/>
          <pc:sldMk cId="1754585881" sldId="1598"/>
        </pc:sldMkLst>
      </pc:sldChg>
      <pc:sldChg chg="add">
        <pc:chgData name="Aurelien Domont" userId="6da7715ce44349b3" providerId="LiveId" clId="{F5CB8D7B-D02E-4687-8CA4-C8B5B52CB8AB}" dt="2023-02-10T01:16:16.979" v="1502"/>
        <pc:sldMkLst>
          <pc:docMk/>
          <pc:sldMk cId="2853806433" sldId="1600"/>
        </pc:sldMkLst>
      </pc:sldChg>
      <pc:sldChg chg="modSp add">
        <pc:chgData name="Aurelien Domont" userId="6da7715ce44349b3" providerId="LiveId" clId="{F5CB8D7B-D02E-4687-8CA4-C8B5B52CB8AB}" dt="2023-02-12T23:16:07.505" v="2924"/>
        <pc:sldMkLst>
          <pc:docMk/>
          <pc:sldMk cId="1252826214" sldId="1711"/>
        </pc:sldMkLst>
        <pc:spChg chg="mod">
          <ac:chgData name="Aurelien Domont" userId="6da7715ce44349b3" providerId="LiveId" clId="{F5CB8D7B-D02E-4687-8CA4-C8B5B52CB8AB}" dt="2023-02-12T23:16:07.505" v="2924"/>
          <ac:spMkLst>
            <pc:docMk/>
            <pc:sldMk cId="1252826214" sldId="1711"/>
            <ac:spMk id="38" creationId="{A222A58B-1B90-4496-A948-F185A3E65D28}"/>
          </ac:spMkLst>
        </pc:spChg>
      </pc:sldChg>
      <pc:sldChg chg="del">
        <pc:chgData name="Aurelien Domont" userId="6da7715ce44349b3" providerId="LiveId" clId="{F5CB8D7B-D02E-4687-8CA4-C8B5B52CB8AB}" dt="2023-02-09T04:42:32.325" v="18" actId="47"/>
        <pc:sldMkLst>
          <pc:docMk/>
          <pc:sldMk cId="1253290912" sldId="1747"/>
        </pc:sldMkLst>
      </pc:sldChg>
      <pc:sldChg chg="del">
        <pc:chgData name="Aurelien Domont" userId="6da7715ce44349b3" providerId="LiveId" clId="{F5CB8D7B-D02E-4687-8CA4-C8B5B52CB8AB}" dt="2023-02-09T04:42:32.325" v="18" actId="47"/>
        <pc:sldMkLst>
          <pc:docMk/>
          <pc:sldMk cId="95140043" sldId="1748"/>
        </pc:sldMkLst>
      </pc:sldChg>
      <pc:sldChg chg="del">
        <pc:chgData name="Aurelien Domont" userId="6da7715ce44349b3" providerId="LiveId" clId="{F5CB8D7B-D02E-4687-8CA4-C8B5B52CB8AB}" dt="2023-02-09T04:42:32.325" v="18" actId="47"/>
        <pc:sldMkLst>
          <pc:docMk/>
          <pc:sldMk cId="317099162" sldId="1749"/>
        </pc:sldMkLst>
      </pc:sldChg>
      <pc:sldChg chg="del">
        <pc:chgData name="Aurelien Domont" userId="6da7715ce44349b3" providerId="LiveId" clId="{F5CB8D7B-D02E-4687-8CA4-C8B5B52CB8AB}" dt="2023-02-09T04:42:32.325" v="18" actId="47"/>
        <pc:sldMkLst>
          <pc:docMk/>
          <pc:sldMk cId="3855801452" sldId="1787"/>
        </pc:sldMkLst>
      </pc:sldChg>
      <pc:sldChg chg="del">
        <pc:chgData name="Aurelien Domont" userId="6da7715ce44349b3" providerId="LiveId" clId="{F5CB8D7B-D02E-4687-8CA4-C8B5B52CB8AB}" dt="2023-02-09T04:42:32.325" v="18" actId="47"/>
        <pc:sldMkLst>
          <pc:docMk/>
          <pc:sldMk cId="4009885783" sldId="1788"/>
        </pc:sldMkLst>
      </pc:sldChg>
      <pc:sldChg chg="del">
        <pc:chgData name="Aurelien Domont" userId="6da7715ce44349b3" providerId="LiveId" clId="{F5CB8D7B-D02E-4687-8CA4-C8B5B52CB8AB}" dt="2023-02-09T04:42:32.325" v="18" actId="47"/>
        <pc:sldMkLst>
          <pc:docMk/>
          <pc:sldMk cId="1714268045" sldId="1789"/>
        </pc:sldMkLst>
      </pc:sldChg>
      <pc:sldChg chg="del">
        <pc:chgData name="Aurelien Domont" userId="6da7715ce44349b3" providerId="LiveId" clId="{F5CB8D7B-D02E-4687-8CA4-C8B5B52CB8AB}" dt="2023-02-09T04:42:32.325" v="18" actId="47"/>
        <pc:sldMkLst>
          <pc:docMk/>
          <pc:sldMk cId="1675062303" sldId="1929"/>
        </pc:sldMkLst>
      </pc:sldChg>
      <pc:sldChg chg="del">
        <pc:chgData name="Aurelien Domont" userId="6da7715ce44349b3" providerId="LiveId" clId="{F5CB8D7B-D02E-4687-8CA4-C8B5B52CB8AB}" dt="2023-02-09T04:42:32.325" v="18" actId="47"/>
        <pc:sldMkLst>
          <pc:docMk/>
          <pc:sldMk cId="471658671" sldId="1930"/>
        </pc:sldMkLst>
      </pc:sldChg>
      <pc:sldChg chg="addSp delSp modSp add mod">
        <pc:chgData name="Aurelien Domont" userId="6da7715ce44349b3" providerId="LiveId" clId="{F5CB8D7B-D02E-4687-8CA4-C8B5B52CB8AB}" dt="2023-02-12T23:16:07.505" v="2924"/>
        <pc:sldMkLst>
          <pc:docMk/>
          <pc:sldMk cId="646967553" sldId="1961"/>
        </pc:sldMkLst>
        <pc:spChg chg="mod topLvl">
          <ac:chgData name="Aurelien Domont" userId="6da7715ce44349b3" providerId="LiveId" clId="{F5CB8D7B-D02E-4687-8CA4-C8B5B52CB8AB}" dt="2023-02-09T05:11:16.565" v="361" actId="164"/>
          <ac:spMkLst>
            <pc:docMk/>
            <pc:sldMk cId="646967553" sldId="1961"/>
            <ac:spMk id="3" creationId="{A3894658-0B2A-4C43-98D7-33AE1B526705}"/>
          </ac:spMkLst>
        </pc:spChg>
        <pc:spChg chg="add mod">
          <ac:chgData name="Aurelien Domont" userId="6da7715ce44349b3" providerId="LiveId" clId="{F5CB8D7B-D02E-4687-8CA4-C8B5B52CB8AB}" dt="2023-02-09T05:11:31.571" v="364" actId="164"/>
          <ac:spMkLst>
            <pc:docMk/>
            <pc:sldMk cId="646967553" sldId="1961"/>
            <ac:spMk id="6" creationId="{72DA8DA4-B9F7-0F90-EACF-3374857A187C}"/>
          </ac:spMkLst>
        </pc:spChg>
        <pc:spChg chg="add mod">
          <ac:chgData name="Aurelien Domont" userId="6da7715ce44349b3" providerId="LiveId" clId="{F5CB8D7B-D02E-4687-8CA4-C8B5B52CB8AB}" dt="2023-02-09T05:11:31.571" v="364" actId="164"/>
          <ac:spMkLst>
            <pc:docMk/>
            <pc:sldMk cId="646967553" sldId="1961"/>
            <ac:spMk id="9" creationId="{A49D592C-AB72-3325-8D99-F505941C9D5D}"/>
          </ac:spMkLst>
        </pc:spChg>
        <pc:spChg chg="add mod">
          <ac:chgData name="Aurelien Domont" userId="6da7715ce44349b3" providerId="LiveId" clId="{F5CB8D7B-D02E-4687-8CA4-C8B5B52CB8AB}" dt="2023-02-09T05:12:56.798" v="422" actId="404"/>
          <ac:spMkLst>
            <pc:docMk/>
            <pc:sldMk cId="646967553" sldId="1961"/>
            <ac:spMk id="10" creationId="{F4168F6E-1DAA-95E5-9CE5-539292F39888}"/>
          </ac:spMkLst>
        </pc:spChg>
        <pc:spChg chg="add mod">
          <ac:chgData name="Aurelien Domont" userId="6da7715ce44349b3" providerId="LiveId" clId="{F5CB8D7B-D02E-4687-8CA4-C8B5B52CB8AB}" dt="2023-02-09T05:11:31.571" v="364" actId="164"/>
          <ac:spMkLst>
            <pc:docMk/>
            <pc:sldMk cId="646967553" sldId="1961"/>
            <ac:spMk id="11" creationId="{C56401F2-9E87-7D92-244F-E7A335B31EDE}"/>
          </ac:spMkLst>
        </pc:spChg>
        <pc:spChg chg="mod topLvl">
          <ac:chgData name="Aurelien Domont" userId="6da7715ce44349b3" providerId="LiveId" clId="{F5CB8D7B-D02E-4687-8CA4-C8B5B52CB8AB}" dt="2023-02-09T05:11:16.565" v="361" actId="164"/>
          <ac:spMkLst>
            <pc:docMk/>
            <pc:sldMk cId="646967553" sldId="1961"/>
            <ac:spMk id="23" creationId="{507AE0B2-DC5E-43C0-AD62-50D4C8DC6B2F}"/>
          </ac:spMkLst>
        </pc:spChg>
        <pc:spChg chg="mod topLvl">
          <ac:chgData name="Aurelien Domont" userId="6da7715ce44349b3" providerId="LiveId" clId="{F5CB8D7B-D02E-4687-8CA4-C8B5B52CB8AB}" dt="2023-02-09T05:12:48.513" v="420" actId="404"/>
          <ac:spMkLst>
            <pc:docMk/>
            <pc:sldMk cId="646967553" sldId="1961"/>
            <ac:spMk id="24" creationId="{0F60E140-553C-42E0-AD0A-AC6C6C13F203}"/>
          </ac:spMkLst>
        </pc:spChg>
        <pc:spChg chg="mod topLvl">
          <ac:chgData name="Aurelien Domont" userId="6da7715ce44349b3" providerId="LiveId" clId="{F5CB8D7B-D02E-4687-8CA4-C8B5B52CB8AB}" dt="2023-02-09T05:11:16.565" v="361" actId="164"/>
          <ac:spMkLst>
            <pc:docMk/>
            <pc:sldMk cId="646967553" sldId="1961"/>
            <ac:spMk id="25" creationId="{4626225F-5D11-4E2D-BF7B-CAB633793896}"/>
          </ac:spMkLst>
        </pc:spChg>
        <pc:spChg chg="mod topLvl">
          <ac:chgData name="Aurelien Domont" userId="6da7715ce44349b3" providerId="LiveId" clId="{F5CB8D7B-D02E-4687-8CA4-C8B5B52CB8AB}" dt="2023-02-09T05:11:21.701" v="362" actId="164"/>
          <ac:spMkLst>
            <pc:docMk/>
            <pc:sldMk cId="646967553" sldId="1961"/>
            <ac:spMk id="26" creationId="{A0729B37-90A2-4A18-A667-E59D9DEF8551}"/>
          </ac:spMkLst>
        </pc:spChg>
        <pc:spChg chg="mod topLvl">
          <ac:chgData name="Aurelien Domont" userId="6da7715ce44349b3" providerId="LiveId" clId="{F5CB8D7B-D02E-4687-8CA4-C8B5B52CB8AB}" dt="2023-02-09T05:16:57.341" v="494" actId="20577"/>
          <ac:spMkLst>
            <pc:docMk/>
            <pc:sldMk cId="646967553" sldId="1961"/>
            <ac:spMk id="27" creationId="{7C1F4CAA-045E-4A7A-969E-9B6A53203C81}"/>
          </ac:spMkLst>
        </pc:spChg>
        <pc:spChg chg="mod topLvl">
          <ac:chgData name="Aurelien Domont" userId="6da7715ce44349b3" providerId="LiveId" clId="{F5CB8D7B-D02E-4687-8CA4-C8B5B52CB8AB}" dt="2023-02-09T05:11:21.701" v="362" actId="164"/>
          <ac:spMkLst>
            <pc:docMk/>
            <pc:sldMk cId="646967553" sldId="1961"/>
            <ac:spMk id="28" creationId="{F48E4D39-0250-47E0-9BFB-40635E773D67}"/>
          </ac:spMkLst>
        </pc:spChg>
        <pc:spChg chg="mod topLvl">
          <ac:chgData name="Aurelien Domont" userId="6da7715ce44349b3" providerId="LiveId" clId="{F5CB8D7B-D02E-4687-8CA4-C8B5B52CB8AB}" dt="2023-02-09T05:11:26.590" v="363" actId="164"/>
          <ac:spMkLst>
            <pc:docMk/>
            <pc:sldMk cId="646967553" sldId="1961"/>
            <ac:spMk id="42" creationId="{88EA3805-A60E-4C8D-88DA-D6A6D2B7DEE6}"/>
          </ac:spMkLst>
        </pc:spChg>
        <pc:spChg chg="mod topLvl">
          <ac:chgData name="Aurelien Domont" userId="6da7715ce44349b3" providerId="LiveId" clId="{F5CB8D7B-D02E-4687-8CA4-C8B5B52CB8AB}" dt="2023-02-12T23:16:07.505" v="2924"/>
          <ac:spMkLst>
            <pc:docMk/>
            <pc:sldMk cId="646967553" sldId="1961"/>
            <ac:spMk id="43" creationId="{8D208B22-9AEE-4BFE-A152-B2636192DAEF}"/>
          </ac:spMkLst>
        </pc:spChg>
        <pc:spChg chg="mod topLvl">
          <ac:chgData name="Aurelien Domont" userId="6da7715ce44349b3" providerId="LiveId" clId="{F5CB8D7B-D02E-4687-8CA4-C8B5B52CB8AB}" dt="2023-02-09T05:11:26.590" v="363" actId="164"/>
          <ac:spMkLst>
            <pc:docMk/>
            <pc:sldMk cId="646967553" sldId="1961"/>
            <ac:spMk id="44" creationId="{4963FFC8-BF5D-4917-8690-F629ED5D181B}"/>
          </ac:spMkLst>
        </pc:spChg>
        <pc:spChg chg="mod topLvl">
          <ac:chgData name="Aurelien Domont" userId="6da7715ce44349b3" providerId="LiveId" clId="{F5CB8D7B-D02E-4687-8CA4-C8B5B52CB8AB}" dt="2023-02-09T05:11:21.701" v="362" actId="164"/>
          <ac:spMkLst>
            <pc:docMk/>
            <pc:sldMk cId="646967553" sldId="1961"/>
            <ac:spMk id="45" creationId="{10BD3E93-8E2C-4C1E-9F14-8EA9D1B80F7B}"/>
          </ac:spMkLst>
        </pc:spChg>
        <pc:spChg chg="mod topLvl">
          <ac:chgData name="Aurelien Domont" userId="6da7715ce44349b3" providerId="LiveId" clId="{F5CB8D7B-D02E-4687-8CA4-C8B5B52CB8AB}" dt="2023-02-09T05:11:26.590" v="363" actId="164"/>
          <ac:spMkLst>
            <pc:docMk/>
            <pc:sldMk cId="646967553" sldId="1961"/>
            <ac:spMk id="46" creationId="{44056CF2-3AA1-43A1-8DBA-7FD28650266C}"/>
          </ac:spMkLst>
        </pc:spChg>
        <pc:grpChg chg="add del mod">
          <ac:chgData name="Aurelien Domont" userId="6da7715ce44349b3" providerId="LiveId" clId="{F5CB8D7B-D02E-4687-8CA4-C8B5B52CB8AB}" dt="2023-02-09T05:01:00.872" v="63" actId="165"/>
          <ac:grpSpMkLst>
            <pc:docMk/>
            <pc:sldMk cId="646967553" sldId="1961"/>
            <ac:grpSpMk id="4" creationId="{887CFE55-5C4A-3F81-273A-36EEFA130CB7}"/>
          </ac:grpSpMkLst>
        </pc:grpChg>
        <pc:grpChg chg="add mod">
          <ac:chgData name="Aurelien Domont" userId="6da7715ce44349b3" providerId="LiveId" clId="{F5CB8D7B-D02E-4687-8CA4-C8B5B52CB8AB}" dt="2023-02-09T05:14:32.435" v="473" actId="1036"/>
          <ac:grpSpMkLst>
            <pc:docMk/>
            <pc:sldMk cId="646967553" sldId="1961"/>
            <ac:grpSpMk id="12" creationId="{B26ADAC7-85DE-9F04-028E-74A34B53B648}"/>
          </ac:grpSpMkLst>
        </pc:grpChg>
        <pc:grpChg chg="add mod">
          <ac:chgData name="Aurelien Domont" userId="6da7715ce44349b3" providerId="LiveId" clId="{F5CB8D7B-D02E-4687-8CA4-C8B5B52CB8AB}" dt="2023-02-09T05:14:32.435" v="473" actId="1036"/>
          <ac:grpSpMkLst>
            <pc:docMk/>
            <pc:sldMk cId="646967553" sldId="1961"/>
            <ac:grpSpMk id="13" creationId="{034C71AC-AB85-856B-5AE7-59AED81F2D18}"/>
          </ac:grpSpMkLst>
        </pc:grpChg>
        <pc:grpChg chg="add mod">
          <ac:chgData name="Aurelien Domont" userId="6da7715ce44349b3" providerId="LiveId" clId="{F5CB8D7B-D02E-4687-8CA4-C8B5B52CB8AB}" dt="2023-02-09T05:14:32.435" v="473" actId="1036"/>
          <ac:grpSpMkLst>
            <pc:docMk/>
            <pc:sldMk cId="646967553" sldId="1961"/>
            <ac:grpSpMk id="14" creationId="{4363AA9A-4B69-BA45-B871-3C28D706C119}"/>
          </ac:grpSpMkLst>
        </pc:grpChg>
        <pc:grpChg chg="add del mod">
          <ac:chgData name="Aurelien Domont" userId="6da7715ce44349b3" providerId="LiveId" clId="{F5CB8D7B-D02E-4687-8CA4-C8B5B52CB8AB}" dt="2023-02-09T05:14:28.336" v="452" actId="478"/>
          <ac:grpSpMkLst>
            <pc:docMk/>
            <pc:sldMk cId="646967553" sldId="1961"/>
            <ac:grpSpMk id="15" creationId="{4140FDBE-FA1C-D044-87C9-FC05ADC6F582}"/>
          </ac:grpSpMkLst>
        </pc:grpChg>
        <pc:picChg chg="mod">
          <ac:chgData name="Aurelien Domont" userId="6da7715ce44349b3" providerId="LiveId" clId="{F5CB8D7B-D02E-4687-8CA4-C8B5B52CB8AB}" dt="2023-02-09T05:00:08.005" v="60" actId="14100"/>
          <ac:picMkLst>
            <pc:docMk/>
            <pc:sldMk cId="646967553" sldId="1961"/>
            <ac:picMk id="5" creationId="{56B1C362-96F1-4BC9-AC8E-F365FD8F8E8A}"/>
          </ac:picMkLst>
        </pc:picChg>
      </pc:sldChg>
      <pc:sldChg chg="modSp add mod">
        <pc:chgData name="Aurelien Domont" userId="6da7715ce44349b3" providerId="LiveId" clId="{F5CB8D7B-D02E-4687-8CA4-C8B5B52CB8AB}" dt="2023-02-09T05:57:28.501" v="1461" actId="20577"/>
        <pc:sldMkLst>
          <pc:docMk/>
          <pc:sldMk cId="2036344484" sldId="2005"/>
        </pc:sldMkLst>
        <pc:spChg chg="mod">
          <ac:chgData name="Aurelien Domont" userId="6da7715ce44349b3" providerId="LiveId" clId="{F5CB8D7B-D02E-4687-8CA4-C8B5B52CB8AB}" dt="2023-02-09T05:57:28.501" v="1461" actId="20577"/>
          <ac:spMkLst>
            <pc:docMk/>
            <pc:sldMk cId="2036344484" sldId="2005"/>
            <ac:spMk id="2" creationId="{5EAD6344-4174-44FD-BAAC-A0521AE4DC7F}"/>
          </ac:spMkLst>
        </pc:spChg>
        <pc:spChg chg="mod">
          <ac:chgData name="Aurelien Domont" userId="6da7715ce44349b3" providerId="LiveId" clId="{F5CB8D7B-D02E-4687-8CA4-C8B5B52CB8AB}" dt="2023-02-09T05:47:03.086" v="1354" actId="207"/>
          <ac:spMkLst>
            <pc:docMk/>
            <pc:sldMk cId="2036344484" sldId="2005"/>
            <ac:spMk id="12" creationId="{F49D001E-8C4E-4558-B938-ADC9B4C7EF7A}"/>
          </ac:spMkLst>
        </pc:spChg>
        <pc:spChg chg="mod">
          <ac:chgData name="Aurelien Domont" userId="6da7715ce44349b3" providerId="LiveId" clId="{F5CB8D7B-D02E-4687-8CA4-C8B5B52CB8AB}" dt="2023-02-09T05:47:39.445" v="1355" actId="208"/>
          <ac:spMkLst>
            <pc:docMk/>
            <pc:sldMk cId="2036344484" sldId="2005"/>
            <ac:spMk id="14" creationId="{2C07905C-FDDF-44CD-A285-7827E3B90798}"/>
          </ac:spMkLst>
        </pc:spChg>
        <pc:spChg chg="mod">
          <ac:chgData name="Aurelien Domont" userId="6da7715ce44349b3" providerId="LiveId" clId="{F5CB8D7B-D02E-4687-8CA4-C8B5B52CB8AB}" dt="2023-02-09T05:47:39.445" v="1355" actId="208"/>
          <ac:spMkLst>
            <pc:docMk/>
            <pc:sldMk cId="2036344484" sldId="2005"/>
            <ac:spMk id="17" creationId="{5B08105B-7536-4439-ACEB-4EA41B41A7C6}"/>
          </ac:spMkLst>
        </pc:spChg>
        <pc:spChg chg="mod">
          <ac:chgData name="Aurelien Domont" userId="6da7715ce44349b3" providerId="LiveId" clId="{F5CB8D7B-D02E-4687-8CA4-C8B5B52CB8AB}" dt="2023-02-09T05:47:39.445" v="1355" actId="208"/>
          <ac:spMkLst>
            <pc:docMk/>
            <pc:sldMk cId="2036344484" sldId="2005"/>
            <ac:spMk id="25" creationId="{EA3E919F-C807-4E8A-ABEE-89C333E99501}"/>
          </ac:spMkLst>
        </pc:spChg>
        <pc:spChg chg="mod">
          <ac:chgData name="Aurelien Domont" userId="6da7715ce44349b3" providerId="LiveId" clId="{F5CB8D7B-D02E-4687-8CA4-C8B5B52CB8AB}" dt="2023-02-09T05:47:03.086" v="1354" actId="207"/>
          <ac:spMkLst>
            <pc:docMk/>
            <pc:sldMk cId="2036344484" sldId="2005"/>
            <ac:spMk id="29" creationId="{31F09CDE-0A75-41F5-A950-8F15D3286231}"/>
          </ac:spMkLst>
        </pc:spChg>
        <pc:spChg chg="mod">
          <ac:chgData name="Aurelien Domont" userId="6da7715ce44349b3" providerId="LiveId" clId="{F5CB8D7B-D02E-4687-8CA4-C8B5B52CB8AB}" dt="2023-02-09T05:47:39.445" v="1355" actId="208"/>
          <ac:spMkLst>
            <pc:docMk/>
            <pc:sldMk cId="2036344484" sldId="2005"/>
            <ac:spMk id="30" creationId="{D662D2BF-C83F-4F12-BCD6-49F80D53A17D}"/>
          </ac:spMkLst>
        </pc:spChg>
        <pc:spChg chg="mod">
          <ac:chgData name="Aurelien Domont" userId="6da7715ce44349b3" providerId="LiveId" clId="{F5CB8D7B-D02E-4687-8CA4-C8B5B52CB8AB}" dt="2023-02-09T05:48:16.785" v="1359" actId="207"/>
          <ac:spMkLst>
            <pc:docMk/>
            <pc:sldMk cId="2036344484" sldId="2005"/>
            <ac:spMk id="37" creationId="{088EFE2E-066A-49BD-9D4C-5FC4EB0F2351}"/>
          </ac:spMkLst>
        </pc:spChg>
        <pc:spChg chg="mod">
          <ac:chgData name="Aurelien Domont" userId="6da7715ce44349b3" providerId="LiveId" clId="{F5CB8D7B-D02E-4687-8CA4-C8B5B52CB8AB}" dt="2023-02-09T05:47:03.086" v="1354" actId="207"/>
          <ac:spMkLst>
            <pc:docMk/>
            <pc:sldMk cId="2036344484" sldId="2005"/>
            <ac:spMk id="38" creationId="{47607DF7-B103-4282-8CF7-7C5E0969CB8A}"/>
          </ac:spMkLst>
        </pc:spChg>
        <pc:spChg chg="mod">
          <ac:chgData name="Aurelien Domont" userId="6da7715ce44349b3" providerId="LiveId" clId="{F5CB8D7B-D02E-4687-8CA4-C8B5B52CB8AB}" dt="2023-02-09T05:47:39.445" v="1355" actId="208"/>
          <ac:spMkLst>
            <pc:docMk/>
            <pc:sldMk cId="2036344484" sldId="2005"/>
            <ac:spMk id="39" creationId="{E42B83FC-EE1B-48A4-AFC3-727B1A0B971D}"/>
          </ac:spMkLst>
        </pc:spChg>
        <pc:spChg chg="mod">
          <ac:chgData name="Aurelien Domont" userId="6da7715ce44349b3" providerId="LiveId" clId="{F5CB8D7B-D02E-4687-8CA4-C8B5B52CB8AB}" dt="2023-02-09T05:47:39.445" v="1355" actId="208"/>
          <ac:spMkLst>
            <pc:docMk/>
            <pc:sldMk cId="2036344484" sldId="2005"/>
            <ac:spMk id="40" creationId="{9D5D099C-F8D2-4282-B31C-EC9F858A6545}"/>
          </ac:spMkLst>
        </pc:spChg>
        <pc:spChg chg="mod">
          <ac:chgData name="Aurelien Domont" userId="6da7715ce44349b3" providerId="LiveId" clId="{F5CB8D7B-D02E-4687-8CA4-C8B5B52CB8AB}" dt="2023-02-09T05:47:39.445" v="1355" actId="208"/>
          <ac:spMkLst>
            <pc:docMk/>
            <pc:sldMk cId="2036344484" sldId="2005"/>
            <ac:spMk id="41" creationId="{1175B203-DC74-4B0B-85F2-AAD0D92B45E5}"/>
          </ac:spMkLst>
        </pc:spChg>
      </pc:sldChg>
      <pc:sldChg chg="modSp add mod">
        <pc:chgData name="Aurelien Domont" userId="6da7715ce44349b3" providerId="LiveId" clId="{F5CB8D7B-D02E-4687-8CA4-C8B5B52CB8AB}" dt="2023-02-09T05:58:16.355" v="1500" actId="20577"/>
        <pc:sldMkLst>
          <pc:docMk/>
          <pc:sldMk cId="268444286" sldId="2006"/>
        </pc:sldMkLst>
        <pc:spChg chg="mod">
          <ac:chgData name="Aurelien Domont" userId="6da7715ce44349b3" providerId="LiveId" clId="{F5CB8D7B-D02E-4687-8CA4-C8B5B52CB8AB}" dt="2023-02-09T05:58:16.355" v="1500" actId="20577"/>
          <ac:spMkLst>
            <pc:docMk/>
            <pc:sldMk cId="268444286" sldId="2006"/>
            <ac:spMk id="2" creationId="{C6ECB46B-A522-4ECF-AF76-F4D937A8C127}"/>
          </ac:spMkLst>
        </pc:spChg>
        <pc:spChg chg="mod">
          <ac:chgData name="Aurelien Domont" userId="6da7715ce44349b3" providerId="LiveId" clId="{F5CB8D7B-D02E-4687-8CA4-C8B5B52CB8AB}" dt="2023-02-09T05:48:39.455" v="1360" actId="207"/>
          <ac:spMkLst>
            <pc:docMk/>
            <pc:sldMk cId="268444286" sldId="2006"/>
            <ac:spMk id="8" creationId="{E4FBC655-EBE5-4895-BA3D-165CC25AD51A}"/>
          </ac:spMkLst>
        </pc:spChg>
        <pc:spChg chg="mod">
          <ac:chgData name="Aurelien Domont" userId="6da7715ce44349b3" providerId="LiveId" clId="{F5CB8D7B-D02E-4687-8CA4-C8B5B52CB8AB}" dt="2023-02-09T05:47:56.347" v="1357" actId="208"/>
          <ac:spMkLst>
            <pc:docMk/>
            <pc:sldMk cId="268444286" sldId="2006"/>
            <ac:spMk id="11" creationId="{CD60C28B-B3C3-46BE-98F8-B537099DC0FC}"/>
          </ac:spMkLst>
        </pc:spChg>
        <pc:spChg chg="mod">
          <ac:chgData name="Aurelien Domont" userId="6da7715ce44349b3" providerId="LiveId" clId="{F5CB8D7B-D02E-4687-8CA4-C8B5B52CB8AB}" dt="2023-02-09T05:47:56.347" v="1357" actId="208"/>
          <ac:spMkLst>
            <pc:docMk/>
            <pc:sldMk cId="268444286" sldId="2006"/>
            <ac:spMk id="12" creationId="{96EF6317-72E3-4168-8AB0-CE298AA069DA}"/>
          </ac:spMkLst>
        </pc:spChg>
        <pc:spChg chg="mod">
          <ac:chgData name="Aurelien Domont" userId="6da7715ce44349b3" providerId="LiveId" clId="{F5CB8D7B-D02E-4687-8CA4-C8B5B52CB8AB}" dt="2023-02-09T05:48:39.455" v="1360" actId="207"/>
          <ac:spMkLst>
            <pc:docMk/>
            <pc:sldMk cId="268444286" sldId="2006"/>
            <ac:spMk id="14" creationId="{53417640-64BC-4877-9BD8-E046EB110363}"/>
          </ac:spMkLst>
        </pc:spChg>
        <pc:spChg chg="mod">
          <ac:chgData name="Aurelien Domont" userId="6da7715ce44349b3" providerId="LiveId" clId="{F5CB8D7B-D02E-4687-8CA4-C8B5B52CB8AB}" dt="2023-02-09T05:48:05.497" v="1358" actId="208"/>
          <ac:spMkLst>
            <pc:docMk/>
            <pc:sldMk cId="268444286" sldId="2006"/>
            <ac:spMk id="17" creationId="{5F278963-02D6-404C-B291-C9E81E53F8DE}"/>
          </ac:spMkLst>
        </pc:spChg>
        <pc:spChg chg="mod">
          <ac:chgData name="Aurelien Domont" userId="6da7715ce44349b3" providerId="LiveId" clId="{F5CB8D7B-D02E-4687-8CA4-C8B5B52CB8AB}" dt="2023-02-09T05:48:39.455" v="1360" actId="207"/>
          <ac:spMkLst>
            <pc:docMk/>
            <pc:sldMk cId="268444286" sldId="2006"/>
            <ac:spMk id="19" creationId="{A1DC83D0-4766-42A2-99D0-5D0C52736DD3}"/>
          </ac:spMkLst>
        </pc:spChg>
        <pc:spChg chg="mod">
          <ac:chgData name="Aurelien Domont" userId="6da7715ce44349b3" providerId="LiveId" clId="{F5CB8D7B-D02E-4687-8CA4-C8B5B52CB8AB}" dt="2023-02-09T05:48:05.497" v="1358" actId="208"/>
          <ac:spMkLst>
            <pc:docMk/>
            <pc:sldMk cId="268444286" sldId="2006"/>
            <ac:spMk id="22" creationId="{4D8E020C-222A-455A-93E5-8511CA04394E}"/>
          </ac:spMkLst>
        </pc:spChg>
        <pc:spChg chg="mod">
          <ac:chgData name="Aurelien Domont" userId="6da7715ce44349b3" providerId="LiveId" clId="{F5CB8D7B-D02E-4687-8CA4-C8B5B52CB8AB}" dt="2023-02-09T05:48:05.497" v="1358" actId="208"/>
          <ac:spMkLst>
            <pc:docMk/>
            <pc:sldMk cId="268444286" sldId="2006"/>
            <ac:spMk id="23" creationId="{DC0AAEA3-A3D3-4155-8C47-D8E9077BC347}"/>
          </ac:spMkLst>
        </pc:spChg>
      </pc:sldChg>
      <pc:sldChg chg="addSp delSp modSp add mod">
        <pc:chgData name="Aurelien Domont" userId="6da7715ce44349b3" providerId="LiveId" clId="{F5CB8D7B-D02E-4687-8CA4-C8B5B52CB8AB}" dt="2023-03-09T04:17:10.821" v="3262"/>
        <pc:sldMkLst>
          <pc:docMk/>
          <pc:sldMk cId="3938337455" sldId="2034"/>
        </pc:sldMkLst>
        <pc:spChg chg="del">
          <ac:chgData name="Aurelien Domont" userId="6da7715ce44349b3" providerId="LiveId" clId="{F5CB8D7B-D02E-4687-8CA4-C8B5B52CB8AB}" dt="2023-03-09T04:16:48.147" v="3261" actId="478"/>
          <ac:spMkLst>
            <pc:docMk/>
            <pc:sldMk cId="3938337455" sldId="2034"/>
            <ac:spMk id="5" creationId="{EDA73FF4-2B75-2B48-884E-4130B509A68A}"/>
          </ac:spMkLst>
        </pc:spChg>
        <pc:spChg chg="del">
          <ac:chgData name="Aurelien Domont" userId="6da7715ce44349b3" providerId="LiveId" clId="{F5CB8D7B-D02E-4687-8CA4-C8B5B52CB8AB}" dt="2023-03-09T04:16:48.147" v="3261" actId="478"/>
          <ac:spMkLst>
            <pc:docMk/>
            <pc:sldMk cId="3938337455" sldId="2034"/>
            <ac:spMk id="6" creationId="{7077FF90-18B3-4753-AB03-EA70B19442E9}"/>
          </ac:spMkLst>
        </pc:spChg>
        <pc:spChg chg="add mod">
          <ac:chgData name="Aurelien Domont" userId="6da7715ce44349b3" providerId="LiveId" clId="{F5CB8D7B-D02E-4687-8CA4-C8B5B52CB8AB}" dt="2023-03-09T04:17:10.821" v="3262"/>
          <ac:spMkLst>
            <pc:docMk/>
            <pc:sldMk cId="3938337455" sldId="2034"/>
            <ac:spMk id="7" creationId="{3135E033-13D8-F2B5-E5EF-80C255E497E5}"/>
          </ac:spMkLst>
        </pc:spChg>
        <pc:spChg chg="add mod">
          <ac:chgData name="Aurelien Domont" userId="6da7715ce44349b3" providerId="LiveId" clId="{F5CB8D7B-D02E-4687-8CA4-C8B5B52CB8AB}" dt="2023-03-09T04:17:10.821" v="3262"/>
          <ac:spMkLst>
            <pc:docMk/>
            <pc:sldMk cId="3938337455" sldId="2034"/>
            <ac:spMk id="8" creationId="{AEF0ECFA-C8DE-F659-121B-A3E29D26745C}"/>
          </ac:spMkLst>
        </pc:spChg>
        <pc:spChg chg="add mod">
          <ac:chgData name="Aurelien Domont" userId="6da7715ce44349b3" providerId="LiveId" clId="{F5CB8D7B-D02E-4687-8CA4-C8B5B52CB8AB}" dt="2023-03-09T04:17:10.821" v="3262"/>
          <ac:spMkLst>
            <pc:docMk/>
            <pc:sldMk cId="3938337455" sldId="2034"/>
            <ac:spMk id="10" creationId="{4A61A84C-EBD4-70B4-1EA9-C381CC9F0367}"/>
          </ac:spMkLst>
        </pc:spChg>
        <pc:spChg chg="add mod">
          <ac:chgData name="Aurelien Domont" userId="6da7715ce44349b3" providerId="LiveId" clId="{F5CB8D7B-D02E-4687-8CA4-C8B5B52CB8AB}" dt="2023-03-09T04:17:10.821" v="3262"/>
          <ac:spMkLst>
            <pc:docMk/>
            <pc:sldMk cId="3938337455" sldId="2034"/>
            <ac:spMk id="11" creationId="{4987FB2A-7C22-8B33-7464-05E5E5BB0FC4}"/>
          </ac:spMkLst>
        </pc:spChg>
        <pc:spChg chg="add mod">
          <ac:chgData name="Aurelien Domont" userId="6da7715ce44349b3" providerId="LiveId" clId="{F5CB8D7B-D02E-4687-8CA4-C8B5B52CB8AB}" dt="2023-03-09T04:17:10.821" v="3262"/>
          <ac:spMkLst>
            <pc:docMk/>
            <pc:sldMk cId="3938337455" sldId="2034"/>
            <ac:spMk id="12" creationId="{E7C10D80-005A-9FAE-7BE9-74CF202DA9E8}"/>
          </ac:spMkLst>
        </pc:spChg>
        <pc:spChg chg="add mod">
          <ac:chgData name="Aurelien Domont" userId="6da7715ce44349b3" providerId="LiveId" clId="{F5CB8D7B-D02E-4687-8CA4-C8B5B52CB8AB}" dt="2023-03-09T04:17:10.821" v="3262"/>
          <ac:spMkLst>
            <pc:docMk/>
            <pc:sldMk cId="3938337455" sldId="2034"/>
            <ac:spMk id="13" creationId="{3DCEB4B3-F045-9D8A-12F7-ADACD87686C1}"/>
          </ac:spMkLst>
        </pc:spChg>
        <pc:spChg chg="add mod">
          <ac:chgData name="Aurelien Domont" userId="6da7715ce44349b3" providerId="LiveId" clId="{F5CB8D7B-D02E-4687-8CA4-C8B5B52CB8AB}" dt="2023-03-09T04:17:10.821" v="3262"/>
          <ac:spMkLst>
            <pc:docMk/>
            <pc:sldMk cId="3938337455" sldId="2034"/>
            <ac:spMk id="15" creationId="{DD8CAF63-2FEA-1FCD-6FF0-BE33BB8826AA}"/>
          </ac:spMkLst>
        </pc:spChg>
        <pc:spChg chg="add mod">
          <ac:chgData name="Aurelien Domont" userId="6da7715ce44349b3" providerId="LiveId" clId="{F5CB8D7B-D02E-4687-8CA4-C8B5B52CB8AB}" dt="2023-03-09T04:17:10.821" v="3262"/>
          <ac:spMkLst>
            <pc:docMk/>
            <pc:sldMk cId="3938337455" sldId="2034"/>
            <ac:spMk id="17" creationId="{2EBD1296-8D01-79E8-4FDD-7EA4D8440652}"/>
          </ac:spMkLst>
        </pc:spChg>
        <pc:spChg chg="add mod">
          <ac:chgData name="Aurelien Domont" userId="6da7715ce44349b3" providerId="LiveId" clId="{F5CB8D7B-D02E-4687-8CA4-C8B5B52CB8AB}" dt="2023-03-09T04:17:10.821" v="3262"/>
          <ac:spMkLst>
            <pc:docMk/>
            <pc:sldMk cId="3938337455" sldId="2034"/>
            <ac:spMk id="19" creationId="{B13053C0-5B46-E4EB-AFC6-1D664A62AF04}"/>
          </ac:spMkLst>
        </pc:spChg>
        <pc:spChg chg="add mod">
          <ac:chgData name="Aurelien Domont" userId="6da7715ce44349b3" providerId="LiveId" clId="{F5CB8D7B-D02E-4687-8CA4-C8B5B52CB8AB}" dt="2023-03-09T04:17:10.821" v="3262"/>
          <ac:spMkLst>
            <pc:docMk/>
            <pc:sldMk cId="3938337455" sldId="2034"/>
            <ac:spMk id="22" creationId="{E487DD8C-8F78-4086-914C-C0B8A25353B6}"/>
          </ac:spMkLst>
        </pc:spChg>
        <pc:spChg chg="add mod">
          <ac:chgData name="Aurelien Domont" userId="6da7715ce44349b3" providerId="LiveId" clId="{F5CB8D7B-D02E-4687-8CA4-C8B5B52CB8AB}" dt="2023-03-09T04:17:10.821" v="3262"/>
          <ac:spMkLst>
            <pc:docMk/>
            <pc:sldMk cId="3938337455" sldId="2034"/>
            <ac:spMk id="23" creationId="{0D5C60E0-01F3-2F9D-8E8F-3D40FEA55C67}"/>
          </ac:spMkLst>
        </pc:spChg>
        <pc:spChg chg="del">
          <ac:chgData name="Aurelien Domont" userId="6da7715ce44349b3" providerId="LiveId" clId="{F5CB8D7B-D02E-4687-8CA4-C8B5B52CB8AB}" dt="2023-03-09T04:16:48.147" v="3261" actId="478"/>
          <ac:spMkLst>
            <pc:docMk/>
            <pc:sldMk cId="3938337455" sldId="2034"/>
            <ac:spMk id="24" creationId="{10FC36E4-FF69-4225-8CCB-04169852A81D}"/>
          </ac:spMkLst>
        </pc:spChg>
        <pc:spChg chg="del">
          <ac:chgData name="Aurelien Domont" userId="6da7715ce44349b3" providerId="LiveId" clId="{F5CB8D7B-D02E-4687-8CA4-C8B5B52CB8AB}" dt="2023-03-09T04:16:48.147" v="3261" actId="478"/>
          <ac:spMkLst>
            <pc:docMk/>
            <pc:sldMk cId="3938337455" sldId="2034"/>
            <ac:spMk id="25" creationId="{00620D10-048E-48D9-A2B4-B60613B1CC93}"/>
          </ac:spMkLst>
        </pc:spChg>
        <pc:spChg chg="add mod">
          <ac:chgData name="Aurelien Domont" userId="6da7715ce44349b3" providerId="LiveId" clId="{F5CB8D7B-D02E-4687-8CA4-C8B5B52CB8AB}" dt="2023-03-09T04:17:10.821" v="3262"/>
          <ac:spMkLst>
            <pc:docMk/>
            <pc:sldMk cId="3938337455" sldId="2034"/>
            <ac:spMk id="26" creationId="{83540C9D-7FB2-517A-DFD8-45FE3A97D353}"/>
          </ac:spMkLst>
        </pc:spChg>
        <pc:spChg chg="add mod">
          <ac:chgData name="Aurelien Domont" userId="6da7715ce44349b3" providerId="LiveId" clId="{F5CB8D7B-D02E-4687-8CA4-C8B5B52CB8AB}" dt="2023-03-09T04:17:10.821" v="3262"/>
          <ac:spMkLst>
            <pc:docMk/>
            <pc:sldMk cId="3938337455" sldId="2034"/>
            <ac:spMk id="27" creationId="{2EE733AE-FD71-23BA-637D-140AE88FD13A}"/>
          </ac:spMkLst>
        </pc:spChg>
        <pc:spChg chg="add mod">
          <ac:chgData name="Aurelien Domont" userId="6da7715ce44349b3" providerId="LiveId" clId="{F5CB8D7B-D02E-4687-8CA4-C8B5B52CB8AB}" dt="2023-03-09T04:17:10.821" v="3262"/>
          <ac:spMkLst>
            <pc:docMk/>
            <pc:sldMk cId="3938337455" sldId="2034"/>
            <ac:spMk id="28" creationId="{F462F77A-3EEA-D2BA-F46A-E204E5CA2DE7}"/>
          </ac:spMkLst>
        </pc:spChg>
        <pc:spChg chg="add mod">
          <ac:chgData name="Aurelien Domont" userId="6da7715ce44349b3" providerId="LiveId" clId="{F5CB8D7B-D02E-4687-8CA4-C8B5B52CB8AB}" dt="2023-03-09T04:17:10.821" v="3262"/>
          <ac:spMkLst>
            <pc:docMk/>
            <pc:sldMk cId="3938337455" sldId="2034"/>
            <ac:spMk id="29" creationId="{A730A722-F9CC-4B23-8E22-73027B761292}"/>
          </ac:spMkLst>
        </pc:spChg>
        <pc:spChg chg="add mod">
          <ac:chgData name="Aurelien Domont" userId="6da7715ce44349b3" providerId="LiveId" clId="{F5CB8D7B-D02E-4687-8CA4-C8B5B52CB8AB}" dt="2023-03-09T04:17:10.821" v="3262"/>
          <ac:spMkLst>
            <pc:docMk/>
            <pc:sldMk cId="3938337455" sldId="2034"/>
            <ac:spMk id="30" creationId="{5BAF2AB2-9EDC-660A-7C30-EF74E11F6269}"/>
          </ac:spMkLst>
        </pc:spChg>
        <pc:spChg chg="add mod">
          <ac:chgData name="Aurelien Domont" userId="6da7715ce44349b3" providerId="LiveId" clId="{F5CB8D7B-D02E-4687-8CA4-C8B5B52CB8AB}" dt="2023-03-09T04:17:10.821" v="3262"/>
          <ac:spMkLst>
            <pc:docMk/>
            <pc:sldMk cId="3938337455" sldId="2034"/>
            <ac:spMk id="31" creationId="{F14BF811-292F-0CC6-D2F3-A2D0793FBA5F}"/>
          </ac:spMkLst>
        </pc:spChg>
        <pc:spChg chg="del">
          <ac:chgData name="Aurelien Domont" userId="6da7715ce44349b3" providerId="LiveId" clId="{F5CB8D7B-D02E-4687-8CA4-C8B5B52CB8AB}" dt="2023-03-09T04:16:48.147" v="3261" actId="478"/>
          <ac:spMkLst>
            <pc:docMk/>
            <pc:sldMk cId="3938337455" sldId="2034"/>
            <ac:spMk id="35" creationId="{CD141786-24B4-44B0-B8A6-7A0356A8DAA2}"/>
          </ac:spMkLst>
        </pc:spChg>
        <pc:spChg chg="del">
          <ac:chgData name="Aurelien Domont" userId="6da7715ce44349b3" providerId="LiveId" clId="{F5CB8D7B-D02E-4687-8CA4-C8B5B52CB8AB}" dt="2023-03-09T04:16:48.147" v="3261" actId="478"/>
          <ac:spMkLst>
            <pc:docMk/>
            <pc:sldMk cId="3938337455" sldId="2034"/>
            <ac:spMk id="37" creationId="{A8ED4079-9C72-477E-A32B-0BE357ABC2DA}"/>
          </ac:spMkLst>
        </pc:spChg>
        <pc:spChg chg="del">
          <ac:chgData name="Aurelien Domont" userId="6da7715ce44349b3" providerId="LiveId" clId="{F5CB8D7B-D02E-4687-8CA4-C8B5B52CB8AB}" dt="2023-03-09T04:16:48.147" v="3261" actId="478"/>
          <ac:spMkLst>
            <pc:docMk/>
            <pc:sldMk cId="3938337455" sldId="2034"/>
            <ac:spMk id="38" creationId="{FD0050EA-2F92-4A1D-BBA2-312C9B6FE8B8}"/>
          </ac:spMkLst>
        </pc:spChg>
        <pc:spChg chg="del">
          <ac:chgData name="Aurelien Domont" userId="6da7715ce44349b3" providerId="LiveId" clId="{F5CB8D7B-D02E-4687-8CA4-C8B5B52CB8AB}" dt="2023-03-09T04:16:48.147" v="3261" actId="478"/>
          <ac:spMkLst>
            <pc:docMk/>
            <pc:sldMk cId="3938337455" sldId="2034"/>
            <ac:spMk id="40" creationId="{0ACD094E-AE08-44D5-A0A8-BF6ED094C063}"/>
          </ac:spMkLst>
        </pc:spChg>
        <pc:spChg chg="del">
          <ac:chgData name="Aurelien Domont" userId="6da7715ce44349b3" providerId="LiveId" clId="{F5CB8D7B-D02E-4687-8CA4-C8B5B52CB8AB}" dt="2023-03-09T04:16:48.147" v="3261" actId="478"/>
          <ac:spMkLst>
            <pc:docMk/>
            <pc:sldMk cId="3938337455" sldId="2034"/>
            <ac:spMk id="41" creationId="{DA9D4097-1186-4D11-8507-48A6EB77B0D4}"/>
          </ac:spMkLst>
        </pc:spChg>
        <pc:spChg chg="add mod">
          <ac:chgData name="Aurelien Domont" userId="6da7715ce44349b3" providerId="LiveId" clId="{F5CB8D7B-D02E-4687-8CA4-C8B5B52CB8AB}" dt="2023-03-09T04:17:10.821" v="3262"/>
          <ac:spMkLst>
            <pc:docMk/>
            <pc:sldMk cId="3938337455" sldId="2034"/>
            <ac:spMk id="43" creationId="{AA44551F-A899-0DEB-F25C-97E8344A097E}"/>
          </ac:spMkLst>
        </pc:spChg>
        <pc:spChg chg="del">
          <ac:chgData name="Aurelien Domont" userId="6da7715ce44349b3" providerId="LiveId" clId="{F5CB8D7B-D02E-4687-8CA4-C8B5B52CB8AB}" dt="2023-03-09T04:16:48.147" v="3261" actId="478"/>
          <ac:spMkLst>
            <pc:docMk/>
            <pc:sldMk cId="3938337455" sldId="2034"/>
            <ac:spMk id="45" creationId="{9E2329D8-6CE9-482F-B3CE-E8EC3B1A9369}"/>
          </ac:spMkLst>
        </pc:spChg>
        <pc:spChg chg="del">
          <ac:chgData name="Aurelien Domont" userId="6da7715ce44349b3" providerId="LiveId" clId="{F5CB8D7B-D02E-4687-8CA4-C8B5B52CB8AB}" dt="2023-03-09T04:16:48.147" v="3261" actId="478"/>
          <ac:spMkLst>
            <pc:docMk/>
            <pc:sldMk cId="3938337455" sldId="2034"/>
            <ac:spMk id="47" creationId="{2294D629-5734-4E8A-ACBC-857B7249F5A5}"/>
          </ac:spMkLst>
        </pc:spChg>
        <pc:spChg chg="del">
          <ac:chgData name="Aurelien Domont" userId="6da7715ce44349b3" providerId="LiveId" clId="{F5CB8D7B-D02E-4687-8CA4-C8B5B52CB8AB}" dt="2023-03-09T04:16:48.147" v="3261" actId="478"/>
          <ac:spMkLst>
            <pc:docMk/>
            <pc:sldMk cId="3938337455" sldId="2034"/>
            <ac:spMk id="48" creationId="{971D573A-5304-4C92-8CB7-47985CE6549D}"/>
          </ac:spMkLst>
        </pc:spChg>
        <pc:spChg chg="del">
          <ac:chgData name="Aurelien Domont" userId="6da7715ce44349b3" providerId="LiveId" clId="{F5CB8D7B-D02E-4687-8CA4-C8B5B52CB8AB}" dt="2023-03-09T04:16:48.147" v="3261" actId="478"/>
          <ac:spMkLst>
            <pc:docMk/>
            <pc:sldMk cId="3938337455" sldId="2034"/>
            <ac:spMk id="49" creationId="{5CF30ED3-F54D-472F-8C3E-5A39BAB8D140}"/>
          </ac:spMkLst>
        </pc:spChg>
        <pc:spChg chg="del">
          <ac:chgData name="Aurelien Domont" userId="6da7715ce44349b3" providerId="LiveId" clId="{F5CB8D7B-D02E-4687-8CA4-C8B5B52CB8AB}" dt="2023-03-09T04:16:48.147" v="3261" actId="478"/>
          <ac:spMkLst>
            <pc:docMk/>
            <pc:sldMk cId="3938337455" sldId="2034"/>
            <ac:spMk id="50" creationId="{360D60BA-ED17-4774-B45A-F73EBAE34844}"/>
          </ac:spMkLst>
        </pc:spChg>
        <pc:spChg chg="del">
          <ac:chgData name="Aurelien Domont" userId="6da7715ce44349b3" providerId="LiveId" clId="{F5CB8D7B-D02E-4687-8CA4-C8B5B52CB8AB}" dt="2023-03-09T04:16:48.147" v="3261" actId="478"/>
          <ac:spMkLst>
            <pc:docMk/>
            <pc:sldMk cId="3938337455" sldId="2034"/>
            <ac:spMk id="52" creationId="{99AA9153-C633-4C31-9E9A-0948942A95C9}"/>
          </ac:spMkLst>
        </pc:spChg>
        <pc:spChg chg="del">
          <ac:chgData name="Aurelien Domont" userId="6da7715ce44349b3" providerId="LiveId" clId="{F5CB8D7B-D02E-4687-8CA4-C8B5B52CB8AB}" dt="2023-03-09T04:16:48.147" v="3261" actId="478"/>
          <ac:spMkLst>
            <pc:docMk/>
            <pc:sldMk cId="3938337455" sldId="2034"/>
            <ac:spMk id="53" creationId="{B2ED7A07-F9BD-4DB4-A9C5-B3108D40701B}"/>
          </ac:spMkLst>
        </pc:spChg>
        <pc:spChg chg="del">
          <ac:chgData name="Aurelien Domont" userId="6da7715ce44349b3" providerId="LiveId" clId="{F5CB8D7B-D02E-4687-8CA4-C8B5B52CB8AB}" dt="2023-03-09T04:16:48.147" v="3261" actId="478"/>
          <ac:spMkLst>
            <pc:docMk/>
            <pc:sldMk cId="3938337455" sldId="2034"/>
            <ac:spMk id="54" creationId="{F2CB5A07-4EE0-490C-BC2F-099732840F2C}"/>
          </ac:spMkLst>
        </pc:spChg>
        <pc:spChg chg="del">
          <ac:chgData name="Aurelien Domont" userId="6da7715ce44349b3" providerId="LiveId" clId="{F5CB8D7B-D02E-4687-8CA4-C8B5B52CB8AB}" dt="2023-03-09T04:16:48.147" v="3261" actId="478"/>
          <ac:spMkLst>
            <pc:docMk/>
            <pc:sldMk cId="3938337455" sldId="2034"/>
            <ac:spMk id="55" creationId="{DC0B345B-A8EC-4E95-8CAC-E5322CA56717}"/>
          </ac:spMkLst>
        </pc:spChg>
        <pc:picChg chg="del">
          <ac:chgData name="Aurelien Domont" userId="6da7715ce44349b3" providerId="LiveId" clId="{F5CB8D7B-D02E-4687-8CA4-C8B5B52CB8AB}" dt="2023-03-09T04:16:48.147" v="3261" actId="478"/>
          <ac:picMkLst>
            <pc:docMk/>
            <pc:sldMk cId="3938337455" sldId="2034"/>
            <ac:picMk id="14" creationId="{22DF7327-2363-435F-9ED6-4AA3ECBBA1A1}"/>
          </ac:picMkLst>
        </pc:picChg>
        <pc:picChg chg="del">
          <ac:chgData name="Aurelien Domont" userId="6da7715ce44349b3" providerId="LiveId" clId="{F5CB8D7B-D02E-4687-8CA4-C8B5B52CB8AB}" dt="2023-03-09T04:16:48.147" v="3261" actId="478"/>
          <ac:picMkLst>
            <pc:docMk/>
            <pc:sldMk cId="3938337455" sldId="2034"/>
            <ac:picMk id="16" creationId="{42781B27-3287-4138-99C2-2F0435F1E5A4}"/>
          </ac:picMkLst>
        </pc:picChg>
        <pc:picChg chg="del">
          <ac:chgData name="Aurelien Domont" userId="6da7715ce44349b3" providerId="LiveId" clId="{F5CB8D7B-D02E-4687-8CA4-C8B5B52CB8AB}" dt="2023-03-09T04:16:48.147" v="3261" actId="478"/>
          <ac:picMkLst>
            <pc:docMk/>
            <pc:sldMk cId="3938337455" sldId="2034"/>
            <ac:picMk id="18" creationId="{9FC40686-C658-407F-BDA4-C822A2049D77}"/>
          </ac:picMkLst>
        </pc:picChg>
        <pc:picChg chg="del">
          <ac:chgData name="Aurelien Domont" userId="6da7715ce44349b3" providerId="LiveId" clId="{F5CB8D7B-D02E-4687-8CA4-C8B5B52CB8AB}" dt="2023-03-09T04:16:48.147" v="3261" actId="478"/>
          <ac:picMkLst>
            <pc:docMk/>
            <pc:sldMk cId="3938337455" sldId="2034"/>
            <ac:picMk id="20" creationId="{1E455E94-A30D-4595-BFA4-855752AE351A}"/>
          </ac:picMkLst>
        </pc:picChg>
        <pc:picChg chg="add mod">
          <ac:chgData name="Aurelien Domont" userId="6da7715ce44349b3" providerId="LiveId" clId="{F5CB8D7B-D02E-4687-8CA4-C8B5B52CB8AB}" dt="2023-03-09T04:17:10.821" v="3262"/>
          <ac:picMkLst>
            <pc:docMk/>
            <pc:sldMk cId="3938337455" sldId="2034"/>
            <ac:picMk id="21" creationId="{3C27B655-ED05-D7EE-AAB7-A66B63891AFF}"/>
          </ac:picMkLst>
        </pc:picChg>
        <pc:picChg chg="add mod">
          <ac:chgData name="Aurelien Domont" userId="6da7715ce44349b3" providerId="LiveId" clId="{F5CB8D7B-D02E-4687-8CA4-C8B5B52CB8AB}" dt="2023-03-09T04:17:10.821" v="3262"/>
          <ac:picMkLst>
            <pc:docMk/>
            <pc:sldMk cId="3938337455" sldId="2034"/>
            <ac:picMk id="32" creationId="{DFE88999-6765-7EDB-5B4D-AB831B85AC8D}"/>
          </ac:picMkLst>
        </pc:picChg>
        <pc:picChg chg="add mod">
          <ac:chgData name="Aurelien Domont" userId="6da7715ce44349b3" providerId="LiveId" clId="{F5CB8D7B-D02E-4687-8CA4-C8B5B52CB8AB}" dt="2023-03-09T04:17:10.821" v="3262"/>
          <ac:picMkLst>
            <pc:docMk/>
            <pc:sldMk cId="3938337455" sldId="2034"/>
            <ac:picMk id="33" creationId="{BB1BC6A3-D118-0A6E-C79B-7894B0BFDCBB}"/>
          </ac:picMkLst>
        </pc:picChg>
        <pc:picChg chg="add mod">
          <ac:chgData name="Aurelien Domont" userId="6da7715ce44349b3" providerId="LiveId" clId="{F5CB8D7B-D02E-4687-8CA4-C8B5B52CB8AB}" dt="2023-03-09T04:17:10.821" v="3262"/>
          <ac:picMkLst>
            <pc:docMk/>
            <pc:sldMk cId="3938337455" sldId="2034"/>
            <ac:picMk id="34" creationId="{1F90E063-7D6F-0C6D-DBE5-A8934C6C0644}"/>
          </ac:picMkLst>
        </pc:picChg>
        <pc:picChg chg="add mod">
          <ac:chgData name="Aurelien Domont" userId="6da7715ce44349b3" providerId="LiveId" clId="{F5CB8D7B-D02E-4687-8CA4-C8B5B52CB8AB}" dt="2023-03-09T04:17:10.821" v="3262"/>
          <ac:picMkLst>
            <pc:docMk/>
            <pc:sldMk cId="3938337455" sldId="2034"/>
            <ac:picMk id="36" creationId="{62A8812D-C33F-691E-28A4-27B23723A0A1}"/>
          </ac:picMkLst>
        </pc:picChg>
        <pc:picChg chg="add mod">
          <ac:chgData name="Aurelien Domont" userId="6da7715ce44349b3" providerId="LiveId" clId="{F5CB8D7B-D02E-4687-8CA4-C8B5B52CB8AB}" dt="2023-03-09T04:17:10.821" v="3262"/>
          <ac:picMkLst>
            <pc:docMk/>
            <pc:sldMk cId="3938337455" sldId="2034"/>
            <ac:picMk id="39" creationId="{4DECBE82-EBAE-3778-0A4A-88278813AA91}"/>
          </ac:picMkLst>
        </pc:picChg>
        <pc:picChg chg="add mod">
          <ac:chgData name="Aurelien Domont" userId="6da7715ce44349b3" providerId="LiveId" clId="{F5CB8D7B-D02E-4687-8CA4-C8B5B52CB8AB}" dt="2023-03-09T04:17:10.821" v="3262"/>
          <ac:picMkLst>
            <pc:docMk/>
            <pc:sldMk cId="3938337455" sldId="2034"/>
            <ac:picMk id="42" creationId="{B3ED7BE4-20E4-E8F6-FDB3-E46A01FAC31A}"/>
          </ac:picMkLst>
        </pc:picChg>
        <pc:picChg chg="add mod">
          <ac:chgData name="Aurelien Domont" userId="6da7715ce44349b3" providerId="LiveId" clId="{F5CB8D7B-D02E-4687-8CA4-C8B5B52CB8AB}" dt="2023-03-09T04:17:10.821" v="3262"/>
          <ac:picMkLst>
            <pc:docMk/>
            <pc:sldMk cId="3938337455" sldId="2034"/>
            <ac:picMk id="44" creationId="{B064DE7D-7B3F-47CE-712A-864933AA39AC}"/>
          </ac:picMkLst>
        </pc:picChg>
        <pc:picChg chg="del">
          <ac:chgData name="Aurelien Domont" userId="6da7715ce44349b3" providerId="LiveId" clId="{F5CB8D7B-D02E-4687-8CA4-C8B5B52CB8AB}" dt="2023-03-09T04:16:48.147" v="3261" actId="478"/>
          <ac:picMkLst>
            <pc:docMk/>
            <pc:sldMk cId="3938337455" sldId="2034"/>
            <ac:picMk id="46" creationId="{F2DF10A2-E100-4FF9-9CB8-EDE71129B318}"/>
          </ac:picMkLst>
        </pc:picChg>
        <pc:picChg chg="add mod">
          <ac:chgData name="Aurelien Domont" userId="6da7715ce44349b3" providerId="LiveId" clId="{F5CB8D7B-D02E-4687-8CA4-C8B5B52CB8AB}" dt="2023-03-09T04:17:10.821" v="3262"/>
          <ac:picMkLst>
            <pc:docMk/>
            <pc:sldMk cId="3938337455" sldId="2034"/>
            <ac:picMk id="51" creationId="{0B160B41-F8A4-B312-F83B-0B98A154213A}"/>
          </ac:picMkLst>
        </pc:picChg>
        <pc:picChg chg="del">
          <ac:chgData name="Aurelien Domont" userId="6da7715ce44349b3" providerId="LiveId" clId="{F5CB8D7B-D02E-4687-8CA4-C8B5B52CB8AB}" dt="2023-03-09T04:16:48.147" v="3261" actId="478"/>
          <ac:picMkLst>
            <pc:docMk/>
            <pc:sldMk cId="3938337455" sldId="2034"/>
            <ac:picMk id="56" creationId="{131BC2DB-9229-4655-8B8C-67D49AAA6CDF}"/>
          </ac:picMkLst>
        </pc:picChg>
        <pc:picChg chg="del">
          <ac:chgData name="Aurelien Domont" userId="6da7715ce44349b3" providerId="LiveId" clId="{F5CB8D7B-D02E-4687-8CA4-C8B5B52CB8AB}" dt="2023-03-09T04:16:48.147" v="3261" actId="478"/>
          <ac:picMkLst>
            <pc:docMk/>
            <pc:sldMk cId="3938337455" sldId="2034"/>
            <ac:picMk id="57" creationId="{0D0522DE-41AB-44CB-87E5-1CCD549ED18C}"/>
          </ac:picMkLst>
        </pc:picChg>
        <pc:picChg chg="del">
          <ac:chgData name="Aurelien Domont" userId="6da7715ce44349b3" providerId="LiveId" clId="{F5CB8D7B-D02E-4687-8CA4-C8B5B52CB8AB}" dt="2023-03-09T04:16:48.147" v="3261" actId="478"/>
          <ac:picMkLst>
            <pc:docMk/>
            <pc:sldMk cId="3938337455" sldId="2034"/>
            <ac:picMk id="58" creationId="{41860908-BE8E-4A49-85FB-ADD183AEA4C7}"/>
          </ac:picMkLst>
        </pc:picChg>
        <pc:picChg chg="del">
          <ac:chgData name="Aurelien Domont" userId="6da7715ce44349b3" providerId="LiveId" clId="{F5CB8D7B-D02E-4687-8CA4-C8B5B52CB8AB}" dt="2023-03-09T04:16:48.147" v="3261" actId="478"/>
          <ac:picMkLst>
            <pc:docMk/>
            <pc:sldMk cId="3938337455" sldId="2034"/>
            <ac:picMk id="59" creationId="{7BC038B5-E60A-43A1-B657-9CE267F41E1E}"/>
          </ac:picMkLst>
        </pc:picChg>
      </pc:sldChg>
      <pc:sldChg chg="add">
        <pc:chgData name="Aurelien Domont" userId="6da7715ce44349b3" providerId="LiveId" clId="{F5CB8D7B-D02E-4687-8CA4-C8B5B52CB8AB}" dt="2023-02-09T04:55:16.525" v="31"/>
        <pc:sldMkLst>
          <pc:docMk/>
          <pc:sldMk cId="1926619926" sldId="2147"/>
        </pc:sldMkLst>
      </pc:sldChg>
      <pc:sldChg chg="del">
        <pc:chgData name="Aurelien Domont" userId="6da7715ce44349b3" providerId="LiveId" clId="{F5CB8D7B-D02E-4687-8CA4-C8B5B52CB8AB}" dt="2023-02-09T04:42:32.325" v="18" actId="47"/>
        <pc:sldMkLst>
          <pc:docMk/>
          <pc:sldMk cId="423301223" sldId="2148"/>
        </pc:sldMkLst>
      </pc:sldChg>
      <pc:sldChg chg="del">
        <pc:chgData name="Aurelien Domont" userId="6da7715ce44349b3" providerId="LiveId" clId="{F5CB8D7B-D02E-4687-8CA4-C8B5B52CB8AB}" dt="2023-02-09T04:42:32.325" v="18" actId="47"/>
        <pc:sldMkLst>
          <pc:docMk/>
          <pc:sldMk cId="1324642353" sldId="2152"/>
        </pc:sldMkLst>
      </pc:sldChg>
      <pc:sldChg chg="add del">
        <pc:chgData name="Aurelien Domont" userId="6da7715ce44349b3" providerId="LiveId" clId="{F5CB8D7B-D02E-4687-8CA4-C8B5B52CB8AB}" dt="2023-02-09T04:49:18.694" v="30"/>
        <pc:sldMkLst>
          <pc:docMk/>
          <pc:sldMk cId="76807122" sldId="2153"/>
        </pc:sldMkLst>
      </pc:sldChg>
      <pc:sldChg chg="del">
        <pc:chgData name="Aurelien Domont" userId="6da7715ce44349b3" providerId="LiveId" clId="{F5CB8D7B-D02E-4687-8CA4-C8B5B52CB8AB}" dt="2023-02-09T04:42:32.325" v="18" actId="47"/>
        <pc:sldMkLst>
          <pc:docMk/>
          <pc:sldMk cId="2226532108" sldId="2153"/>
        </pc:sldMkLst>
      </pc:sldChg>
      <pc:sldChg chg="del">
        <pc:chgData name="Aurelien Domont" userId="6da7715ce44349b3" providerId="LiveId" clId="{F5CB8D7B-D02E-4687-8CA4-C8B5B52CB8AB}" dt="2023-02-09T04:42:32.325" v="18" actId="47"/>
        <pc:sldMkLst>
          <pc:docMk/>
          <pc:sldMk cId="3613236081" sldId="2154"/>
        </pc:sldMkLst>
      </pc:sldChg>
      <pc:sldChg chg="del">
        <pc:chgData name="Aurelien Domont" userId="6da7715ce44349b3" providerId="LiveId" clId="{F5CB8D7B-D02E-4687-8CA4-C8B5B52CB8AB}" dt="2023-02-09T04:42:32.325" v="18" actId="47"/>
        <pc:sldMkLst>
          <pc:docMk/>
          <pc:sldMk cId="3175191540" sldId="2155"/>
        </pc:sldMkLst>
      </pc:sldChg>
      <pc:sldChg chg="addSp delSp modSp add mod">
        <pc:chgData name="Aurelien Domont" userId="6da7715ce44349b3" providerId="LiveId" clId="{F5CB8D7B-D02E-4687-8CA4-C8B5B52CB8AB}" dt="2023-02-09T05:42:46.464" v="1351" actId="20577"/>
        <pc:sldMkLst>
          <pc:docMk/>
          <pc:sldMk cId="62308209" sldId="2161"/>
        </pc:sldMkLst>
        <pc:spChg chg="add del mod ord">
          <ac:chgData name="Aurelien Domont" userId="6da7715ce44349b3" providerId="LiveId" clId="{F5CB8D7B-D02E-4687-8CA4-C8B5B52CB8AB}" dt="2023-02-09T05:25:47.980" v="562" actId="478"/>
          <ac:spMkLst>
            <pc:docMk/>
            <pc:sldMk cId="62308209" sldId="2161"/>
            <ac:spMk id="3" creationId="{7FF7F1B4-8198-3B69-1E13-EAF3AC25FBD7}"/>
          </ac:spMkLst>
        </pc:spChg>
        <pc:spChg chg="add del mod ord">
          <ac:chgData name="Aurelien Domont" userId="6da7715ce44349b3" providerId="LiveId" clId="{F5CB8D7B-D02E-4687-8CA4-C8B5B52CB8AB}" dt="2023-02-09T05:25:47.980" v="562" actId="478"/>
          <ac:spMkLst>
            <pc:docMk/>
            <pc:sldMk cId="62308209" sldId="2161"/>
            <ac:spMk id="4" creationId="{A2470B43-2E00-016A-83C0-1EE9E1764A45}"/>
          </ac:spMkLst>
        </pc:spChg>
        <pc:spChg chg="add mod ord">
          <ac:chgData name="Aurelien Domont" userId="6da7715ce44349b3" providerId="LiveId" clId="{F5CB8D7B-D02E-4687-8CA4-C8B5B52CB8AB}" dt="2023-02-09T05:42:20.255" v="1303" actId="167"/>
          <ac:spMkLst>
            <pc:docMk/>
            <pc:sldMk cId="62308209" sldId="2161"/>
            <ac:spMk id="7" creationId="{D6181D12-EE77-370A-B642-195CFA645DB3}"/>
          </ac:spMkLst>
        </pc:spChg>
        <pc:spChg chg="add mod">
          <ac:chgData name="Aurelien Domont" userId="6da7715ce44349b3" providerId="LiveId" clId="{F5CB8D7B-D02E-4687-8CA4-C8B5B52CB8AB}" dt="2023-02-09T05:39:20" v="1275" actId="1036"/>
          <ac:spMkLst>
            <pc:docMk/>
            <pc:sldMk cId="62308209" sldId="2161"/>
            <ac:spMk id="8" creationId="{148FCC7F-FE0D-9C7A-5F9B-0196D0CBC769}"/>
          </ac:spMkLst>
        </pc:spChg>
        <pc:spChg chg="add del mod">
          <ac:chgData name="Aurelien Domont" userId="6da7715ce44349b3" providerId="LiveId" clId="{F5CB8D7B-D02E-4687-8CA4-C8B5B52CB8AB}" dt="2023-02-09T05:37:03.188" v="1057" actId="478"/>
          <ac:spMkLst>
            <pc:docMk/>
            <pc:sldMk cId="62308209" sldId="2161"/>
            <ac:spMk id="9" creationId="{4A20778A-DFB2-749D-1818-B3D7CEF6E2AB}"/>
          </ac:spMkLst>
        </pc:spChg>
        <pc:spChg chg="add mod">
          <ac:chgData name="Aurelien Domont" userId="6da7715ce44349b3" providerId="LiveId" clId="{F5CB8D7B-D02E-4687-8CA4-C8B5B52CB8AB}" dt="2023-02-09T05:30:36.453" v="756" actId="571"/>
          <ac:spMkLst>
            <pc:docMk/>
            <pc:sldMk cId="62308209" sldId="2161"/>
            <ac:spMk id="10" creationId="{618A4248-BFB8-AA57-99EF-CAFD7EB750AE}"/>
          </ac:spMkLst>
        </pc:spChg>
        <pc:spChg chg="add mod">
          <ac:chgData name="Aurelien Domont" userId="6da7715ce44349b3" providerId="LiveId" clId="{F5CB8D7B-D02E-4687-8CA4-C8B5B52CB8AB}" dt="2023-02-09T05:39:28.092" v="1281" actId="14100"/>
          <ac:spMkLst>
            <pc:docMk/>
            <pc:sldMk cId="62308209" sldId="2161"/>
            <ac:spMk id="11" creationId="{EDAF58AE-3825-62BE-64ED-DF2A3D34EDDA}"/>
          </ac:spMkLst>
        </pc:spChg>
        <pc:spChg chg="add mod">
          <ac:chgData name="Aurelien Domont" userId="6da7715ce44349b3" providerId="LiveId" clId="{F5CB8D7B-D02E-4687-8CA4-C8B5B52CB8AB}" dt="2023-02-09T05:39:20" v="1275" actId="1036"/>
          <ac:spMkLst>
            <pc:docMk/>
            <pc:sldMk cId="62308209" sldId="2161"/>
            <ac:spMk id="12" creationId="{FD06379C-9DEF-1ED7-3641-6AD0ECC8E382}"/>
          </ac:spMkLst>
        </pc:spChg>
        <pc:spChg chg="add del mod">
          <ac:chgData name="Aurelien Domont" userId="6da7715ce44349b3" providerId="LiveId" clId="{F5CB8D7B-D02E-4687-8CA4-C8B5B52CB8AB}" dt="2023-02-09T05:37:03.188" v="1057" actId="478"/>
          <ac:spMkLst>
            <pc:docMk/>
            <pc:sldMk cId="62308209" sldId="2161"/>
            <ac:spMk id="14" creationId="{AE229A3D-B268-441D-EED2-28A0FEFD009A}"/>
          </ac:spMkLst>
        </pc:spChg>
        <pc:spChg chg="add del mod">
          <ac:chgData name="Aurelien Domont" userId="6da7715ce44349b3" providerId="LiveId" clId="{F5CB8D7B-D02E-4687-8CA4-C8B5B52CB8AB}" dt="2023-02-09T05:38:22.442" v="1256"/>
          <ac:spMkLst>
            <pc:docMk/>
            <pc:sldMk cId="62308209" sldId="2161"/>
            <ac:spMk id="15" creationId="{BD9B5F6A-0799-E07E-9A7F-F9EB6685AEE9}"/>
          </ac:spMkLst>
        </pc:spChg>
        <pc:spChg chg="mod">
          <ac:chgData name="Aurelien Domont" userId="6da7715ce44349b3" providerId="LiveId" clId="{F5CB8D7B-D02E-4687-8CA4-C8B5B52CB8AB}" dt="2023-02-09T05:27:17.235" v="665" actId="20577"/>
          <ac:spMkLst>
            <pc:docMk/>
            <pc:sldMk cId="62308209" sldId="2161"/>
            <ac:spMk id="16" creationId="{6C2BB713-9637-4B9B-938F-E9768876782A}"/>
          </ac:spMkLst>
        </pc:spChg>
        <pc:spChg chg="add del mod">
          <ac:chgData name="Aurelien Domont" userId="6da7715ce44349b3" providerId="LiveId" clId="{F5CB8D7B-D02E-4687-8CA4-C8B5B52CB8AB}" dt="2023-02-09T05:38:22.442" v="1256"/>
          <ac:spMkLst>
            <pc:docMk/>
            <pc:sldMk cId="62308209" sldId="2161"/>
            <ac:spMk id="17" creationId="{2E11C525-FEB3-1C2D-6D4B-FA91C50AAE42}"/>
          </ac:spMkLst>
        </pc:spChg>
        <pc:spChg chg="add mod">
          <ac:chgData name="Aurelien Domont" userId="6da7715ce44349b3" providerId="LiveId" clId="{F5CB8D7B-D02E-4687-8CA4-C8B5B52CB8AB}" dt="2023-02-09T05:40:05.815" v="1286" actId="1076"/>
          <ac:spMkLst>
            <pc:docMk/>
            <pc:sldMk cId="62308209" sldId="2161"/>
            <ac:spMk id="19" creationId="{F4DC6C9C-FEC4-A87E-F2C9-60B29EAD92EF}"/>
          </ac:spMkLst>
        </pc:spChg>
        <pc:spChg chg="add mod">
          <ac:chgData name="Aurelien Domont" userId="6da7715ce44349b3" providerId="LiveId" clId="{F5CB8D7B-D02E-4687-8CA4-C8B5B52CB8AB}" dt="2023-02-09T05:39:10.590" v="1263" actId="14100"/>
          <ac:spMkLst>
            <pc:docMk/>
            <pc:sldMk cId="62308209" sldId="2161"/>
            <ac:spMk id="20" creationId="{A0574671-B23B-772F-6693-BCD3981C3677}"/>
          </ac:spMkLst>
        </pc:spChg>
        <pc:spChg chg="add mod">
          <ac:chgData name="Aurelien Domont" userId="6da7715ce44349b3" providerId="LiveId" clId="{F5CB8D7B-D02E-4687-8CA4-C8B5B52CB8AB}" dt="2023-02-09T05:42:24.174" v="1305" actId="14100"/>
          <ac:spMkLst>
            <pc:docMk/>
            <pc:sldMk cId="62308209" sldId="2161"/>
            <ac:spMk id="22" creationId="{314E2654-56C9-9C2D-32F5-A1AEE7D5D979}"/>
          </ac:spMkLst>
        </pc:spChg>
        <pc:spChg chg="add mod">
          <ac:chgData name="Aurelien Domont" userId="6da7715ce44349b3" providerId="LiveId" clId="{F5CB8D7B-D02E-4687-8CA4-C8B5B52CB8AB}" dt="2023-02-09T05:42:46.464" v="1351" actId="20577"/>
          <ac:spMkLst>
            <pc:docMk/>
            <pc:sldMk cId="62308209" sldId="2161"/>
            <ac:spMk id="23" creationId="{157A999B-74A7-8710-1682-4882DF46A7A9}"/>
          </ac:spMkLst>
        </pc:spChg>
        <pc:spChg chg="del mod">
          <ac:chgData name="Aurelien Domont" userId="6da7715ce44349b3" providerId="LiveId" clId="{F5CB8D7B-D02E-4687-8CA4-C8B5B52CB8AB}" dt="2023-02-09T05:26:25.270" v="633" actId="478"/>
          <ac:spMkLst>
            <pc:docMk/>
            <pc:sldMk cId="62308209" sldId="2161"/>
            <ac:spMk id="61" creationId="{B9D03F71-77E6-BF1F-EAF3-F547C5059954}"/>
          </ac:spMkLst>
        </pc:spChg>
        <pc:picChg chg="add del mod">
          <ac:chgData name="Aurelien Domont" userId="6da7715ce44349b3" providerId="LiveId" clId="{F5CB8D7B-D02E-4687-8CA4-C8B5B52CB8AB}" dt="2023-02-09T05:20:48.527" v="510" actId="478"/>
          <ac:picMkLst>
            <pc:docMk/>
            <pc:sldMk cId="62308209" sldId="2161"/>
            <ac:picMk id="2" creationId="{87AE2089-E40B-6936-41F8-4521AAD80D53}"/>
          </ac:picMkLst>
        </pc:picChg>
        <pc:picChg chg="add del mod modCrop">
          <ac:chgData name="Aurelien Domont" userId="6da7715ce44349b3" providerId="LiveId" clId="{F5CB8D7B-D02E-4687-8CA4-C8B5B52CB8AB}" dt="2023-02-09T05:25:46.090" v="561" actId="478"/>
          <ac:picMkLst>
            <pc:docMk/>
            <pc:sldMk cId="62308209" sldId="2161"/>
            <ac:picMk id="6" creationId="{3D888EAD-ABDF-D7C5-2C6A-940FBB06707B}"/>
          </ac:picMkLst>
        </pc:picChg>
        <pc:picChg chg="add mod modCrop">
          <ac:chgData name="Aurelien Domont" userId="6da7715ce44349b3" providerId="LiveId" clId="{F5CB8D7B-D02E-4687-8CA4-C8B5B52CB8AB}" dt="2023-02-09T05:39:59.638" v="1285" actId="1076"/>
          <ac:picMkLst>
            <pc:docMk/>
            <pc:sldMk cId="62308209" sldId="2161"/>
            <ac:picMk id="18" creationId="{9C08B6C3-5188-A352-7B13-E07DC65FB20A}"/>
          </ac:picMkLst>
        </pc:picChg>
        <pc:picChg chg="add del mod">
          <ac:chgData name="Aurelien Domont" userId="6da7715ce44349b3" providerId="LiveId" clId="{F5CB8D7B-D02E-4687-8CA4-C8B5B52CB8AB}" dt="2023-02-09T05:42:01.644" v="1297" actId="478"/>
          <ac:picMkLst>
            <pc:docMk/>
            <pc:sldMk cId="62308209" sldId="2161"/>
            <ac:picMk id="21" creationId="{BC7E2C2E-ADF4-4749-3BD5-FB9916C96931}"/>
          </ac:picMkLst>
        </pc:picChg>
        <pc:picChg chg="add mod ord">
          <ac:chgData name="Aurelien Domont" userId="6da7715ce44349b3" providerId="LiveId" clId="{F5CB8D7B-D02E-4687-8CA4-C8B5B52CB8AB}" dt="2023-02-09T05:42:15.264" v="1302" actId="167"/>
          <ac:picMkLst>
            <pc:docMk/>
            <pc:sldMk cId="62308209" sldId="2161"/>
            <ac:picMk id="24" creationId="{12E1674E-C479-979C-78F6-AACB8AC27007}"/>
          </ac:picMkLst>
        </pc:picChg>
      </pc:sldChg>
      <pc:sldChg chg="modSp add mod ord">
        <pc:chgData name="Aurelien Domont" userId="6da7715ce44349b3" providerId="LiveId" clId="{F5CB8D7B-D02E-4687-8CA4-C8B5B52CB8AB}" dt="2023-02-09T05:05:08.519" v="163"/>
        <pc:sldMkLst>
          <pc:docMk/>
          <pc:sldMk cId="1203735008" sldId="2233"/>
        </pc:sldMkLst>
        <pc:spChg chg="mod">
          <ac:chgData name="Aurelien Domont" userId="6da7715ce44349b3" providerId="LiveId" clId="{F5CB8D7B-D02E-4687-8CA4-C8B5B52CB8AB}" dt="2023-02-09T04:57:21.660" v="57"/>
          <ac:spMkLst>
            <pc:docMk/>
            <pc:sldMk cId="1203735008" sldId="2233"/>
            <ac:spMk id="16" creationId="{6C2BB713-9637-4B9B-938F-E9768876782A}"/>
          </ac:spMkLst>
        </pc:spChg>
      </pc:sldChg>
      <pc:sldChg chg="add">
        <pc:chgData name="Aurelien Domont" userId="6da7715ce44349b3" providerId="LiveId" clId="{F5CB8D7B-D02E-4687-8CA4-C8B5B52CB8AB}" dt="2023-02-09T04:55:16.525" v="31"/>
        <pc:sldMkLst>
          <pc:docMk/>
          <pc:sldMk cId="1534399825" sldId="2240"/>
        </pc:sldMkLst>
      </pc:sldChg>
      <pc:sldChg chg="add del">
        <pc:chgData name="Aurelien Domont" userId="6da7715ce44349b3" providerId="LiveId" clId="{F5CB8D7B-D02E-4687-8CA4-C8B5B52CB8AB}" dt="2023-02-09T05:05:51.883" v="164" actId="47"/>
        <pc:sldMkLst>
          <pc:docMk/>
          <pc:sldMk cId="2473019607" sldId="2241"/>
        </pc:sldMkLst>
      </pc:sldChg>
      <pc:sldChg chg="modSp add del mod">
        <pc:chgData name="Aurelien Domont" userId="6da7715ce44349b3" providerId="LiveId" clId="{F5CB8D7B-D02E-4687-8CA4-C8B5B52CB8AB}" dt="2023-02-09T05:14:48.643" v="475" actId="47"/>
        <pc:sldMkLst>
          <pc:docMk/>
          <pc:sldMk cId="3093963141" sldId="2241"/>
        </pc:sldMkLst>
        <pc:spChg chg="mod">
          <ac:chgData name="Aurelien Domont" userId="6da7715ce44349b3" providerId="LiveId" clId="{F5CB8D7B-D02E-4687-8CA4-C8B5B52CB8AB}" dt="2023-02-09T05:08:27.697" v="326" actId="207"/>
          <ac:spMkLst>
            <pc:docMk/>
            <pc:sldMk cId="3093963141" sldId="2241"/>
            <ac:spMk id="26" creationId="{A0729B37-90A2-4A18-A667-E59D9DEF8551}"/>
          </ac:spMkLst>
        </pc:spChg>
        <pc:spChg chg="mod">
          <ac:chgData name="Aurelien Domont" userId="6da7715ce44349b3" providerId="LiveId" clId="{F5CB8D7B-D02E-4687-8CA4-C8B5B52CB8AB}" dt="2023-02-09T05:08:27.697" v="326" actId="207"/>
          <ac:spMkLst>
            <pc:docMk/>
            <pc:sldMk cId="3093963141" sldId="2241"/>
            <ac:spMk id="27" creationId="{7C1F4CAA-045E-4A7A-969E-9B6A53203C81}"/>
          </ac:spMkLst>
        </pc:spChg>
        <pc:spChg chg="mod">
          <ac:chgData name="Aurelien Domont" userId="6da7715ce44349b3" providerId="LiveId" clId="{F5CB8D7B-D02E-4687-8CA4-C8B5B52CB8AB}" dt="2023-02-09T05:09:23.321" v="338" actId="207"/>
          <ac:spMkLst>
            <pc:docMk/>
            <pc:sldMk cId="3093963141" sldId="2241"/>
            <ac:spMk id="28" creationId="{F48E4D39-0250-47E0-9BFB-40635E773D67}"/>
          </ac:spMkLst>
        </pc:spChg>
        <pc:spChg chg="mod">
          <ac:chgData name="Aurelien Domont" userId="6da7715ce44349b3" providerId="LiveId" clId="{F5CB8D7B-D02E-4687-8CA4-C8B5B52CB8AB}" dt="2023-02-09T05:08:22.276" v="325" actId="108"/>
          <ac:spMkLst>
            <pc:docMk/>
            <pc:sldMk cId="3093963141" sldId="2241"/>
            <ac:spMk id="45" creationId="{10BD3E93-8E2C-4C1E-9F14-8EA9D1B80F7B}"/>
          </ac:spMkLst>
        </pc:spChg>
      </pc:sldChg>
      <pc:sldChg chg="add del">
        <pc:chgData name="Aurelien Domont" userId="6da7715ce44349b3" providerId="LiveId" clId="{F5CB8D7B-D02E-4687-8CA4-C8B5B52CB8AB}" dt="2023-02-09T05:14:48.643" v="475" actId="47"/>
        <pc:sldMkLst>
          <pc:docMk/>
          <pc:sldMk cId="1979494721" sldId="2242"/>
        </pc:sldMkLst>
      </pc:sldChg>
      <pc:sldChg chg="addSp delSp modSp add mod">
        <pc:chgData name="Aurelien Domont" userId="6da7715ce44349b3" providerId="LiveId" clId="{F5CB8D7B-D02E-4687-8CA4-C8B5B52CB8AB}" dt="2023-02-12T23:16:07.505" v="2924"/>
        <pc:sldMkLst>
          <pc:docMk/>
          <pc:sldMk cId="2008287246" sldId="2243"/>
        </pc:sldMkLst>
        <pc:spChg chg="mod">
          <ac:chgData name="Aurelien Domont" userId="6da7715ce44349b3" providerId="LiveId" clId="{F5CB8D7B-D02E-4687-8CA4-C8B5B52CB8AB}" dt="2023-02-09T05:15:26.582" v="482" actId="207"/>
          <ac:spMkLst>
            <pc:docMk/>
            <pc:sldMk cId="2008287246" sldId="2243"/>
            <ac:spMk id="3" creationId="{A3894658-0B2A-4C43-98D7-33AE1B526705}"/>
          </ac:spMkLst>
        </pc:spChg>
        <pc:spChg chg="add del mod">
          <ac:chgData name="Aurelien Domont" userId="6da7715ce44349b3" providerId="LiveId" clId="{F5CB8D7B-D02E-4687-8CA4-C8B5B52CB8AB}" dt="2023-02-09T05:18:47.833" v="498"/>
          <ac:spMkLst>
            <pc:docMk/>
            <pc:sldMk cId="2008287246" sldId="2243"/>
            <ac:spMk id="4" creationId="{BB143DC2-D79D-0BDE-9E18-172DB2A02AAE}"/>
          </ac:spMkLst>
        </pc:spChg>
        <pc:spChg chg="mod">
          <ac:chgData name="Aurelien Domont" userId="6da7715ce44349b3" providerId="LiveId" clId="{F5CB8D7B-D02E-4687-8CA4-C8B5B52CB8AB}" dt="2023-02-09T05:15:15.808" v="480" actId="207"/>
          <ac:spMkLst>
            <pc:docMk/>
            <pc:sldMk cId="2008287246" sldId="2243"/>
            <ac:spMk id="23" creationId="{507AE0B2-DC5E-43C0-AD62-50D4C8DC6B2F}"/>
          </ac:spMkLst>
        </pc:spChg>
        <pc:spChg chg="mod">
          <ac:chgData name="Aurelien Domont" userId="6da7715ce44349b3" providerId="LiveId" clId="{F5CB8D7B-D02E-4687-8CA4-C8B5B52CB8AB}" dt="2023-02-09T05:15:12.751" v="479" actId="207"/>
          <ac:spMkLst>
            <pc:docMk/>
            <pc:sldMk cId="2008287246" sldId="2243"/>
            <ac:spMk id="24" creationId="{0F60E140-553C-42E0-AD0A-AC6C6C13F203}"/>
          </ac:spMkLst>
        </pc:spChg>
        <pc:spChg chg="mod">
          <ac:chgData name="Aurelien Domont" userId="6da7715ce44349b3" providerId="LiveId" clId="{F5CB8D7B-D02E-4687-8CA4-C8B5B52CB8AB}" dt="2023-02-09T05:15:21.486" v="481" actId="207"/>
          <ac:spMkLst>
            <pc:docMk/>
            <pc:sldMk cId="2008287246" sldId="2243"/>
            <ac:spMk id="25" creationId="{4626225F-5D11-4E2D-BF7B-CAB633793896}"/>
          </ac:spMkLst>
        </pc:spChg>
        <pc:spChg chg="mod">
          <ac:chgData name="Aurelien Domont" userId="6da7715ce44349b3" providerId="LiveId" clId="{F5CB8D7B-D02E-4687-8CA4-C8B5B52CB8AB}" dt="2023-02-09T05:15:00.701" v="477" actId="207"/>
          <ac:spMkLst>
            <pc:docMk/>
            <pc:sldMk cId="2008287246" sldId="2243"/>
            <ac:spMk id="26" creationId="{A0729B37-90A2-4A18-A667-E59D9DEF8551}"/>
          </ac:spMkLst>
        </pc:spChg>
        <pc:spChg chg="mod">
          <ac:chgData name="Aurelien Domont" userId="6da7715ce44349b3" providerId="LiveId" clId="{F5CB8D7B-D02E-4687-8CA4-C8B5B52CB8AB}" dt="2023-02-09T05:17:01.848" v="495" actId="20577"/>
          <ac:spMkLst>
            <pc:docMk/>
            <pc:sldMk cId="2008287246" sldId="2243"/>
            <ac:spMk id="27" creationId="{7C1F4CAA-045E-4A7A-969E-9B6A53203C81}"/>
          </ac:spMkLst>
        </pc:spChg>
        <pc:spChg chg="mod">
          <ac:chgData name="Aurelien Domont" userId="6da7715ce44349b3" providerId="LiveId" clId="{F5CB8D7B-D02E-4687-8CA4-C8B5B52CB8AB}" dt="2023-02-09T05:15:03.909" v="478" actId="207"/>
          <ac:spMkLst>
            <pc:docMk/>
            <pc:sldMk cId="2008287246" sldId="2243"/>
            <ac:spMk id="28" creationId="{F48E4D39-0250-47E0-9BFB-40635E773D67}"/>
          </ac:spMkLst>
        </pc:spChg>
        <pc:spChg chg="mod">
          <ac:chgData name="Aurelien Domont" userId="6da7715ce44349b3" providerId="LiveId" clId="{F5CB8D7B-D02E-4687-8CA4-C8B5B52CB8AB}" dt="2023-02-12T23:16:07.505" v="2924"/>
          <ac:spMkLst>
            <pc:docMk/>
            <pc:sldMk cId="2008287246" sldId="2243"/>
            <ac:spMk id="43" creationId="{8D208B22-9AEE-4BFE-A152-B2636192DAEF}"/>
          </ac:spMkLst>
        </pc:spChg>
        <pc:spChg chg="mod">
          <ac:chgData name="Aurelien Domont" userId="6da7715ce44349b3" providerId="LiveId" clId="{F5CB8D7B-D02E-4687-8CA4-C8B5B52CB8AB}" dt="2023-02-09T05:14:56.666" v="476" actId="207"/>
          <ac:spMkLst>
            <pc:docMk/>
            <pc:sldMk cId="2008287246" sldId="2243"/>
            <ac:spMk id="45" creationId="{10BD3E93-8E2C-4C1E-9F14-8EA9D1B80F7B}"/>
          </ac:spMkLst>
        </pc:spChg>
      </pc:sldChg>
      <pc:sldChg chg="addSp delSp modSp add mod">
        <pc:chgData name="Aurelien Domont" userId="6da7715ce44349b3" providerId="LiveId" clId="{F5CB8D7B-D02E-4687-8CA4-C8B5B52CB8AB}" dt="2023-02-12T23:15:54.649" v="2923" actId="20577"/>
        <pc:sldMkLst>
          <pc:docMk/>
          <pc:sldMk cId="2969200684" sldId="2244"/>
        </pc:sldMkLst>
        <pc:spChg chg="mod">
          <ac:chgData name="Aurelien Domont" userId="6da7715ce44349b3" providerId="LiveId" clId="{F5CB8D7B-D02E-4687-8CA4-C8B5B52CB8AB}" dt="2023-02-09T05:15:57.411" v="485"/>
          <ac:spMkLst>
            <pc:docMk/>
            <pc:sldMk cId="2969200684" sldId="2244"/>
            <ac:spMk id="6" creationId="{DC73E47F-CEAC-57D0-BF24-F4AF197C39CE}"/>
          </ac:spMkLst>
        </pc:spChg>
        <pc:spChg chg="mod">
          <ac:chgData name="Aurelien Domont" userId="6da7715ce44349b3" providerId="LiveId" clId="{F5CB8D7B-D02E-4687-8CA4-C8B5B52CB8AB}" dt="2023-02-09T05:15:57.411" v="485"/>
          <ac:spMkLst>
            <pc:docMk/>
            <pc:sldMk cId="2969200684" sldId="2244"/>
            <ac:spMk id="9" creationId="{47708972-C28D-A913-E992-20C091E6466F}"/>
          </ac:spMkLst>
        </pc:spChg>
        <pc:spChg chg="mod">
          <ac:chgData name="Aurelien Domont" userId="6da7715ce44349b3" providerId="LiveId" clId="{F5CB8D7B-D02E-4687-8CA4-C8B5B52CB8AB}" dt="2023-02-09T05:15:57.411" v="485"/>
          <ac:spMkLst>
            <pc:docMk/>
            <pc:sldMk cId="2969200684" sldId="2244"/>
            <ac:spMk id="10" creationId="{16831BD1-8072-087F-5EF9-C9D6B2D61BC1}"/>
          </ac:spMkLst>
        </pc:spChg>
        <pc:spChg chg="mod">
          <ac:chgData name="Aurelien Domont" userId="6da7715ce44349b3" providerId="LiveId" clId="{F5CB8D7B-D02E-4687-8CA4-C8B5B52CB8AB}" dt="2023-02-09T05:15:57.411" v="485"/>
          <ac:spMkLst>
            <pc:docMk/>
            <pc:sldMk cId="2969200684" sldId="2244"/>
            <ac:spMk id="11" creationId="{0AFE4B10-53BC-AD81-B67B-8B6B10C7895F}"/>
          </ac:spMkLst>
        </pc:spChg>
        <pc:spChg chg="add del mod">
          <ac:chgData name="Aurelien Domont" userId="6da7715ce44349b3" providerId="LiveId" clId="{F5CB8D7B-D02E-4687-8CA4-C8B5B52CB8AB}" dt="2023-02-09T05:54:13.452" v="1371" actId="478"/>
          <ac:spMkLst>
            <pc:docMk/>
            <pc:sldMk cId="2969200684" sldId="2244"/>
            <ac:spMk id="15" creationId="{B665CE37-07BA-0A51-99EF-E889BFE3FA53}"/>
          </ac:spMkLst>
        </pc:spChg>
        <pc:spChg chg="add del mod">
          <ac:chgData name="Aurelien Domont" userId="6da7715ce44349b3" providerId="LiveId" clId="{F5CB8D7B-D02E-4687-8CA4-C8B5B52CB8AB}" dt="2023-02-09T05:54:20.546" v="1381" actId="478"/>
          <ac:spMkLst>
            <pc:docMk/>
            <pc:sldMk cId="2969200684" sldId="2244"/>
            <ac:spMk id="17" creationId="{306D3A25-8FBB-CADF-C118-E90EAE84FDB1}"/>
          </ac:spMkLst>
        </pc:spChg>
        <pc:spChg chg="add del mod">
          <ac:chgData name="Aurelien Domont" userId="6da7715ce44349b3" providerId="LiveId" clId="{F5CB8D7B-D02E-4687-8CA4-C8B5B52CB8AB}" dt="2023-02-09T05:54:27.792" v="1389" actId="478"/>
          <ac:spMkLst>
            <pc:docMk/>
            <pc:sldMk cId="2969200684" sldId="2244"/>
            <ac:spMk id="18" creationId="{FF6B13EB-EC27-2B66-6CA3-A88968552685}"/>
          </ac:spMkLst>
        </pc:spChg>
        <pc:spChg chg="add del mod">
          <ac:chgData name="Aurelien Domont" userId="6da7715ce44349b3" providerId="LiveId" clId="{F5CB8D7B-D02E-4687-8CA4-C8B5B52CB8AB}" dt="2023-02-09T05:54:44.838" v="1396" actId="478"/>
          <ac:spMkLst>
            <pc:docMk/>
            <pc:sldMk cId="2969200684" sldId="2244"/>
            <ac:spMk id="19" creationId="{B69348FF-40C3-D46C-2B6E-8628B663C3D1}"/>
          </ac:spMkLst>
        </pc:spChg>
        <pc:spChg chg="mod">
          <ac:chgData name="Aurelien Domont" userId="6da7715ce44349b3" providerId="LiveId" clId="{F5CB8D7B-D02E-4687-8CA4-C8B5B52CB8AB}" dt="2023-02-09T05:17:04.849" v="496" actId="20577"/>
          <ac:spMkLst>
            <pc:docMk/>
            <pc:sldMk cId="2969200684" sldId="2244"/>
            <ac:spMk id="27" creationId="{7C1F4CAA-045E-4A7A-969E-9B6A53203C81}"/>
          </ac:spMkLst>
        </pc:spChg>
        <pc:spChg chg="mod">
          <ac:chgData name="Aurelien Domont" userId="6da7715ce44349b3" providerId="LiveId" clId="{F5CB8D7B-D02E-4687-8CA4-C8B5B52CB8AB}" dt="2023-02-09T05:16:12.696" v="488" actId="207"/>
          <ac:spMkLst>
            <pc:docMk/>
            <pc:sldMk cId="2969200684" sldId="2244"/>
            <ac:spMk id="42" creationId="{88EA3805-A60E-4C8D-88DA-D6A6D2B7DEE6}"/>
          </ac:spMkLst>
        </pc:spChg>
        <pc:spChg chg="mod">
          <ac:chgData name="Aurelien Domont" userId="6da7715ce44349b3" providerId="LiveId" clId="{F5CB8D7B-D02E-4687-8CA4-C8B5B52CB8AB}" dt="2023-02-12T23:15:54.649" v="2923" actId="20577"/>
          <ac:spMkLst>
            <pc:docMk/>
            <pc:sldMk cId="2969200684" sldId="2244"/>
            <ac:spMk id="43" creationId="{8D208B22-9AEE-4BFE-A152-B2636192DAEF}"/>
          </ac:spMkLst>
        </pc:spChg>
        <pc:spChg chg="mod">
          <ac:chgData name="Aurelien Domont" userId="6da7715ce44349b3" providerId="LiveId" clId="{F5CB8D7B-D02E-4687-8CA4-C8B5B52CB8AB}" dt="2023-02-09T05:16:16.701" v="489" actId="207"/>
          <ac:spMkLst>
            <pc:docMk/>
            <pc:sldMk cId="2969200684" sldId="2244"/>
            <ac:spMk id="44" creationId="{4963FFC8-BF5D-4917-8690-F629ED5D181B}"/>
          </ac:spMkLst>
        </pc:spChg>
        <pc:spChg chg="mod">
          <ac:chgData name="Aurelien Domont" userId="6da7715ce44349b3" providerId="LiveId" clId="{F5CB8D7B-D02E-4687-8CA4-C8B5B52CB8AB}" dt="2023-02-09T05:16:22.671" v="490" actId="207"/>
          <ac:spMkLst>
            <pc:docMk/>
            <pc:sldMk cId="2969200684" sldId="2244"/>
            <ac:spMk id="46" creationId="{44056CF2-3AA1-43A1-8DBA-7FD28650266C}"/>
          </ac:spMkLst>
        </pc:spChg>
        <pc:grpChg chg="add mod">
          <ac:chgData name="Aurelien Domont" userId="6da7715ce44349b3" providerId="LiveId" clId="{F5CB8D7B-D02E-4687-8CA4-C8B5B52CB8AB}" dt="2023-02-09T05:15:57.411" v="485"/>
          <ac:grpSpMkLst>
            <pc:docMk/>
            <pc:sldMk cId="2969200684" sldId="2244"/>
            <ac:grpSpMk id="4" creationId="{E5D8961B-EC1F-15E4-6BD6-DB3FB0CA0026}"/>
          </ac:grpSpMkLst>
        </pc:grpChg>
        <pc:grpChg chg="del">
          <ac:chgData name="Aurelien Domont" userId="6da7715ce44349b3" providerId="LiveId" clId="{F5CB8D7B-D02E-4687-8CA4-C8B5B52CB8AB}" dt="2023-02-09T05:15:48.395" v="484" actId="478"/>
          <ac:grpSpMkLst>
            <pc:docMk/>
            <pc:sldMk cId="2969200684" sldId="2244"/>
            <ac:grpSpMk id="12" creationId="{B26ADAC7-85DE-9F04-028E-74A34B53B648}"/>
          </ac:grpSpMkLst>
        </pc:grpChg>
      </pc:sldChg>
      <pc:sldChg chg="add del">
        <pc:chgData name="Aurelien Domont" userId="6da7715ce44349b3" providerId="LiveId" clId="{F5CB8D7B-D02E-4687-8CA4-C8B5B52CB8AB}" dt="2023-02-10T02:37:46.975" v="1913" actId="2696"/>
        <pc:sldMkLst>
          <pc:docMk/>
          <pc:sldMk cId="1679648010" sldId="2245"/>
        </pc:sldMkLst>
      </pc:sldChg>
      <pc:sldChg chg="add del">
        <pc:chgData name="Aurelien Domont" userId="6da7715ce44349b3" providerId="LiveId" clId="{F5CB8D7B-D02E-4687-8CA4-C8B5B52CB8AB}" dt="2023-02-09T05:43:30.641" v="1352" actId="47"/>
        <pc:sldMkLst>
          <pc:docMk/>
          <pc:sldMk cId="3871173262" sldId="2245"/>
        </pc:sldMkLst>
      </pc:sldChg>
      <pc:sldChg chg="modSp add del mod ord">
        <pc:chgData name="Aurelien Domont" userId="6da7715ce44349b3" providerId="LiveId" clId="{F5CB8D7B-D02E-4687-8CA4-C8B5B52CB8AB}" dt="2023-02-12T23:17:36.175" v="2929" actId="47"/>
        <pc:sldMkLst>
          <pc:docMk/>
          <pc:sldMk cId="3875078287" sldId="2245"/>
        </pc:sldMkLst>
        <pc:spChg chg="mod">
          <ac:chgData name="Aurelien Domont" userId="6da7715ce44349b3" providerId="LiveId" clId="{F5CB8D7B-D02E-4687-8CA4-C8B5B52CB8AB}" dt="2023-02-12T23:16:07.505" v="2924"/>
          <ac:spMkLst>
            <pc:docMk/>
            <pc:sldMk cId="3875078287" sldId="2245"/>
            <ac:spMk id="2" creationId="{7A5D0868-4609-4523-9D64-D782C7DCD514}"/>
          </ac:spMkLst>
        </pc:spChg>
      </pc:sldChg>
      <pc:sldChg chg="addSp delSp modSp add mod">
        <pc:chgData name="Aurelien Domont" userId="6da7715ce44349b3" providerId="LiveId" clId="{F5CB8D7B-D02E-4687-8CA4-C8B5B52CB8AB}" dt="2023-02-12T23:22:14.699" v="2943" actId="20577"/>
        <pc:sldMkLst>
          <pc:docMk/>
          <pc:sldMk cId="385158906" sldId="2246"/>
        </pc:sldMkLst>
        <pc:spChg chg="add del">
          <ac:chgData name="Aurelien Domont" userId="6da7715ce44349b3" providerId="LiveId" clId="{F5CB8D7B-D02E-4687-8CA4-C8B5B52CB8AB}" dt="2023-02-10T01:20:47.711" v="1623" actId="22"/>
          <ac:spMkLst>
            <pc:docMk/>
            <pc:sldMk cId="385158906" sldId="2246"/>
            <ac:spMk id="3" creationId="{F8CEF635-B7C1-CE9D-D26F-9E1B4EA4CFE5}"/>
          </ac:spMkLst>
        </pc:spChg>
        <pc:spChg chg="add del">
          <ac:chgData name="Aurelien Domont" userId="6da7715ce44349b3" providerId="LiveId" clId="{F5CB8D7B-D02E-4687-8CA4-C8B5B52CB8AB}" dt="2023-02-10T01:20:56.087" v="1625" actId="22"/>
          <ac:spMkLst>
            <pc:docMk/>
            <pc:sldMk cId="385158906" sldId="2246"/>
            <ac:spMk id="5" creationId="{492F69AC-C374-932E-148C-2B970CDB8A30}"/>
          </ac:spMkLst>
        </pc:spChg>
        <pc:spChg chg="del mod">
          <ac:chgData name="Aurelien Domont" userId="6da7715ce44349b3" providerId="LiveId" clId="{F5CB8D7B-D02E-4687-8CA4-C8B5B52CB8AB}" dt="2023-02-10T02:57:20.634" v="2102" actId="478"/>
          <ac:spMkLst>
            <pc:docMk/>
            <pc:sldMk cId="385158906" sldId="2246"/>
            <ac:spMk id="7" creationId="{D6181D12-EE77-370A-B642-195CFA645DB3}"/>
          </ac:spMkLst>
        </pc:spChg>
        <pc:spChg chg="del mod">
          <ac:chgData name="Aurelien Domont" userId="6da7715ce44349b3" providerId="LiveId" clId="{F5CB8D7B-D02E-4687-8CA4-C8B5B52CB8AB}" dt="2023-02-10T03:01:07.308" v="2230" actId="478"/>
          <ac:spMkLst>
            <pc:docMk/>
            <pc:sldMk cId="385158906" sldId="2246"/>
            <ac:spMk id="8" creationId="{148FCC7F-FE0D-9C7A-5F9B-0196D0CBC769}"/>
          </ac:spMkLst>
        </pc:spChg>
        <pc:spChg chg="del mod">
          <ac:chgData name="Aurelien Domont" userId="6da7715ce44349b3" providerId="LiveId" clId="{F5CB8D7B-D02E-4687-8CA4-C8B5B52CB8AB}" dt="2023-02-10T02:57:20.634" v="2102" actId="478"/>
          <ac:spMkLst>
            <pc:docMk/>
            <pc:sldMk cId="385158906" sldId="2246"/>
            <ac:spMk id="11" creationId="{EDAF58AE-3825-62BE-64ED-DF2A3D34EDDA}"/>
          </ac:spMkLst>
        </pc:spChg>
        <pc:spChg chg="mod">
          <ac:chgData name="Aurelien Domont" userId="6da7715ce44349b3" providerId="LiveId" clId="{F5CB8D7B-D02E-4687-8CA4-C8B5B52CB8AB}" dt="2023-02-10T03:01:16.897" v="2308" actId="1037"/>
          <ac:spMkLst>
            <pc:docMk/>
            <pc:sldMk cId="385158906" sldId="2246"/>
            <ac:spMk id="12" creationId="{FD06379C-9DEF-1ED7-3641-6AD0ECC8E382}"/>
          </ac:spMkLst>
        </pc:spChg>
        <pc:spChg chg="add del mod">
          <ac:chgData name="Aurelien Domont" userId="6da7715ce44349b3" providerId="LiveId" clId="{F5CB8D7B-D02E-4687-8CA4-C8B5B52CB8AB}" dt="2023-02-10T03:01:07.308" v="2230" actId="478"/>
          <ac:spMkLst>
            <pc:docMk/>
            <pc:sldMk cId="385158906" sldId="2246"/>
            <ac:spMk id="15" creationId="{52BBE545-A76B-05AE-B447-E058E92E8E1F}"/>
          </ac:spMkLst>
        </pc:spChg>
        <pc:spChg chg="mod">
          <ac:chgData name="Aurelien Domont" userId="6da7715ce44349b3" providerId="LiveId" clId="{F5CB8D7B-D02E-4687-8CA4-C8B5B52CB8AB}" dt="2023-02-12T23:19:27.251" v="2933" actId="1076"/>
          <ac:spMkLst>
            <pc:docMk/>
            <pc:sldMk cId="385158906" sldId="2246"/>
            <ac:spMk id="16" creationId="{6C2BB713-9637-4B9B-938F-E9768876782A}"/>
          </ac:spMkLst>
        </pc:spChg>
        <pc:spChg chg="add mod">
          <ac:chgData name="Aurelien Domont" userId="6da7715ce44349b3" providerId="LiveId" clId="{F5CB8D7B-D02E-4687-8CA4-C8B5B52CB8AB}" dt="2023-02-12T23:22:14.699" v="2943" actId="20577"/>
          <ac:spMkLst>
            <pc:docMk/>
            <pc:sldMk cId="385158906" sldId="2246"/>
            <ac:spMk id="17" creationId="{8F32928B-E7F1-394A-A922-14606102FD00}"/>
          </ac:spMkLst>
        </pc:spChg>
        <pc:spChg chg="del">
          <ac:chgData name="Aurelien Domont" userId="6da7715ce44349b3" providerId="LiveId" clId="{F5CB8D7B-D02E-4687-8CA4-C8B5B52CB8AB}" dt="2023-02-10T01:19:30.882" v="1595" actId="478"/>
          <ac:spMkLst>
            <pc:docMk/>
            <pc:sldMk cId="385158906" sldId="2246"/>
            <ac:spMk id="19" creationId="{F4DC6C9C-FEC4-A87E-F2C9-60B29EAD92EF}"/>
          </ac:spMkLst>
        </pc:spChg>
        <pc:spChg chg="del">
          <ac:chgData name="Aurelien Domont" userId="6da7715ce44349b3" providerId="LiveId" clId="{F5CB8D7B-D02E-4687-8CA4-C8B5B52CB8AB}" dt="2023-02-10T01:19:30.882" v="1595" actId="478"/>
          <ac:spMkLst>
            <pc:docMk/>
            <pc:sldMk cId="385158906" sldId="2246"/>
            <ac:spMk id="20" creationId="{A0574671-B23B-772F-6693-BCD3981C3677}"/>
          </ac:spMkLst>
        </pc:spChg>
        <pc:spChg chg="add mod">
          <ac:chgData name="Aurelien Domont" userId="6da7715ce44349b3" providerId="LiveId" clId="{F5CB8D7B-D02E-4687-8CA4-C8B5B52CB8AB}" dt="2023-02-10T03:12:26.908" v="2714" actId="1037"/>
          <ac:spMkLst>
            <pc:docMk/>
            <pc:sldMk cId="385158906" sldId="2246"/>
            <ac:spMk id="21" creationId="{1F06CC97-512B-2D7B-5A66-0C032CAF702D}"/>
          </ac:spMkLst>
        </pc:spChg>
        <pc:spChg chg="del">
          <ac:chgData name="Aurelien Domont" userId="6da7715ce44349b3" providerId="LiveId" clId="{F5CB8D7B-D02E-4687-8CA4-C8B5B52CB8AB}" dt="2023-02-10T01:19:34.168" v="1597" actId="478"/>
          <ac:spMkLst>
            <pc:docMk/>
            <pc:sldMk cId="385158906" sldId="2246"/>
            <ac:spMk id="22" creationId="{314E2654-56C9-9C2D-32F5-A1AEE7D5D979}"/>
          </ac:spMkLst>
        </pc:spChg>
        <pc:spChg chg="del">
          <ac:chgData name="Aurelien Domont" userId="6da7715ce44349b3" providerId="LiveId" clId="{F5CB8D7B-D02E-4687-8CA4-C8B5B52CB8AB}" dt="2023-02-10T01:19:30.882" v="1595" actId="478"/>
          <ac:spMkLst>
            <pc:docMk/>
            <pc:sldMk cId="385158906" sldId="2246"/>
            <ac:spMk id="23" creationId="{157A999B-74A7-8710-1682-4882DF46A7A9}"/>
          </ac:spMkLst>
        </pc:spChg>
        <pc:spChg chg="add mod">
          <ac:chgData name="Aurelien Domont" userId="6da7715ce44349b3" providerId="LiveId" clId="{F5CB8D7B-D02E-4687-8CA4-C8B5B52CB8AB}" dt="2023-02-12T23:05:26.468" v="2908" actId="20577"/>
          <ac:spMkLst>
            <pc:docMk/>
            <pc:sldMk cId="385158906" sldId="2246"/>
            <ac:spMk id="26" creationId="{EBB92A26-784E-0EE9-CFC8-E79CCC2E991F}"/>
          </ac:spMkLst>
        </pc:spChg>
        <pc:picChg chg="add mod">
          <ac:chgData name="Aurelien Domont" userId="6da7715ce44349b3" providerId="LiveId" clId="{F5CB8D7B-D02E-4687-8CA4-C8B5B52CB8AB}" dt="2023-02-10T03:01:16.897" v="2308" actId="1037"/>
          <ac:picMkLst>
            <pc:docMk/>
            <pc:sldMk cId="385158906" sldId="2246"/>
            <ac:picMk id="9" creationId="{EA85ED6F-D741-2EE6-9E1E-79BDB781A61B}"/>
          </ac:picMkLst>
        </pc:picChg>
        <pc:picChg chg="add del mod modCrop">
          <ac:chgData name="Aurelien Domont" userId="6da7715ce44349b3" providerId="LiveId" clId="{F5CB8D7B-D02E-4687-8CA4-C8B5B52CB8AB}" dt="2023-02-10T03:01:07.308" v="2230" actId="478"/>
          <ac:picMkLst>
            <pc:docMk/>
            <pc:sldMk cId="385158906" sldId="2246"/>
            <ac:picMk id="14" creationId="{3D3BE849-13A9-950D-E3CF-F6100288F541}"/>
          </ac:picMkLst>
        </pc:picChg>
        <pc:picChg chg="del">
          <ac:chgData name="Aurelien Domont" userId="6da7715ce44349b3" providerId="LiveId" clId="{F5CB8D7B-D02E-4687-8CA4-C8B5B52CB8AB}" dt="2023-02-10T01:19:33.059" v="1596" actId="478"/>
          <ac:picMkLst>
            <pc:docMk/>
            <pc:sldMk cId="385158906" sldId="2246"/>
            <ac:picMk id="18" creationId="{9C08B6C3-5188-A352-7B13-E07DC65FB20A}"/>
          </ac:picMkLst>
        </pc:picChg>
        <pc:picChg chg="del">
          <ac:chgData name="Aurelien Domont" userId="6da7715ce44349b3" providerId="LiveId" clId="{F5CB8D7B-D02E-4687-8CA4-C8B5B52CB8AB}" dt="2023-02-10T01:19:30.882" v="1595" actId="478"/>
          <ac:picMkLst>
            <pc:docMk/>
            <pc:sldMk cId="385158906" sldId="2246"/>
            <ac:picMk id="24" creationId="{12E1674E-C479-979C-78F6-AACB8AC27007}"/>
          </ac:picMkLst>
        </pc:picChg>
        <pc:picChg chg="add mod">
          <ac:chgData name="Aurelien Domont" userId="6da7715ce44349b3" providerId="LiveId" clId="{F5CB8D7B-D02E-4687-8CA4-C8B5B52CB8AB}" dt="2023-02-10T03:12:26.908" v="2714" actId="1037"/>
          <ac:picMkLst>
            <pc:docMk/>
            <pc:sldMk cId="385158906" sldId="2246"/>
            <ac:picMk id="25" creationId="{31B108BD-86AD-33F0-0760-42E7A6CD28C6}"/>
          </ac:picMkLst>
        </pc:picChg>
      </pc:sldChg>
      <pc:sldChg chg="addSp delSp modSp add mod ord">
        <pc:chgData name="Aurelien Domont" userId="6da7715ce44349b3" providerId="LiveId" clId="{F5CB8D7B-D02E-4687-8CA4-C8B5B52CB8AB}" dt="2023-02-12T23:22:46.337" v="2944"/>
        <pc:sldMkLst>
          <pc:docMk/>
          <pc:sldMk cId="570517612" sldId="2247"/>
        </pc:sldMkLst>
        <pc:spChg chg="add del mod ord">
          <ac:chgData name="Aurelien Domont" userId="6da7715ce44349b3" providerId="LiveId" clId="{F5CB8D7B-D02E-4687-8CA4-C8B5B52CB8AB}" dt="2023-02-10T02:35:22.023" v="1856" actId="478"/>
          <ac:spMkLst>
            <pc:docMk/>
            <pc:sldMk cId="570517612" sldId="2247"/>
            <ac:spMk id="2" creationId="{9CB12421-F4E8-2256-1D85-4711258EBDAC}"/>
          </ac:spMkLst>
        </pc:spChg>
        <pc:spChg chg="add del mod">
          <ac:chgData name="Aurelien Domont" userId="6da7715ce44349b3" providerId="LiveId" clId="{F5CB8D7B-D02E-4687-8CA4-C8B5B52CB8AB}" dt="2023-02-10T02:57:16.885" v="2100" actId="478"/>
          <ac:spMkLst>
            <pc:docMk/>
            <pc:sldMk cId="570517612" sldId="2247"/>
            <ac:spMk id="3" creationId="{170B5735-97D0-DBFE-15EA-F7F9586EE6CD}"/>
          </ac:spMkLst>
        </pc:spChg>
        <pc:spChg chg="add del mod">
          <ac:chgData name="Aurelien Domont" userId="6da7715ce44349b3" providerId="LiveId" clId="{F5CB8D7B-D02E-4687-8CA4-C8B5B52CB8AB}" dt="2023-02-10T03:11:37.738" v="2688" actId="478"/>
          <ac:spMkLst>
            <pc:docMk/>
            <pc:sldMk cId="570517612" sldId="2247"/>
            <ac:spMk id="4" creationId="{4EBC6FCB-CAB5-66A6-D31E-0A9647AFBFD0}"/>
          </ac:spMkLst>
        </pc:spChg>
        <pc:spChg chg="add del mod">
          <ac:chgData name="Aurelien Domont" userId="6da7715ce44349b3" providerId="LiveId" clId="{F5CB8D7B-D02E-4687-8CA4-C8B5B52CB8AB}" dt="2023-02-10T02:57:16.885" v="2100" actId="478"/>
          <ac:spMkLst>
            <pc:docMk/>
            <pc:sldMk cId="570517612" sldId="2247"/>
            <ac:spMk id="5" creationId="{68B7294A-9D5C-8BA3-F1F0-25BD4DAD621C}"/>
          </ac:spMkLst>
        </pc:spChg>
        <pc:spChg chg="add del mod">
          <ac:chgData name="Aurelien Domont" userId="6da7715ce44349b3" providerId="LiveId" clId="{F5CB8D7B-D02E-4687-8CA4-C8B5B52CB8AB}" dt="2023-02-10T03:11:37.738" v="2688" actId="478"/>
          <ac:spMkLst>
            <pc:docMk/>
            <pc:sldMk cId="570517612" sldId="2247"/>
            <ac:spMk id="6" creationId="{9D83F8B7-7163-1C6C-BD7C-578B7F843275}"/>
          </ac:spMkLst>
        </pc:spChg>
        <pc:spChg chg="del">
          <ac:chgData name="Aurelien Domont" userId="6da7715ce44349b3" providerId="LiveId" clId="{F5CB8D7B-D02E-4687-8CA4-C8B5B52CB8AB}" dt="2023-02-10T02:35:53.130" v="1873" actId="478"/>
          <ac:spMkLst>
            <pc:docMk/>
            <pc:sldMk cId="570517612" sldId="2247"/>
            <ac:spMk id="7" creationId="{D6181D12-EE77-370A-B642-195CFA645DB3}"/>
          </ac:spMkLst>
        </pc:spChg>
        <pc:spChg chg="del">
          <ac:chgData name="Aurelien Domont" userId="6da7715ce44349b3" providerId="LiveId" clId="{F5CB8D7B-D02E-4687-8CA4-C8B5B52CB8AB}" dt="2023-02-10T02:35:53.130" v="1873" actId="478"/>
          <ac:spMkLst>
            <pc:docMk/>
            <pc:sldMk cId="570517612" sldId="2247"/>
            <ac:spMk id="8" creationId="{148FCC7F-FE0D-9C7A-5F9B-0196D0CBC769}"/>
          </ac:spMkLst>
        </pc:spChg>
        <pc:spChg chg="del">
          <ac:chgData name="Aurelien Domont" userId="6da7715ce44349b3" providerId="LiveId" clId="{F5CB8D7B-D02E-4687-8CA4-C8B5B52CB8AB}" dt="2023-02-10T02:35:53.130" v="1873" actId="478"/>
          <ac:spMkLst>
            <pc:docMk/>
            <pc:sldMk cId="570517612" sldId="2247"/>
            <ac:spMk id="11" creationId="{EDAF58AE-3825-62BE-64ED-DF2A3D34EDDA}"/>
          </ac:spMkLst>
        </pc:spChg>
        <pc:spChg chg="del mod">
          <ac:chgData name="Aurelien Domont" userId="6da7715ce44349b3" providerId="LiveId" clId="{F5CB8D7B-D02E-4687-8CA4-C8B5B52CB8AB}" dt="2023-02-10T02:35:53.130" v="1873" actId="478"/>
          <ac:spMkLst>
            <pc:docMk/>
            <pc:sldMk cId="570517612" sldId="2247"/>
            <ac:spMk id="12" creationId="{FD06379C-9DEF-1ED7-3641-6AD0ECC8E382}"/>
          </ac:spMkLst>
        </pc:spChg>
        <pc:spChg chg="mod">
          <ac:chgData name="Aurelien Domont" userId="6da7715ce44349b3" providerId="LiveId" clId="{F5CB8D7B-D02E-4687-8CA4-C8B5B52CB8AB}" dt="2023-02-10T03:11:42.581" v="2694" actId="20577"/>
          <ac:spMkLst>
            <pc:docMk/>
            <pc:sldMk cId="570517612" sldId="2247"/>
            <ac:spMk id="16" creationId="{6C2BB713-9637-4B9B-938F-E9768876782A}"/>
          </ac:spMkLst>
        </pc:spChg>
        <pc:spChg chg="add mod">
          <ac:chgData name="Aurelien Domont" userId="6da7715ce44349b3" providerId="LiveId" clId="{F5CB8D7B-D02E-4687-8CA4-C8B5B52CB8AB}" dt="2023-02-10T03:28:59.992" v="2812" actId="207"/>
          <ac:spMkLst>
            <pc:docMk/>
            <pc:sldMk cId="570517612" sldId="2247"/>
            <ac:spMk id="17" creationId="{1B99D992-7924-DCBD-CC52-F5716748C142}"/>
          </ac:spMkLst>
        </pc:spChg>
        <pc:spChg chg="add del mod">
          <ac:chgData name="Aurelien Domont" userId="6da7715ce44349b3" providerId="LiveId" clId="{F5CB8D7B-D02E-4687-8CA4-C8B5B52CB8AB}" dt="2023-02-10T03:11:37.738" v="2688" actId="478"/>
          <ac:spMkLst>
            <pc:docMk/>
            <pc:sldMk cId="570517612" sldId="2247"/>
            <ac:spMk id="18" creationId="{F1480C46-71EC-CFBF-8AC2-C90FCCF5945F}"/>
          </ac:spMkLst>
        </pc:spChg>
        <pc:spChg chg="add del mod">
          <ac:chgData name="Aurelien Domont" userId="6da7715ce44349b3" providerId="LiveId" clId="{F5CB8D7B-D02E-4687-8CA4-C8B5B52CB8AB}" dt="2023-02-10T03:11:37.738" v="2688" actId="478"/>
          <ac:spMkLst>
            <pc:docMk/>
            <pc:sldMk cId="570517612" sldId="2247"/>
            <ac:spMk id="19" creationId="{A5723CCA-B471-8DF4-BA2F-E9E48D7467EC}"/>
          </ac:spMkLst>
        </pc:spChg>
        <pc:spChg chg="add del mod">
          <ac:chgData name="Aurelien Domont" userId="6da7715ce44349b3" providerId="LiveId" clId="{F5CB8D7B-D02E-4687-8CA4-C8B5B52CB8AB}" dt="2023-02-10T03:12:37.865" v="2715" actId="478"/>
          <ac:spMkLst>
            <pc:docMk/>
            <pc:sldMk cId="570517612" sldId="2247"/>
            <ac:spMk id="20" creationId="{3DB3D683-C55D-4B8B-79A3-CA3B43C8AC9D}"/>
          </ac:spMkLst>
        </pc:spChg>
        <pc:spChg chg="add del mod">
          <ac:chgData name="Aurelien Domont" userId="6da7715ce44349b3" providerId="LiveId" clId="{F5CB8D7B-D02E-4687-8CA4-C8B5B52CB8AB}" dt="2023-02-10T03:12:37.865" v="2715" actId="478"/>
          <ac:spMkLst>
            <pc:docMk/>
            <pc:sldMk cId="570517612" sldId="2247"/>
            <ac:spMk id="22" creationId="{E84F2DAC-D0FA-1E21-96B3-8A75BFFFA2B5}"/>
          </ac:spMkLst>
        </pc:spChg>
        <pc:spChg chg="add del mod">
          <ac:chgData name="Aurelien Domont" userId="6da7715ce44349b3" providerId="LiveId" clId="{F5CB8D7B-D02E-4687-8CA4-C8B5B52CB8AB}" dt="2023-02-10T03:12:37.865" v="2715" actId="478"/>
          <ac:spMkLst>
            <pc:docMk/>
            <pc:sldMk cId="570517612" sldId="2247"/>
            <ac:spMk id="23" creationId="{6A74ABEB-5B12-5459-7E04-0FF2E4ED9329}"/>
          </ac:spMkLst>
        </pc:spChg>
        <pc:spChg chg="add del mod">
          <ac:chgData name="Aurelien Domont" userId="6da7715ce44349b3" providerId="LiveId" clId="{F5CB8D7B-D02E-4687-8CA4-C8B5B52CB8AB}" dt="2023-02-10T03:12:37.865" v="2715" actId="478"/>
          <ac:spMkLst>
            <pc:docMk/>
            <pc:sldMk cId="570517612" sldId="2247"/>
            <ac:spMk id="25" creationId="{1CA22341-9B96-B1FD-EEC8-86BF0A22A499}"/>
          </ac:spMkLst>
        </pc:spChg>
        <pc:spChg chg="add del mod">
          <ac:chgData name="Aurelien Domont" userId="6da7715ce44349b3" providerId="LiveId" clId="{F5CB8D7B-D02E-4687-8CA4-C8B5B52CB8AB}" dt="2023-02-10T03:12:40.105" v="2717"/>
          <ac:spMkLst>
            <pc:docMk/>
            <pc:sldMk cId="570517612" sldId="2247"/>
            <ac:spMk id="26" creationId="{39AC05AC-2DD1-4B0D-F49B-320FD5C07EAD}"/>
          </ac:spMkLst>
        </pc:spChg>
        <pc:spChg chg="add del mod">
          <ac:chgData name="Aurelien Domont" userId="6da7715ce44349b3" providerId="LiveId" clId="{F5CB8D7B-D02E-4687-8CA4-C8B5B52CB8AB}" dt="2023-02-10T03:12:40.105" v="2717"/>
          <ac:spMkLst>
            <pc:docMk/>
            <pc:sldMk cId="570517612" sldId="2247"/>
            <ac:spMk id="27" creationId="{777A402E-A134-C88C-3B23-DAC2A60F65BE}"/>
          </ac:spMkLst>
        </pc:spChg>
        <pc:spChg chg="add del mod">
          <ac:chgData name="Aurelien Domont" userId="6da7715ce44349b3" providerId="LiveId" clId="{F5CB8D7B-D02E-4687-8CA4-C8B5B52CB8AB}" dt="2023-02-10T03:12:40.105" v="2717"/>
          <ac:spMkLst>
            <pc:docMk/>
            <pc:sldMk cId="570517612" sldId="2247"/>
            <ac:spMk id="28" creationId="{A544F8EF-DEC3-BCC1-C62B-00C5DDE46EA5}"/>
          </ac:spMkLst>
        </pc:spChg>
        <pc:spChg chg="add del mod">
          <ac:chgData name="Aurelien Domont" userId="6da7715ce44349b3" providerId="LiveId" clId="{F5CB8D7B-D02E-4687-8CA4-C8B5B52CB8AB}" dt="2023-02-10T03:12:40.105" v="2717"/>
          <ac:spMkLst>
            <pc:docMk/>
            <pc:sldMk cId="570517612" sldId="2247"/>
            <ac:spMk id="30" creationId="{2996E359-1C8F-60F4-19A8-5E5CA8BBE5E0}"/>
          </ac:spMkLst>
        </pc:spChg>
        <pc:spChg chg="add mod">
          <ac:chgData name="Aurelien Domont" userId="6da7715ce44349b3" providerId="LiveId" clId="{F5CB8D7B-D02E-4687-8CA4-C8B5B52CB8AB}" dt="2023-02-10T03:12:46.767" v="2718"/>
          <ac:spMkLst>
            <pc:docMk/>
            <pc:sldMk cId="570517612" sldId="2247"/>
            <ac:spMk id="31" creationId="{BC4B5072-13DA-3F96-13AA-A03E288080C4}"/>
          </ac:spMkLst>
        </pc:spChg>
        <pc:spChg chg="add mod">
          <ac:chgData name="Aurelien Domont" userId="6da7715ce44349b3" providerId="LiveId" clId="{F5CB8D7B-D02E-4687-8CA4-C8B5B52CB8AB}" dt="2023-02-12T23:22:46.337" v="2944"/>
          <ac:spMkLst>
            <pc:docMk/>
            <pc:sldMk cId="570517612" sldId="2247"/>
            <ac:spMk id="33" creationId="{53F625DD-E9B7-2A73-8781-4EA5D49D8174}"/>
          </ac:spMkLst>
        </pc:spChg>
        <pc:spChg chg="add mod">
          <ac:chgData name="Aurelien Domont" userId="6da7715ce44349b3" providerId="LiveId" clId="{F5CB8D7B-D02E-4687-8CA4-C8B5B52CB8AB}" dt="2023-02-10T03:12:46.767" v="2718"/>
          <ac:spMkLst>
            <pc:docMk/>
            <pc:sldMk cId="570517612" sldId="2247"/>
            <ac:spMk id="34" creationId="{7133232E-B22B-53CF-B3FB-FDFCFA591D1C}"/>
          </ac:spMkLst>
        </pc:spChg>
        <pc:spChg chg="add mod">
          <ac:chgData name="Aurelien Domont" userId="6da7715ce44349b3" providerId="LiveId" clId="{F5CB8D7B-D02E-4687-8CA4-C8B5B52CB8AB}" dt="2023-02-12T23:18:00.232" v="2930"/>
          <ac:spMkLst>
            <pc:docMk/>
            <pc:sldMk cId="570517612" sldId="2247"/>
            <ac:spMk id="36" creationId="{60F0F4A5-4FA7-93B1-BDE0-D99F890D6F63}"/>
          </ac:spMkLst>
        </pc:spChg>
        <pc:picChg chg="del">
          <ac:chgData name="Aurelien Domont" userId="6da7715ce44349b3" providerId="LiveId" clId="{F5CB8D7B-D02E-4687-8CA4-C8B5B52CB8AB}" dt="2023-02-10T02:35:53.130" v="1873" actId="478"/>
          <ac:picMkLst>
            <pc:docMk/>
            <pc:sldMk cId="570517612" sldId="2247"/>
            <ac:picMk id="9" creationId="{EA85ED6F-D741-2EE6-9E1E-79BDB781A61B}"/>
          </ac:picMkLst>
        </pc:picChg>
        <pc:picChg chg="add del mod">
          <ac:chgData name="Aurelien Domont" userId="6da7715ce44349b3" providerId="LiveId" clId="{F5CB8D7B-D02E-4687-8CA4-C8B5B52CB8AB}" dt="2023-02-10T03:11:37.738" v="2688" actId="478"/>
          <ac:picMkLst>
            <pc:docMk/>
            <pc:sldMk cId="570517612" sldId="2247"/>
            <ac:picMk id="10" creationId="{FE4D5275-7A2E-BD52-7817-20C2230FFEC7}"/>
          </ac:picMkLst>
        </pc:picChg>
        <pc:picChg chg="del">
          <ac:chgData name="Aurelien Domont" userId="6da7715ce44349b3" providerId="LiveId" clId="{F5CB8D7B-D02E-4687-8CA4-C8B5B52CB8AB}" dt="2023-02-10T02:35:53.130" v="1873" actId="478"/>
          <ac:picMkLst>
            <pc:docMk/>
            <pc:sldMk cId="570517612" sldId="2247"/>
            <ac:picMk id="14" creationId="{3D3BE849-13A9-950D-E3CF-F6100288F541}"/>
          </ac:picMkLst>
        </pc:picChg>
        <pc:picChg chg="add del mod">
          <ac:chgData name="Aurelien Domont" userId="6da7715ce44349b3" providerId="LiveId" clId="{F5CB8D7B-D02E-4687-8CA4-C8B5B52CB8AB}" dt="2023-02-10T03:11:37.738" v="2688" actId="478"/>
          <ac:picMkLst>
            <pc:docMk/>
            <pc:sldMk cId="570517612" sldId="2247"/>
            <ac:picMk id="15" creationId="{C474CA1D-AA17-2896-8C98-D1268D637F1A}"/>
          </ac:picMkLst>
        </pc:picChg>
        <pc:picChg chg="add del mod">
          <ac:chgData name="Aurelien Domont" userId="6da7715ce44349b3" providerId="LiveId" clId="{F5CB8D7B-D02E-4687-8CA4-C8B5B52CB8AB}" dt="2023-02-10T03:12:37.865" v="2715" actId="478"/>
          <ac:picMkLst>
            <pc:docMk/>
            <pc:sldMk cId="570517612" sldId="2247"/>
            <ac:picMk id="21" creationId="{CE817ACD-CAE4-07AE-BA64-378B94DDCDE1}"/>
          </ac:picMkLst>
        </pc:picChg>
        <pc:picChg chg="add del mod">
          <ac:chgData name="Aurelien Domont" userId="6da7715ce44349b3" providerId="LiveId" clId="{F5CB8D7B-D02E-4687-8CA4-C8B5B52CB8AB}" dt="2023-02-10T03:12:37.865" v="2715" actId="478"/>
          <ac:picMkLst>
            <pc:docMk/>
            <pc:sldMk cId="570517612" sldId="2247"/>
            <ac:picMk id="24" creationId="{79E3A886-8E57-E307-660A-59BCC66D623C}"/>
          </ac:picMkLst>
        </pc:picChg>
        <pc:picChg chg="add del mod">
          <ac:chgData name="Aurelien Domont" userId="6da7715ce44349b3" providerId="LiveId" clId="{F5CB8D7B-D02E-4687-8CA4-C8B5B52CB8AB}" dt="2023-02-10T03:12:40.105" v="2717"/>
          <ac:picMkLst>
            <pc:docMk/>
            <pc:sldMk cId="570517612" sldId="2247"/>
            <ac:picMk id="29" creationId="{EF5CCA5B-5B7E-F025-DCEA-6EDC35A390F9}"/>
          </ac:picMkLst>
        </pc:picChg>
        <pc:picChg chg="add mod">
          <ac:chgData name="Aurelien Domont" userId="6da7715ce44349b3" providerId="LiveId" clId="{F5CB8D7B-D02E-4687-8CA4-C8B5B52CB8AB}" dt="2023-02-10T03:12:46.767" v="2718"/>
          <ac:picMkLst>
            <pc:docMk/>
            <pc:sldMk cId="570517612" sldId="2247"/>
            <ac:picMk id="32" creationId="{CA5DF2C3-390B-78C9-9543-8059A1844CB8}"/>
          </ac:picMkLst>
        </pc:picChg>
        <pc:picChg chg="add mod">
          <ac:chgData name="Aurelien Domont" userId="6da7715ce44349b3" providerId="LiveId" clId="{F5CB8D7B-D02E-4687-8CA4-C8B5B52CB8AB}" dt="2023-02-10T03:12:46.767" v="2718"/>
          <ac:picMkLst>
            <pc:docMk/>
            <pc:sldMk cId="570517612" sldId="2247"/>
            <ac:picMk id="35" creationId="{42515FC1-DD95-6B38-ABAE-7D16212C0312}"/>
          </ac:picMkLst>
        </pc:picChg>
      </pc:sldChg>
      <pc:sldChg chg="addSp delSp modSp add mod">
        <pc:chgData name="Aurelien Domont" userId="6da7715ce44349b3" providerId="LiveId" clId="{F5CB8D7B-D02E-4687-8CA4-C8B5B52CB8AB}" dt="2023-02-12T23:22:48.492" v="2945"/>
        <pc:sldMkLst>
          <pc:docMk/>
          <pc:sldMk cId="591372129" sldId="2248"/>
        </pc:sldMkLst>
        <pc:spChg chg="add mod">
          <ac:chgData name="Aurelien Domont" userId="6da7715ce44349b3" providerId="LiveId" clId="{F5CB8D7B-D02E-4687-8CA4-C8B5B52CB8AB}" dt="2023-02-10T03:29:05.008" v="2813" actId="207"/>
          <ac:spMkLst>
            <pc:docMk/>
            <pc:sldMk cId="591372129" sldId="2248"/>
            <ac:spMk id="2" creationId="{A4C3CC58-8FBB-AAD3-3A76-6489FD3164DD}"/>
          </ac:spMkLst>
        </pc:spChg>
        <pc:spChg chg="del mod">
          <ac:chgData name="Aurelien Domont" userId="6da7715ce44349b3" providerId="LiveId" clId="{F5CB8D7B-D02E-4687-8CA4-C8B5B52CB8AB}" dt="2023-02-10T03:12:08.015" v="2697" actId="478"/>
          <ac:spMkLst>
            <pc:docMk/>
            <pc:sldMk cId="591372129" sldId="2248"/>
            <ac:spMk id="3" creationId="{170B5735-97D0-DBFE-15EA-F7F9586EE6CD}"/>
          </ac:spMkLst>
        </pc:spChg>
        <pc:spChg chg="del">
          <ac:chgData name="Aurelien Domont" userId="6da7715ce44349b3" providerId="LiveId" clId="{F5CB8D7B-D02E-4687-8CA4-C8B5B52CB8AB}" dt="2023-02-10T03:12:08.015" v="2697" actId="478"/>
          <ac:spMkLst>
            <pc:docMk/>
            <pc:sldMk cId="591372129" sldId="2248"/>
            <ac:spMk id="4" creationId="{4EBC6FCB-CAB5-66A6-D31E-0A9647AFBFD0}"/>
          </ac:spMkLst>
        </pc:spChg>
        <pc:spChg chg="del mod">
          <ac:chgData name="Aurelien Domont" userId="6da7715ce44349b3" providerId="LiveId" clId="{F5CB8D7B-D02E-4687-8CA4-C8B5B52CB8AB}" dt="2023-02-10T03:12:08.015" v="2697" actId="478"/>
          <ac:spMkLst>
            <pc:docMk/>
            <pc:sldMk cId="591372129" sldId="2248"/>
            <ac:spMk id="5" creationId="{68B7294A-9D5C-8BA3-F1F0-25BD4DAD621C}"/>
          </ac:spMkLst>
        </pc:spChg>
        <pc:spChg chg="del">
          <ac:chgData name="Aurelien Domont" userId="6da7715ce44349b3" providerId="LiveId" clId="{F5CB8D7B-D02E-4687-8CA4-C8B5B52CB8AB}" dt="2023-02-10T03:12:08.015" v="2697" actId="478"/>
          <ac:spMkLst>
            <pc:docMk/>
            <pc:sldMk cId="591372129" sldId="2248"/>
            <ac:spMk id="6" creationId="{9D83F8B7-7163-1C6C-BD7C-578B7F843275}"/>
          </ac:spMkLst>
        </pc:spChg>
        <pc:spChg chg="add del mod">
          <ac:chgData name="Aurelien Domont" userId="6da7715ce44349b3" providerId="LiveId" clId="{F5CB8D7B-D02E-4687-8CA4-C8B5B52CB8AB}" dt="2023-02-10T03:13:05.471" v="2728" actId="478"/>
          <ac:spMkLst>
            <pc:docMk/>
            <pc:sldMk cId="591372129" sldId="2248"/>
            <ac:spMk id="7" creationId="{94F13877-A743-355D-DBC2-4DF1D634D0DD}"/>
          </ac:spMkLst>
        </pc:spChg>
        <pc:spChg chg="add del mod">
          <ac:chgData name="Aurelien Domont" userId="6da7715ce44349b3" providerId="LiveId" clId="{F5CB8D7B-D02E-4687-8CA4-C8B5B52CB8AB}" dt="2023-02-10T03:13:05.471" v="2728" actId="478"/>
          <ac:spMkLst>
            <pc:docMk/>
            <pc:sldMk cId="591372129" sldId="2248"/>
            <ac:spMk id="9" creationId="{5DD1AAF1-6738-98E3-0E60-1024D2C204BF}"/>
          </ac:spMkLst>
        </pc:spChg>
        <pc:spChg chg="add del mod">
          <ac:chgData name="Aurelien Domont" userId="6da7715ce44349b3" providerId="LiveId" clId="{F5CB8D7B-D02E-4687-8CA4-C8B5B52CB8AB}" dt="2023-02-10T03:13:05.471" v="2728" actId="478"/>
          <ac:spMkLst>
            <pc:docMk/>
            <pc:sldMk cId="591372129" sldId="2248"/>
            <ac:spMk id="11" creationId="{0E7C0DDE-BF1B-7B15-8A3F-5DCB240FF560}"/>
          </ac:spMkLst>
        </pc:spChg>
        <pc:spChg chg="add del mod">
          <ac:chgData name="Aurelien Domont" userId="6da7715ce44349b3" providerId="LiveId" clId="{F5CB8D7B-D02E-4687-8CA4-C8B5B52CB8AB}" dt="2023-02-10T03:13:05.471" v="2728" actId="478"/>
          <ac:spMkLst>
            <pc:docMk/>
            <pc:sldMk cId="591372129" sldId="2248"/>
            <ac:spMk id="14" creationId="{F31F434B-6B34-4512-A943-66089DC1E7DC}"/>
          </ac:spMkLst>
        </pc:spChg>
        <pc:spChg chg="mod">
          <ac:chgData name="Aurelien Domont" userId="6da7715ce44349b3" providerId="LiveId" clId="{F5CB8D7B-D02E-4687-8CA4-C8B5B52CB8AB}" dt="2023-02-10T03:13:01.695" v="2727" actId="20577"/>
          <ac:spMkLst>
            <pc:docMk/>
            <pc:sldMk cId="591372129" sldId="2248"/>
            <ac:spMk id="16" creationId="{6C2BB713-9637-4B9B-938F-E9768876782A}"/>
          </ac:spMkLst>
        </pc:spChg>
        <pc:spChg chg="del">
          <ac:chgData name="Aurelien Domont" userId="6da7715ce44349b3" providerId="LiveId" clId="{F5CB8D7B-D02E-4687-8CA4-C8B5B52CB8AB}" dt="2023-02-10T02:42:28.287" v="2036" actId="478"/>
          <ac:spMkLst>
            <pc:docMk/>
            <pc:sldMk cId="591372129" sldId="2248"/>
            <ac:spMk id="17" creationId="{1B99D992-7924-DCBD-CC52-F5716748C142}"/>
          </ac:spMkLst>
        </pc:spChg>
        <pc:spChg chg="add mod">
          <ac:chgData name="Aurelien Domont" userId="6da7715ce44349b3" providerId="LiveId" clId="{F5CB8D7B-D02E-4687-8CA4-C8B5B52CB8AB}" dt="2023-02-10T03:13:06.309" v="2729"/>
          <ac:spMkLst>
            <pc:docMk/>
            <pc:sldMk cId="591372129" sldId="2248"/>
            <ac:spMk id="18" creationId="{1FDC8A2E-D1E8-24A7-8C43-CEB8EB4B3A52}"/>
          </ac:spMkLst>
        </pc:spChg>
        <pc:spChg chg="add mod">
          <ac:chgData name="Aurelien Domont" userId="6da7715ce44349b3" providerId="LiveId" clId="{F5CB8D7B-D02E-4687-8CA4-C8B5B52CB8AB}" dt="2023-02-12T23:22:48.492" v="2945"/>
          <ac:spMkLst>
            <pc:docMk/>
            <pc:sldMk cId="591372129" sldId="2248"/>
            <ac:spMk id="20" creationId="{2F934980-98FC-0759-3129-3D23990BF772}"/>
          </ac:spMkLst>
        </pc:spChg>
        <pc:spChg chg="add mod">
          <ac:chgData name="Aurelien Domont" userId="6da7715ce44349b3" providerId="LiveId" clId="{F5CB8D7B-D02E-4687-8CA4-C8B5B52CB8AB}" dt="2023-02-10T03:13:06.309" v="2729"/>
          <ac:spMkLst>
            <pc:docMk/>
            <pc:sldMk cId="591372129" sldId="2248"/>
            <ac:spMk id="21" creationId="{2296E191-AF6F-B7FA-9167-E02D3AE37DE3}"/>
          </ac:spMkLst>
        </pc:spChg>
        <pc:spChg chg="add mod">
          <ac:chgData name="Aurelien Domont" userId="6da7715ce44349b3" providerId="LiveId" clId="{F5CB8D7B-D02E-4687-8CA4-C8B5B52CB8AB}" dt="2023-02-12T23:18:03.187" v="2931"/>
          <ac:spMkLst>
            <pc:docMk/>
            <pc:sldMk cId="591372129" sldId="2248"/>
            <ac:spMk id="23" creationId="{6ED26E69-DA2C-D3B7-5891-3E3C5A5D4372}"/>
          </ac:spMkLst>
        </pc:spChg>
        <pc:picChg chg="add del mod">
          <ac:chgData name="Aurelien Domont" userId="6da7715ce44349b3" providerId="LiveId" clId="{F5CB8D7B-D02E-4687-8CA4-C8B5B52CB8AB}" dt="2023-02-10T03:13:05.471" v="2728" actId="478"/>
          <ac:picMkLst>
            <pc:docMk/>
            <pc:sldMk cId="591372129" sldId="2248"/>
            <ac:picMk id="8" creationId="{E130D3DD-7F14-B2BF-DD24-A83FCB846BBF}"/>
          </ac:picMkLst>
        </pc:picChg>
        <pc:picChg chg="del">
          <ac:chgData name="Aurelien Domont" userId="6da7715ce44349b3" providerId="LiveId" clId="{F5CB8D7B-D02E-4687-8CA4-C8B5B52CB8AB}" dt="2023-02-10T03:12:08.015" v="2697" actId="478"/>
          <ac:picMkLst>
            <pc:docMk/>
            <pc:sldMk cId="591372129" sldId="2248"/>
            <ac:picMk id="10" creationId="{FE4D5275-7A2E-BD52-7817-20C2230FFEC7}"/>
          </ac:picMkLst>
        </pc:picChg>
        <pc:picChg chg="add del mod">
          <ac:chgData name="Aurelien Domont" userId="6da7715ce44349b3" providerId="LiveId" clId="{F5CB8D7B-D02E-4687-8CA4-C8B5B52CB8AB}" dt="2023-02-10T03:13:05.471" v="2728" actId="478"/>
          <ac:picMkLst>
            <pc:docMk/>
            <pc:sldMk cId="591372129" sldId="2248"/>
            <ac:picMk id="12" creationId="{1BF72262-6711-71D3-76B8-D454549B5934}"/>
          </ac:picMkLst>
        </pc:picChg>
        <pc:picChg chg="del">
          <ac:chgData name="Aurelien Domont" userId="6da7715ce44349b3" providerId="LiveId" clId="{F5CB8D7B-D02E-4687-8CA4-C8B5B52CB8AB}" dt="2023-02-10T03:12:08.015" v="2697" actId="478"/>
          <ac:picMkLst>
            <pc:docMk/>
            <pc:sldMk cId="591372129" sldId="2248"/>
            <ac:picMk id="15" creationId="{C474CA1D-AA17-2896-8C98-D1268D637F1A}"/>
          </ac:picMkLst>
        </pc:picChg>
        <pc:picChg chg="add mod">
          <ac:chgData name="Aurelien Domont" userId="6da7715ce44349b3" providerId="LiveId" clId="{F5CB8D7B-D02E-4687-8CA4-C8B5B52CB8AB}" dt="2023-02-10T03:13:06.309" v="2729"/>
          <ac:picMkLst>
            <pc:docMk/>
            <pc:sldMk cId="591372129" sldId="2248"/>
            <ac:picMk id="19" creationId="{D412AF7F-091B-7FEF-944F-03FA31E6C6C4}"/>
          </ac:picMkLst>
        </pc:picChg>
        <pc:picChg chg="add mod">
          <ac:chgData name="Aurelien Domont" userId="6da7715ce44349b3" providerId="LiveId" clId="{F5CB8D7B-D02E-4687-8CA4-C8B5B52CB8AB}" dt="2023-02-10T03:13:06.309" v="2729"/>
          <ac:picMkLst>
            <pc:docMk/>
            <pc:sldMk cId="591372129" sldId="2248"/>
            <ac:picMk id="22" creationId="{584519FD-0F2C-95D7-A61C-3D8BD28A2078}"/>
          </ac:picMkLst>
        </pc:picChg>
      </pc:sldChg>
      <pc:sldChg chg="addSp delSp modSp add mod">
        <pc:chgData name="Aurelien Domont" userId="6da7715ce44349b3" providerId="LiveId" clId="{F5CB8D7B-D02E-4687-8CA4-C8B5B52CB8AB}" dt="2023-02-10T03:15:39.961" v="2781" actId="478"/>
        <pc:sldMkLst>
          <pc:docMk/>
          <pc:sldMk cId="516191779" sldId="2249"/>
        </pc:sldMkLst>
        <pc:spChg chg="mod">
          <ac:chgData name="Aurelien Domont" userId="6da7715ce44349b3" providerId="LiveId" clId="{F5CB8D7B-D02E-4687-8CA4-C8B5B52CB8AB}" dt="2023-02-10T03:14:30.477" v="2766" actId="20577"/>
          <ac:spMkLst>
            <pc:docMk/>
            <pc:sldMk cId="516191779" sldId="2249"/>
            <ac:spMk id="2" creationId="{7A5D0868-4609-4523-9D64-D782C7DCD514}"/>
          </ac:spMkLst>
        </pc:spChg>
        <pc:spChg chg="del">
          <ac:chgData name="Aurelien Domont" userId="6da7715ce44349b3" providerId="LiveId" clId="{F5CB8D7B-D02E-4687-8CA4-C8B5B52CB8AB}" dt="2023-02-10T03:14:33.513" v="2767" actId="478"/>
          <ac:spMkLst>
            <pc:docMk/>
            <pc:sldMk cId="516191779" sldId="2249"/>
            <ac:spMk id="3" creationId="{DD64F0A8-E645-44FC-8F7A-F740D6D05C65}"/>
          </ac:spMkLst>
        </pc:spChg>
        <pc:spChg chg="add del mod">
          <ac:chgData name="Aurelien Domont" userId="6da7715ce44349b3" providerId="LiveId" clId="{F5CB8D7B-D02E-4687-8CA4-C8B5B52CB8AB}" dt="2023-02-10T03:14:36.304" v="2770" actId="478"/>
          <ac:spMkLst>
            <pc:docMk/>
            <pc:sldMk cId="516191779" sldId="2249"/>
            <ac:spMk id="5" creationId="{E26435E0-E506-239F-3756-177E2CFA8792}"/>
          </ac:spMkLst>
        </pc:spChg>
        <pc:spChg chg="add mod">
          <ac:chgData name="Aurelien Domont" userId="6da7715ce44349b3" providerId="LiveId" clId="{F5CB8D7B-D02E-4687-8CA4-C8B5B52CB8AB}" dt="2023-02-10T03:15:01.678" v="2778" actId="1582"/>
          <ac:spMkLst>
            <pc:docMk/>
            <pc:sldMk cId="516191779" sldId="2249"/>
            <ac:spMk id="10" creationId="{DA9C50CF-20AD-CA4B-9A50-5E35EF7FDFFE}"/>
          </ac:spMkLst>
        </pc:spChg>
        <pc:picChg chg="add del">
          <ac:chgData name="Aurelien Domont" userId="6da7715ce44349b3" providerId="LiveId" clId="{F5CB8D7B-D02E-4687-8CA4-C8B5B52CB8AB}" dt="2023-02-10T03:14:34.852" v="2769" actId="22"/>
          <ac:picMkLst>
            <pc:docMk/>
            <pc:sldMk cId="516191779" sldId="2249"/>
            <ac:picMk id="7" creationId="{DAD3F97E-66B0-23A8-7485-FDC842C2B861}"/>
          </ac:picMkLst>
        </pc:picChg>
        <pc:picChg chg="add mod">
          <ac:chgData name="Aurelien Domont" userId="6da7715ce44349b3" providerId="LiveId" clId="{F5CB8D7B-D02E-4687-8CA4-C8B5B52CB8AB}" dt="2023-02-10T03:14:48.143" v="2774" actId="1440"/>
          <ac:picMkLst>
            <pc:docMk/>
            <pc:sldMk cId="516191779" sldId="2249"/>
            <ac:picMk id="9" creationId="{0D628873-7B6C-4A68-9667-B86040D79729}"/>
          </ac:picMkLst>
        </pc:picChg>
        <pc:picChg chg="add del">
          <ac:chgData name="Aurelien Domont" userId="6da7715ce44349b3" providerId="LiveId" clId="{F5CB8D7B-D02E-4687-8CA4-C8B5B52CB8AB}" dt="2023-02-10T03:15:39.961" v="2781" actId="478"/>
          <ac:picMkLst>
            <pc:docMk/>
            <pc:sldMk cId="516191779" sldId="2249"/>
            <ac:picMk id="12" creationId="{34F822E0-483C-FD36-0B5E-962774264B5D}"/>
          </ac:picMkLst>
        </pc:picChg>
      </pc:sldChg>
      <pc:sldChg chg="addSp delSp modSp add mod">
        <pc:chgData name="Aurelien Domont" userId="6da7715ce44349b3" providerId="LiveId" clId="{F5CB8D7B-D02E-4687-8CA4-C8B5B52CB8AB}" dt="2023-02-10T03:18:25.998" v="2808" actId="1036"/>
        <pc:sldMkLst>
          <pc:docMk/>
          <pc:sldMk cId="1102206935" sldId="2250"/>
        </pc:sldMkLst>
        <pc:spChg chg="mod">
          <ac:chgData name="Aurelien Domont" userId="6da7715ce44349b3" providerId="LiveId" clId="{F5CB8D7B-D02E-4687-8CA4-C8B5B52CB8AB}" dt="2023-02-10T03:16:15.577" v="2791" actId="20577"/>
          <ac:spMkLst>
            <pc:docMk/>
            <pc:sldMk cId="1102206935" sldId="2250"/>
            <ac:spMk id="2" creationId="{7A5D0868-4609-4523-9D64-D782C7DCD514}"/>
          </ac:spMkLst>
        </pc:spChg>
        <pc:spChg chg="add del mod">
          <ac:chgData name="Aurelien Domont" userId="6da7715ce44349b3" providerId="LiveId" clId="{F5CB8D7B-D02E-4687-8CA4-C8B5B52CB8AB}" dt="2023-02-10T03:18:23.396" v="2806" actId="478"/>
          <ac:spMkLst>
            <pc:docMk/>
            <pc:sldMk cId="1102206935" sldId="2250"/>
            <ac:spMk id="4" creationId="{9C70E15C-5CEA-46B0-C2D2-43FF902BBD85}"/>
          </ac:spMkLst>
        </pc:spChg>
        <pc:spChg chg="del">
          <ac:chgData name="Aurelien Domont" userId="6da7715ce44349b3" providerId="LiveId" clId="{F5CB8D7B-D02E-4687-8CA4-C8B5B52CB8AB}" dt="2023-02-10T03:15:46.975" v="2785" actId="478"/>
          <ac:spMkLst>
            <pc:docMk/>
            <pc:sldMk cId="1102206935" sldId="2250"/>
            <ac:spMk id="10" creationId="{DA9C50CF-20AD-CA4B-9A50-5E35EF7FDFFE}"/>
          </ac:spMkLst>
        </pc:spChg>
        <pc:picChg chg="add del mod">
          <ac:chgData name="Aurelien Domont" userId="6da7715ce44349b3" providerId="LiveId" clId="{F5CB8D7B-D02E-4687-8CA4-C8B5B52CB8AB}" dt="2023-02-10T03:18:22.829" v="2805" actId="478"/>
          <ac:picMkLst>
            <pc:docMk/>
            <pc:sldMk cId="1102206935" sldId="2250"/>
            <ac:picMk id="3" creationId="{634C7D64-D257-FA1F-A0DA-C6BB04C24527}"/>
          </ac:picMkLst>
        </pc:picChg>
        <pc:picChg chg="add mod">
          <ac:chgData name="Aurelien Domont" userId="6da7715ce44349b3" providerId="LiveId" clId="{F5CB8D7B-D02E-4687-8CA4-C8B5B52CB8AB}" dt="2023-02-10T03:18:25.998" v="2808" actId="1036"/>
          <ac:picMkLst>
            <pc:docMk/>
            <pc:sldMk cId="1102206935" sldId="2250"/>
            <ac:picMk id="6" creationId="{EC7A6D69-C8BC-DACA-0970-78E556C06BA1}"/>
          </ac:picMkLst>
        </pc:picChg>
        <pc:picChg chg="del mod">
          <ac:chgData name="Aurelien Domont" userId="6da7715ce44349b3" providerId="LiveId" clId="{F5CB8D7B-D02E-4687-8CA4-C8B5B52CB8AB}" dt="2023-02-10T03:15:45.731" v="2784" actId="478"/>
          <ac:picMkLst>
            <pc:docMk/>
            <pc:sldMk cId="1102206935" sldId="2250"/>
            <ac:picMk id="9" creationId="{0D628873-7B6C-4A68-9667-B86040D79729}"/>
          </ac:picMkLst>
        </pc:picChg>
        <pc:picChg chg="del mod">
          <ac:chgData name="Aurelien Domont" userId="6da7715ce44349b3" providerId="LiveId" clId="{F5CB8D7B-D02E-4687-8CA4-C8B5B52CB8AB}" dt="2023-02-10T03:18:09.313" v="2800" actId="478"/>
          <ac:picMkLst>
            <pc:docMk/>
            <pc:sldMk cId="1102206935" sldId="2250"/>
            <ac:picMk id="12" creationId="{34F822E0-483C-FD36-0B5E-962774264B5D}"/>
          </ac:picMkLst>
        </pc:picChg>
      </pc:sldChg>
      <pc:sldChg chg="add del">
        <pc:chgData name="Aurelien Domont" userId="6da7715ce44349b3" providerId="LiveId" clId="{F5CB8D7B-D02E-4687-8CA4-C8B5B52CB8AB}" dt="2023-03-09T04:11:40.983" v="3204" actId="47"/>
        <pc:sldMkLst>
          <pc:docMk/>
          <pc:sldMk cId="2464805258" sldId="2251"/>
        </pc:sldMkLst>
      </pc:sldChg>
      <pc:sldChg chg="addSp modSp add mod">
        <pc:chgData name="Aurelien Domont" userId="6da7715ce44349b3" providerId="LiveId" clId="{F5CB8D7B-D02E-4687-8CA4-C8B5B52CB8AB}" dt="2023-07-21T04:47:21.388" v="3555" actId="20577"/>
        <pc:sldMkLst>
          <pc:docMk/>
          <pc:sldMk cId="2511350442" sldId="2251"/>
        </pc:sldMkLst>
        <pc:spChg chg="mod">
          <ac:chgData name="Aurelien Domont" userId="6da7715ce44349b3" providerId="LiveId" clId="{F5CB8D7B-D02E-4687-8CA4-C8B5B52CB8AB}" dt="2023-07-21T04:47:21.388" v="3555" actId="20577"/>
          <ac:spMkLst>
            <pc:docMk/>
            <pc:sldMk cId="2511350442" sldId="2251"/>
            <ac:spMk id="2" creationId="{406113FD-AA7D-4249-90D7-70AF85BE48E1}"/>
          </ac:spMkLst>
        </pc:spChg>
        <pc:spChg chg="mod">
          <ac:chgData name="Aurelien Domont" userId="6da7715ce44349b3" providerId="LiveId" clId="{F5CB8D7B-D02E-4687-8CA4-C8B5B52CB8AB}" dt="2023-06-30T02:01:01.163" v="3533" actId="14100"/>
          <ac:spMkLst>
            <pc:docMk/>
            <pc:sldMk cId="2511350442" sldId="2251"/>
            <ac:spMk id="7" creationId="{558C421E-7E39-A570-32F6-06E68C1EEE4C}"/>
          </ac:spMkLst>
        </pc:spChg>
        <pc:spChg chg="mod">
          <ac:chgData name="Aurelien Domont" userId="6da7715ce44349b3" providerId="LiveId" clId="{F5CB8D7B-D02E-4687-8CA4-C8B5B52CB8AB}" dt="2023-06-30T02:01:12.255" v="3534" actId="1035"/>
          <ac:spMkLst>
            <pc:docMk/>
            <pc:sldMk cId="2511350442" sldId="2251"/>
            <ac:spMk id="13" creationId="{0E23EC02-6B77-6CEF-E611-0B3B5F316F80}"/>
          </ac:spMkLst>
        </pc:spChg>
        <pc:spChg chg="mod">
          <ac:chgData name="Aurelien Domont" userId="6da7715ce44349b3" providerId="LiveId" clId="{F5CB8D7B-D02E-4687-8CA4-C8B5B52CB8AB}" dt="2023-06-30T02:01:16.351" v="3535" actId="1035"/>
          <ac:spMkLst>
            <pc:docMk/>
            <pc:sldMk cId="2511350442" sldId="2251"/>
            <ac:spMk id="14" creationId="{226D134D-00A2-6215-0DE7-20ED9C1FAE02}"/>
          </ac:spMkLst>
        </pc:spChg>
        <pc:spChg chg="mod">
          <ac:chgData name="Aurelien Domont" userId="6da7715ce44349b3" providerId="LiveId" clId="{F5CB8D7B-D02E-4687-8CA4-C8B5B52CB8AB}" dt="2023-06-30T02:01:20.118" v="3536" actId="1035"/>
          <ac:spMkLst>
            <pc:docMk/>
            <pc:sldMk cId="2511350442" sldId="2251"/>
            <ac:spMk id="15" creationId="{5F375674-5BD0-C95E-E34C-189DC46EB9EF}"/>
          </ac:spMkLst>
        </pc:spChg>
        <pc:spChg chg="mod">
          <ac:chgData name="Aurelien Domont" userId="6da7715ce44349b3" providerId="LiveId" clId="{F5CB8D7B-D02E-4687-8CA4-C8B5B52CB8AB}" dt="2023-06-30T02:01:01.163" v="3533" actId="14100"/>
          <ac:spMkLst>
            <pc:docMk/>
            <pc:sldMk cId="2511350442" sldId="2251"/>
            <ac:spMk id="71" creationId="{0B25308B-BA59-713F-CA3D-FA80A61921D5}"/>
          </ac:spMkLst>
        </pc:spChg>
        <pc:spChg chg="mod">
          <ac:chgData name="Aurelien Domont" userId="6da7715ce44349b3" providerId="LiveId" clId="{F5CB8D7B-D02E-4687-8CA4-C8B5B52CB8AB}" dt="2023-06-30T02:01:01.163" v="3533" actId="14100"/>
          <ac:spMkLst>
            <pc:docMk/>
            <pc:sldMk cId="2511350442" sldId="2251"/>
            <ac:spMk id="84" creationId="{931A116A-B170-8576-3191-4E44AFFC3690}"/>
          </ac:spMkLst>
        </pc:spChg>
        <pc:spChg chg="mod">
          <ac:chgData name="Aurelien Domont" userId="6da7715ce44349b3" providerId="LiveId" clId="{F5CB8D7B-D02E-4687-8CA4-C8B5B52CB8AB}" dt="2023-06-30T02:01:01.163" v="3533" actId="14100"/>
          <ac:spMkLst>
            <pc:docMk/>
            <pc:sldMk cId="2511350442" sldId="2251"/>
            <ac:spMk id="89" creationId="{C95656C4-FDF4-F11B-2233-D90FF6F01C33}"/>
          </ac:spMkLst>
        </pc:spChg>
        <pc:spChg chg="mod">
          <ac:chgData name="Aurelien Domont" userId="6da7715ce44349b3" providerId="LiveId" clId="{F5CB8D7B-D02E-4687-8CA4-C8B5B52CB8AB}" dt="2023-06-30T02:01:01.163" v="3533" actId="14100"/>
          <ac:spMkLst>
            <pc:docMk/>
            <pc:sldMk cId="2511350442" sldId="2251"/>
            <ac:spMk id="94" creationId="{289EAC2A-EC1E-0B00-D53D-0E1A9715FF82}"/>
          </ac:spMkLst>
        </pc:spChg>
        <pc:spChg chg="mod">
          <ac:chgData name="Aurelien Domont" userId="6da7715ce44349b3" providerId="LiveId" clId="{F5CB8D7B-D02E-4687-8CA4-C8B5B52CB8AB}" dt="2023-06-30T02:01:12.255" v="3534" actId="1035"/>
          <ac:spMkLst>
            <pc:docMk/>
            <pc:sldMk cId="2511350442" sldId="2251"/>
            <ac:spMk id="117" creationId="{9BE8DF50-1016-DA34-1E4C-0DD9311F792A}"/>
          </ac:spMkLst>
        </pc:spChg>
        <pc:spChg chg="mod">
          <ac:chgData name="Aurelien Domont" userId="6da7715ce44349b3" providerId="LiveId" clId="{F5CB8D7B-D02E-4687-8CA4-C8B5B52CB8AB}" dt="2023-06-30T02:01:12.255" v="3534" actId="1035"/>
          <ac:spMkLst>
            <pc:docMk/>
            <pc:sldMk cId="2511350442" sldId="2251"/>
            <ac:spMk id="118" creationId="{E62805BF-A250-5D41-EA3C-FA0A06FD0099}"/>
          </ac:spMkLst>
        </pc:spChg>
        <pc:spChg chg="mod">
          <ac:chgData name="Aurelien Domont" userId="6da7715ce44349b3" providerId="LiveId" clId="{F5CB8D7B-D02E-4687-8CA4-C8B5B52CB8AB}" dt="2023-06-30T02:01:12.255" v="3534" actId="1035"/>
          <ac:spMkLst>
            <pc:docMk/>
            <pc:sldMk cId="2511350442" sldId="2251"/>
            <ac:spMk id="119" creationId="{7FB344A7-AF23-1466-E4A7-7D4A798C3535}"/>
          </ac:spMkLst>
        </pc:spChg>
        <pc:spChg chg="mod">
          <ac:chgData name="Aurelien Domont" userId="6da7715ce44349b3" providerId="LiveId" clId="{F5CB8D7B-D02E-4687-8CA4-C8B5B52CB8AB}" dt="2023-06-30T02:01:12.255" v="3534" actId="1035"/>
          <ac:spMkLst>
            <pc:docMk/>
            <pc:sldMk cId="2511350442" sldId="2251"/>
            <ac:spMk id="120" creationId="{22E395D8-1FE6-5ECF-3FF8-4A223673D9C7}"/>
          </ac:spMkLst>
        </pc:spChg>
        <pc:spChg chg="mod">
          <ac:chgData name="Aurelien Domont" userId="6da7715ce44349b3" providerId="LiveId" clId="{F5CB8D7B-D02E-4687-8CA4-C8B5B52CB8AB}" dt="2023-06-30T02:01:16.351" v="3535" actId="1035"/>
          <ac:spMkLst>
            <pc:docMk/>
            <pc:sldMk cId="2511350442" sldId="2251"/>
            <ac:spMk id="121" creationId="{8E8208E4-CB0D-6EF1-2429-8C15E934AE8D}"/>
          </ac:spMkLst>
        </pc:spChg>
        <pc:spChg chg="mod">
          <ac:chgData name="Aurelien Domont" userId="6da7715ce44349b3" providerId="LiveId" clId="{F5CB8D7B-D02E-4687-8CA4-C8B5B52CB8AB}" dt="2023-06-30T02:01:16.351" v="3535" actId="1035"/>
          <ac:spMkLst>
            <pc:docMk/>
            <pc:sldMk cId="2511350442" sldId="2251"/>
            <ac:spMk id="122" creationId="{46586B85-E52C-2304-9CD4-976D9E4E39F4}"/>
          </ac:spMkLst>
        </pc:spChg>
        <pc:spChg chg="mod">
          <ac:chgData name="Aurelien Domont" userId="6da7715ce44349b3" providerId="LiveId" clId="{F5CB8D7B-D02E-4687-8CA4-C8B5B52CB8AB}" dt="2023-06-30T02:01:16.351" v="3535" actId="1035"/>
          <ac:spMkLst>
            <pc:docMk/>
            <pc:sldMk cId="2511350442" sldId="2251"/>
            <ac:spMk id="123" creationId="{7D90D3F8-D499-B2F3-DF04-A850A95591F9}"/>
          </ac:spMkLst>
        </pc:spChg>
        <pc:spChg chg="mod">
          <ac:chgData name="Aurelien Domont" userId="6da7715ce44349b3" providerId="LiveId" clId="{F5CB8D7B-D02E-4687-8CA4-C8B5B52CB8AB}" dt="2023-06-30T02:01:16.351" v="3535" actId="1035"/>
          <ac:spMkLst>
            <pc:docMk/>
            <pc:sldMk cId="2511350442" sldId="2251"/>
            <ac:spMk id="124" creationId="{5930397F-943F-658A-4AAD-01CA87EAC506}"/>
          </ac:spMkLst>
        </pc:spChg>
        <pc:spChg chg="mod">
          <ac:chgData name="Aurelien Domont" userId="6da7715ce44349b3" providerId="LiveId" clId="{F5CB8D7B-D02E-4687-8CA4-C8B5B52CB8AB}" dt="2023-06-30T02:01:20.118" v="3536" actId="1035"/>
          <ac:spMkLst>
            <pc:docMk/>
            <pc:sldMk cId="2511350442" sldId="2251"/>
            <ac:spMk id="125" creationId="{6B74E3D5-B63B-6A46-F024-0449A85EA0A4}"/>
          </ac:spMkLst>
        </pc:spChg>
        <pc:spChg chg="mod">
          <ac:chgData name="Aurelien Domont" userId="6da7715ce44349b3" providerId="LiveId" clId="{F5CB8D7B-D02E-4687-8CA4-C8B5B52CB8AB}" dt="2023-06-30T02:01:20.118" v="3536" actId="1035"/>
          <ac:spMkLst>
            <pc:docMk/>
            <pc:sldMk cId="2511350442" sldId="2251"/>
            <ac:spMk id="126" creationId="{8D04E3C5-6CEE-C8B9-B7E0-3A047CB47462}"/>
          </ac:spMkLst>
        </pc:spChg>
        <pc:spChg chg="mod">
          <ac:chgData name="Aurelien Domont" userId="6da7715ce44349b3" providerId="LiveId" clId="{F5CB8D7B-D02E-4687-8CA4-C8B5B52CB8AB}" dt="2023-07-21T04:45:33.678" v="3544" actId="20577"/>
          <ac:spMkLst>
            <pc:docMk/>
            <pc:sldMk cId="2511350442" sldId="2251"/>
            <ac:spMk id="127" creationId="{1607D25E-5270-E306-C1C5-51F3F2E5145F}"/>
          </ac:spMkLst>
        </pc:spChg>
        <pc:spChg chg="mod">
          <ac:chgData name="Aurelien Domont" userId="6da7715ce44349b3" providerId="LiveId" clId="{F5CB8D7B-D02E-4687-8CA4-C8B5B52CB8AB}" dt="2023-06-30T02:01:20.118" v="3536" actId="1035"/>
          <ac:spMkLst>
            <pc:docMk/>
            <pc:sldMk cId="2511350442" sldId="2251"/>
            <ac:spMk id="128" creationId="{EC934F31-E734-A9EA-03A7-5D28FC71A303}"/>
          </ac:spMkLst>
        </pc:spChg>
        <pc:grpChg chg="mod">
          <ac:chgData name="Aurelien Domont" userId="6da7715ce44349b3" providerId="LiveId" clId="{F5CB8D7B-D02E-4687-8CA4-C8B5B52CB8AB}" dt="2023-06-30T02:01:20.118" v="3536" actId="1035"/>
          <ac:grpSpMkLst>
            <pc:docMk/>
            <pc:sldMk cId="2511350442" sldId="2251"/>
            <ac:grpSpMk id="158" creationId="{247EB154-9B8E-73FD-2105-2C4DDCE815FB}"/>
          </ac:grpSpMkLst>
        </pc:grpChg>
        <pc:picChg chg="add mod">
          <ac:chgData name="Aurelien Domont" userId="6da7715ce44349b3" providerId="LiveId" clId="{F5CB8D7B-D02E-4687-8CA4-C8B5B52CB8AB}" dt="2023-07-21T04:47:01.693" v="3553" actId="1038"/>
          <ac:picMkLst>
            <pc:docMk/>
            <pc:sldMk cId="2511350442" sldId="2251"/>
            <ac:picMk id="6" creationId="{C25DAC37-5C32-50FA-28DC-A2C8E8982FB9}"/>
          </ac:picMkLst>
        </pc:picChg>
        <pc:picChg chg="mod">
          <ac:chgData name="Aurelien Domont" userId="6da7715ce44349b3" providerId="LiveId" clId="{F5CB8D7B-D02E-4687-8CA4-C8B5B52CB8AB}" dt="2023-06-30T02:00:39.865" v="3530" actId="1036"/>
          <ac:picMkLst>
            <pc:docMk/>
            <pc:sldMk cId="2511350442" sldId="2251"/>
            <ac:picMk id="19" creationId="{E0ED72F6-3654-63CA-213F-0B584F34285B}"/>
          </ac:picMkLst>
        </pc:picChg>
        <pc:picChg chg="mod">
          <ac:chgData name="Aurelien Domont" userId="6da7715ce44349b3" providerId="LiveId" clId="{F5CB8D7B-D02E-4687-8CA4-C8B5B52CB8AB}" dt="2023-06-30T02:00:43.255" v="3532" actId="1037"/>
          <ac:picMkLst>
            <pc:docMk/>
            <pc:sldMk cId="2511350442" sldId="2251"/>
            <ac:picMk id="129" creationId="{46BE37AD-D108-0BEF-8826-BDFADC9D8FC0}"/>
          </ac:picMkLst>
        </pc:picChg>
        <pc:picChg chg="mod">
          <ac:chgData name="Aurelien Domont" userId="6da7715ce44349b3" providerId="LiveId" clId="{F5CB8D7B-D02E-4687-8CA4-C8B5B52CB8AB}" dt="2023-06-30T02:00:43.255" v="3532" actId="1037"/>
          <ac:picMkLst>
            <pc:docMk/>
            <pc:sldMk cId="2511350442" sldId="2251"/>
            <ac:picMk id="130" creationId="{6D054838-488C-423E-FBE2-DB9B3C91403A}"/>
          </ac:picMkLst>
        </pc:picChg>
        <pc:picChg chg="mod">
          <ac:chgData name="Aurelien Domont" userId="6da7715ce44349b3" providerId="LiveId" clId="{F5CB8D7B-D02E-4687-8CA4-C8B5B52CB8AB}" dt="2023-06-30T02:00:43.255" v="3532" actId="1037"/>
          <ac:picMkLst>
            <pc:docMk/>
            <pc:sldMk cId="2511350442" sldId="2251"/>
            <ac:picMk id="131" creationId="{48EA1DD4-0F8E-1FCB-FCB0-0211E9C6EB9A}"/>
          </ac:picMkLst>
        </pc:picChg>
        <pc:picChg chg="mod">
          <ac:chgData name="Aurelien Domont" userId="6da7715ce44349b3" providerId="LiveId" clId="{F5CB8D7B-D02E-4687-8CA4-C8B5B52CB8AB}" dt="2023-06-30T02:00:43.255" v="3532" actId="1037"/>
          <ac:picMkLst>
            <pc:docMk/>
            <pc:sldMk cId="2511350442" sldId="2251"/>
            <ac:picMk id="132" creationId="{02E0CDC8-EE83-DCBB-4225-B2D1D90811C1}"/>
          </ac:picMkLst>
        </pc:picChg>
        <pc:picChg chg="mod">
          <ac:chgData name="Aurelien Domont" userId="6da7715ce44349b3" providerId="LiveId" clId="{F5CB8D7B-D02E-4687-8CA4-C8B5B52CB8AB}" dt="2023-06-30T02:01:12.255" v="3534" actId="1035"/>
          <ac:picMkLst>
            <pc:docMk/>
            <pc:sldMk cId="2511350442" sldId="2251"/>
            <ac:picMk id="146" creationId="{B9E7A64F-2DEB-B910-7420-0510C6EECB1B}"/>
          </ac:picMkLst>
        </pc:picChg>
        <pc:picChg chg="mod">
          <ac:chgData name="Aurelien Domont" userId="6da7715ce44349b3" providerId="LiveId" clId="{F5CB8D7B-D02E-4687-8CA4-C8B5B52CB8AB}" dt="2023-06-30T02:01:12.255" v="3534" actId="1035"/>
          <ac:picMkLst>
            <pc:docMk/>
            <pc:sldMk cId="2511350442" sldId="2251"/>
            <ac:picMk id="147" creationId="{1ED7C9C1-A22E-3033-E5AF-A49B5D197F7B}"/>
          </ac:picMkLst>
        </pc:picChg>
        <pc:picChg chg="mod">
          <ac:chgData name="Aurelien Domont" userId="6da7715ce44349b3" providerId="LiveId" clId="{F5CB8D7B-D02E-4687-8CA4-C8B5B52CB8AB}" dt="2023-06-30T02:01:12.255" v="3534" actId="1035"/>
          <ac:picMkLst>
            <pc:docMk/>
            <pc:sldMk cId="2511350442" sldId="2251"/>
            <ac:picMk id="148" creationId="{A4776116-AC6F-474F-AF33-853F967D812E}"/>
          </ac:picMkLst>
        </pc:picChg>
        <pc:picChg chg="mod">
          <ac:chgData name="Aurelien Domont" userId="6da7715ce44349b3" providerId="LiveId" clId="{F5CB8D7B-D02E-4687-8CA4-C8B5B52CB8AB}" dt="2023-06-30T02:01:12.255" v="3534" actId="1035"/>
          <ac:picMkLst>
            <pc:docMk/>
            <pc:sldMk cId="2511350442" sldId="2251"/>
            <ac:picMk id="149" creationId="{B2B8E08C-3A17-0373-790F-1C9767240B37}"/>
          </ac:picMkLst>
        </pc:picChg>
        <pc:picChg chg="mod">
          <ac:chgData name="Aurelien Domont" userId="6da7715ce44349b3" providerId="LiveId" clId="{F5CB8D7B-D02E-4687-8CA4-C8B5B52CB8AB}" dt="2023-06-30T02:01:12.255" v="3534" actId="1035"/>
          <ac:picMkLst>
            <pc:docMk/>
            <pc:sldMk cId="2511350442" sldId="2251"/>
            <ac:picMk id="150" creationId="{B172C5A0-91A0-DCE4-D3C4-537C8EF8D3FE}"/>
          </ac:picMkLst>
        </pc:picChg>
        <pc:picChg chg="mod">
          <ac:chgData name="Aurelien Domont" userId="6da7715ce44349b3" providerId="LiveId" clId="{F5CB8D7B-D02E-4687-8CA4-C8B5B52CB8AB}" dt="2023-06-30T02:01:16.351" v="3535" actId="1035"/>
          <ac:picMkLst>
            <pc:docMk/>
            <pc:sldMk cId="2511350442" sldId="2251"/>
            <ac:picMk id="151" creationId="{5C2FC643-B4DF-718E-0C58-5244E9B9D073}"/>
          </ac:picMkLst>
        </pc:picChg>
        <pc:picChg chg="mod">
          <ac:chgData name="Aurelien Domont" userId="6da7715ce44349b3" providerId="LiveId" clId="{F5CB8D7B-D02E-4687-8CA4-C8B5B52CB8AB}" dt="2023-06-30T02:01:16.351" v="3535" actId="1035"/>
          <ac:picMkLst>
            <pc:docMk/>
            <pc:sldMk cId="2511350442" sldId="2251"/>
            <ac:picMk id="152" creationId="{AEE9995D-FFCB-B510-3AD3-C4896CCD51AC}"/>
          </ac:picMkLst>
        </pc:picChg>
        <pc:picChg chg="mod">
          <ac:chgData name="Aurelien Domont" userId="6da7715ce44349b3" providerId="LiveId" clId="{F5CB8D7B-D02E-4687-8CA4-C8B5B52CB8AB}" dt="2023-06-30T02:01:16.351" v="3535" actId="1035"/>
          <ac:picMkLst>
            <pc:docMk/>
            <pc:sldMk cId="2511350442" sldId="2251"/>
            <ac:picMk id="153" creationId="{8F994509-AA86-2958-11C6-CF186A3F13E5}"/>
          </ac:picMkLst>
        </pc:picChg>
        <pc:picChg chg="mod">
          <ac:chgData name="Aurelien Domont" userId="6da7715ce44349b3" providerId="LiveId" clId="{F5CB8D7B-D02E-4687-8CA4-C8B5B52CB8AB}" dt="2023-06-30T02:01:16.351" v="3535" actId="1035"/>
          <ac:picMkLst>
            <pc:docMk/>
            <pc:sldMk cId="2511350442" sldId="2251"/>
            <ac:picMk id="154" creationId="{125D1B17-0482-1BD1-3BC2-933DDAF641CE}"/>
          </ac:picMkLst>
        </pc:picChg>
        <pc:picChg chg="mod">
          <ac:chgData name="Aurelien Domont" userId="6da7715ce44349b3" providerId="LiveId" clId="{F5CB8D7B-D02E-4687-8CA4-C8B5B52CB8AB}" dt="2023-06-30T02:01:20.118" v="3536" actId="1035"/>
          <ac:picMkLst>
            <pc:docMk/>
            <pc:sldMk cId="2511350442" sldId="2251"/>
            <ac:picMk id="155" creationId="{AB1E46C8-AE71-28D2-CB5E-A5B16BB7EE60}"/>
          </ac:picMkLst>
        </pc:picChg>
        <pc:picChg chg="mod">
          <ac:chgData name="Aurelien Domont" userId="6da7715ce44349b3" providerId="LiveId" clId="{F5CB8D7B-D02E-4687-8CA4-C8B5B52CB8AB}" dt="2023-06-30T02:01:20.118" v="3536" actId="1035"/>
          <ac:picMkLst>
            <pc:docMk/>
            <pc:sldMk cId="2511350442" sldId="2251"/>
            <ac:picMk id="156" creationId="{EF56443E-4883-0B3C-8077-3CADCFD0DF26}"/>
          </ac:picMkLst>
        </pc:picChg>
        <pc:picChg chg="mod">
          <ac:chgData name="Aurelien Domont" userId="6da7715ce44349b3" providerId="LiveId" clId="{F5CB8D7B-D02E-4687-8CA4-C8B5B52CB8AB}" dt="2023-06-30T02:01:16.351" v="3535" actId="1035"/>
          <ac:picMkLst>
            <pc:docMk/>
            <pc:sldMk cId="2511350442" sldId="2251"/>
            <ac:picMk id="157" creationId="{824F61D0-FDAE-025C-90F6-8A001B288374}"/>
          </ac:picMkLst>
        </pc:picChg>
      </pc:sldChg>
      <pc:sldChg chg="add del">
        <pc:chgData name="Aurelien Domont" userId="6da7715ce44349b3" providerId="LiveId" clId="{F5CB8D7B-D02E-4687-8CA4-C8B5B52CB8AB}" dt="2023-06-30T02:02:08.500" v="3537" actId="47"/>
        <pc:sldMkLst>
          <pc:docMk/>
          <pc:sldMk cId="1624373950" sldId="2252"/>
        </pc:sldMkLst>
      </pc:sldChg>
      <pc:sldChg chg="add del">
        <pc:chgData name="Aurelien Domont" userId="6da7715ce44349b3" providerId="LiveId" clId="{F5CB8D7B-D02E-4687-8CA4-C8B5B52CB8AB}" dt="2023-06-30T01:59:04.437" v="3521" actId="47"/>
        <pc:sldMkLst>
          <pc:docMk/>
          <pc:sldMk cId="2865096126" sldId="2252"/>
        </pc:sldMkLst>
      </pc:sldChg>
      <pc:sldChg chg="add del">
        <pc:chgData name="Aurelien Domont" userId="6da7715ce44349b3" providerId="LiveId" clId="{F5CB8D7B-D02E-4687-8CA4-C8B5B52CB8AB}" dt="2023-06-30T01:53:40.174" v="3356"/>
        <pc:sldMkLst>
          <pc:docMk/>
          <pc:sldMk cId="3636857852" sldId="2252"/>
        </pc:sldMkLst>
      </pc:sldChg>
      <pc:sldChg chg="del">
        <pc:chgData name="Aurelien Domont" userId="6da7715ce44349b3" providerId="LiveId" clId="{F5CB8D7B-D02E-4687-8CA4-C8B5B52CB8AB}" dt="2023-02-09T04:42:32.325" v="18" actId="47"/>
        <pc:sldMkLst>
          <pc:docMk/>
          <pc:sldMk cId="1317447165" sldId="2276"/>
        </pc:sldMkLst>
      </pc:sldChg>
      <pc:sldChg chg="del">
        <pc:chgData name="Aurelien Domont" userId="6da7715ce44349b3" providerId="LiveId" clId="{F5CB8D7B-D02E-4687-8CA4-C8B5B52CB8AB}" dt="2023-02-09T04:42:32.325" v="18" actId="47"/>
        <pc:sldMkLst>
          <pc:docMk/>
          <pc:sldMk cId="3988936821" sldId="2403"/>
        </pc:sldMkLst>
      </pc:sldChg>
      <pc:sldChg chg="del">
        <pc:chgData name="Aurelien Domont" userId="6da7715ce44349b3" providerId="LiveId" clId="{F5CB8D7B-D02E-4687-8CA4-C8B5B52CB8AB}" dt="2023-02-09T04:42:32.325" v="18" actId="47"/>
        <pc:sldMkLst>
          <pc:docMk/>
          <pc:sldMk cId="2071212216" sldId="2404"/>
        </pc:sldMkLst>
      </pc:sldChg>
      <pc:sldChg chg="del">
        <pc:chgData name="Aurelien Domont" userId="6da7715ce44349b3" providerId="LiveId" clId="{F5CB8D7B-D02E-4687-8CA4-C8B5B52CB8AB}" dt="2023-02-09T04:42:32.325" v="18" actId="47"/>
        <pc:sldMkLst>
          <pc:docMk/>
          <pc:sldMk cId="3439488634" sldId="2407"/>
        </pc:sldMkLst>
      </pc:sldChg>
      <pc:sldChg chg="del">
        <pc:chgData name="Aurelien Domont" userId="6da7715ce44349b3" providerId="LiveId" clId="{F5CB8D7B-D02E-4687-8CA4-C8B5B52CB8AB}" dt="2023-02-09T04:42:32.325" v="18" actId="47"/>
        <pc:sldMkLst>
          <pc:docMk/>
          <pc:sldMk cId="1204157563" sldId="2408"/>
        </pc:sldMkLst>
      </pc:sldChg>
      <pc:sldChg chg="del">
        <pc:chgData name="Aurelien Domont" userId="6da7715ce44349b3" providerId="LiveId" clId="{F5CB8D7B-D02E-4687-8CA4-C8B5B52CB8AB}" dt="2023-02-09T04:42:32.325" v="18" actId="47"/>
        <pc:sldMkLst>
          <pc:docMk/>
          <pc:sldMk cId="910686556" sldId="2409"/>
        </pc:sldMkLst>
      </pc:sldChg>
      <pc:sldChg chg="del">
        <pc:chgData name="Aurelien Domont" userId="6da7715ce44349b3" providerId="LiveId" clId="{F5CB8D7B-D02E-4687-8CA4-C8B5B52CB8AB}" dt="2023-02-09T04:42:32.325" v="18" actId="47"/>
        <pc:sldMkLst>
          <pc:docMk/>
          <pc:sldMk cId="1754246506" sldId="2410"/>
        </pc:sldMkLst>
      </pc:sldChg>
      <pc:sldChg chg="del">
        <pc:chgData name="Aurelien Domont" userId="6da7715ce44349b3" providerId="LiveId" clId="{F5CB8D7B-D02E-4687-8CA4-C8B5B52CB8AB}" dt="2023-02-09T04:42:32.325" v="18" actId="47"/>
        <pc:sldMkLst>
          <pc:docMk/>
          <pc:sldMk cId="1617236116" sldId="2411"/>
        </pc:sldMkLst>
      </pc:sldChg>
      <pc:sldChg chg="del">
        <pc:chgData name="Aurelien Domont" userId="6da7715ce44349b3" providerId="LiveId" clId="{F5CB8D7B-D02E-4687-8CA4-C8B5B52CB8AB}" dt="2023-02-09T04:42:32.325" v="18" actId="47"/>
        <pc:sldMkLst>
          <pc:docMk/>
          <pc:sldMk cId="4164122239" sldId="2412"/>
        </pc:sldMkLst>
      </pc:sldChg>
      <pc:sldChg chg="del">
        <pc:chgData name="Aurelien Domont" userId="6da7715ce44349b3" providerId="LiveId" clId="{F5CB8D7B-D02E-4687-8CA4-C8B5B52CB8AB}" dt="2023-02-09T04:42:32.325" v="18" actId="47"/>
        <pc:sldMkLst>
          <pc:docMk/>
          <pc:sldMk cId="177328719" sldId="2413"/>
        </pc:sldMkLst>
      </pc:sldChg>
      <pc:sldChg chg="del">
        <pc:chgData name="Aurelien Domont" userId="6da7715ce44349b3" providerId="LiveId" clId="{F5CB8D7B-D02E-4687-8CA4-C8B5B52CB8AB}" dt="2023-02-09T04:42:32.325" v="18" actId="47"/>
        <pc:sldMkLst>
          <pc:docMk/>
          <pc:sldMk cId="1421105048" sldId="2415"/>
        </pc:sldMkLst>
      </pc:sldChg>
      <pc:sldChg chg="del">
        <pc:chgData name="Aurelien Domont" userId="6da7715ce44349b3" providerId="LiveId" clId="{F5CB8D7B-D02E-4687-8CA4-C8B5B52CB8AB}" dt="2023-02-09T04:42:32.325" v="18" actId="47"/>
        <pc:sldMkLst>
          <pc:docMk/>
          <pc:sldMk cId="2873323927" sldId="2416"/>
        </pc:sldMkLst>
      </pc:sldChg>
      <pc:sldChg chg="del">
        <pc:chgData name="Aurelien Domont" userId="6da7715ce44349b3" providerId="LiveId" clId="{F5CB8D7B-D02E-4687-8CA4-C8B5B52CB8AB}" dt="2023-02-09T04:42:32.325" v="18" actId="47"/>
        <pc:sldMkLst>
          <pc:docMk/>
          <pc:sldMk cId="3844453214" sldId="2417"/>
        </pc:sldMkLst>
      </pc:sldChg>
      <pc:sldChg chg="del">
        <pc:chgData name="Aurelien Domont" userId="6da7715ce44349b3" providerId="LiveId" clId="{F5CB8D7B-D02E-4687-8CA4-C8B5B52CB8AB}" dt="2023-02-09T04:42:32.325" v="18" actId="47"/>
        <pc:sldMkLst>
          <pc:docMk/>
          <pc:sldMk cId="1721775899" sldId="2420"/>
        </pc:sldMkLst>
      </pc:sldChg>
      <pc:sldChg chg="del">
        <pc:chgData name="Aurelien Domont" userId="6da7715ce44349b3" providerId="LiveId" clId="{F5CB8D7B-D02E-4687-8CA4-C8B5B52CB8AB}" dt="2023-02-09T04:42:32.325" v="18" actId="47"/>
        <pc:sldMkLst>
          <pc:docMk/>
          <pc:sldMk cId="1972335164" sldId="2421"/>
        </pc:sldMkLst>
      </pc:sldChg>
      <pc:sldChg chg="del">
        <pc:chgData name="Aurelien Domont" userId="6da7715ce44349b3" providerId="LiveId" clId="{F5CB8D7B-D02E-4687-8CA4-C8B5B52CB8AB}" dt="2023-02-09T04:42:32.325" v="18" actId="47"/>
        <pc:sldMkLst>
          <pc:docMk/>
          <pc:sldMk cId="4013513185" sldId="2424"/>
        </pc:sldMkLst>
      </pc:sldChg>
      <pc:sldChg chg="del">
        <pc:chgData name="Aurelien Domont" userId="6da7715ce44349b3" providerId="LiveId" clId="{F5CB8D7B-D02E-4687-8CA4-C8B5B52CB8AB}" dt="2023-02-09T04:42:32.325" v="18" actId="47"/>
        <pc:sldMkLst>
          <pc:docMk/>
          <pc:sldMk cId="234968368" sldId="2425"/>
        </pc:sldMkLst>
      </pc:sldChg>
      <pc:sldChg chg="del">
        <pc:chgData name="Aurelien Domont" userId="6da7715ce44349b3" providerId="LiveId" clId="{F5CB8D7B-D02E-4687-8CA4-C8B5B52CB8AB}" dt="2023-02-09T04:42:32.325" v="18" actId="47"/>
        <pc:sldMkLst>
          <pc:docMk/>
          <pc:sldMk cId="811976027" sldId="2426"/>
        </pc:sldMkLst>
      </pc:sldChg>
      <pc:sldChg chg="del">
        <pc:chgData name="Aurelien Domont" userId="6da7715ce44349b3" providerId="LiveId" clId="{F5CB8D7B-D02E-4687-8CA4-C8B5B52CB8AB}" dt="2023-02-09T04:42:32.325" v="18" actId="47"/>
        <pc:sldMkLst>
          <pc:docMk/>
          <pc:sldMk cId="658684134" sldId="2427"/>
        </pc:sldMkLst>
      </pc:sldChg>
      <pc:sldChg chg="del">
        <pc:chgData name="Aurelien Domont" userId="6da7715ce44349b3" providerId="LiveId" clId="{F5CB8D7B-D02E-4687-8CA4-C8B5B52CB8AB}" dt="2023-02-09T04:42:32.325" v="18" actId="47"/>
        <pc:sldMkLst>
          <pc:docMk/>
          <pc:sldMk cId="1336290850" sldId="2429"/>
        </pc:sldMkLst>
      </pc:sldChg>
      <pc:sldChg chg="del">
        <pc:chgData name="Aurelien Domont" userId="6da7715ce44349b3" providerId="LiveId" clId="{F5CB8D7B-D02E-4687-8CA4-C8B5B52CB8AB}" dt="2023-02-09T04:42:32.325" v="18" actId="47"/>
        <pc:sldMkLst>
          <pc:docMk/>
          <pc:sldMk cId="3318062978" sldId="2438"/>
        </pc:sldMkLst>
      </pc:sldChg>
      <pc:sldChg chg="del">
        <pc:chgData name="Aurelien Domont" userId="6da7715ce44349b3" providerId="LiveId" clId="{F5CB8D7B-D02E-4687-8CA4-C8B5B52CB8AB}" dt="2023-02-09T04:42:32.325" v="18" actId="47"/>
        <pc:sldMkLst>
          <pc:docMk/>
          <pc:sldMk cId="141523137" sldId="2439"/>
        </pc:sldMkLst>
      </pc:sldChg>
      <pc:sldChg chg="del">
        <pc:chgData name="Aurelien Domont" userId="6da7715ce44349b3" providerId="LiveId" clId="{F5CB8D7B-D02E-4687-8CA4-C8B5B52CB8AB}" dt="2023-02-09T04:42:32.325" v="18" actId="47"/>
        <pc:sldMkLst>
          <pc:docMk/>
          <pc:sldMk cId="2212935543" sldId="2440"/>
        </pc:sldMkLst>
      </pc:sldChg>
      <pc:sldChg chg="del">
        <pc:chgData name="Aurelien Domont" userId="6da7715ce44349b3" providerId="LiveId" clId="{F5CB8D7B-D02E-4687-8CA4-C8B5B52CB8AB}" dt="2023-02-09T04:42:32.325" v="18" actId="47"/>
        <pc:sldMkLst>
          <pc:docMk/>
          <pc:sldMk cId="4182032264" sldId="2444"/>
        </pc:sldMkLst>
      </pc:sldChg>
      <pc:sldChg chg="del">
        <pc:chgData name="Aurelien Domont" userId="6da7715ce44349b3" providerId="LiveId" clId="{F5CB8D7B-D02E-4687-8CA4-C8B5B52CB8AB}" dt="2023-02-09T04:42:32.325" v="18" actId="47"/>
        <pc:sldMkLst>
          <pc:docMk/>
          <pc:sldMk cId="4024712621" sldId="2445"/>
        </pc:sldMkLst>
      </pc:sldChg>
      <pc:sldChg chg="del">
        <pc:chgData name="Aurelien Domont" userId="6da7715ce44349b3" providerId="LiveId" clId="{F5CB8D7B-D02E-4687-8CA4-C8B5B52CB8AB}" dt="2023-02-09T04:42:32.325" v="18" actId="47"/>
        <pc:sldMkLst>
          <pc:docMk/>
          <pc:sldMk cId="1073031341" sldId="2449"/>
        </pc:sldMkLst>
      </pc:sldChg>
      <pc:sldChg chg="del">
        <pc:chgData name="Aurelien Domont" userId="6da7715ce44349b3" providerId="LiveId" clId="{F5CB8D7B-D02E-4687-8CA4-C8B5B52CB8AB}" dt="2023-02-09T04:42:32.325" v="18" actId="47"/>
        <pc:sldMkLst>
          <pc:docMk/>
          <pc:sldMk cId="1815912057" sldId="2450"/>
        </pc:sldMkLst>
      </pc:sldChg>
      <pc:sldChg chg="del">
        <pc:chgData name="Aurelien Domont" userId="6da7715ce44349b3" providerId="LiveId" clId="{F5CB8D7B-D02E-4687-8CA4-C8B5B52CB8AB}" dt="2023-02-09T04:42:32.325" v="18" actId="47"/>
        <pc:sldMkLst>
          <pc:docMk/>
          <pc:sldMk cId="476984751" sldId="2452"/>
        </pc:sldMkLst>
      </pc:sldChg>
      <pc:sldChg chg="del">
        <pc:chgData name="Aurelien Domont" userId="6da7715ce44349b3" providerId="LiveId" clId="{F5CB8D7B-D02E-4687-8CA4-C8B5B52CB8AB}" dt="2023-02-09T04:42:32.325" v="18" actId="47"/>
        <pc:sldMkLst>
          <pc:docMk/>
          <pc:sldMk cId="282134541" sldId="2475"/>
        </pc:sldMkLst>
      </pc:sldChg>
      <pc:sldChg chg="del">
        <pc:chgData name="Aurelien Domont" userId="6da7715ce44349b3" providerId="LiveId" clId="{F5CB8D7B-D02E-4687-8CA4-C8B5B52CB8AB}" dt="2023-02-09T04:42:32.325" v="18" actId="47"/>
        <pc:sldMkLst>
          <pc:docMk/>
          <pc:sldMk cId="2851838303" sldId="2476"/>
        </pc:sldMkLst>
      </pc:sldChg>
      <pc:sldChg chg="del">
        <pc:chgData name="Aurelien Domont" userId="6da7715ce44349b3" providerId="LiveId" clId="{F5CB8D7B-D02E-4687-8CA4-C8B5B52CB8AB}" dt="2023-02-09T04:42:32.325" v="18" actId="47"/>
        <pc:sldMkLst>
          <pc:docMk/>
          <pc:sldMk cId="2070383936" sldId="2477"/>
        </pc:sldMkLst>
      </pc:sldChg>
      <pc:sldChg chg="del">
        <pc:chgData name="Aurelien Domont" userId="6da7715ce44349b3" providerId="LiveId" clId="{F5CB8D7B-D02E-4687-8CA4-C8B5B52CB8AB}" dt="2023-02-09T04:42:32.325" v="18" actId="47"/>
        <pc:sldMkLst>
          <pc:docMk/>
          <pc:sldMk cId="266260425" sldId="2478"/>
        </pc:sldMkLst>
      </pc:sldChg>
      <pc:sldChg chg="del">
        <pc:chgData name="Aurelien Domont" userId="6da7715ce44349b3" providerId="LiveId" clId="{F5CB8D7B-D02E-4687-8CA4-C8B5B52CB8AB}" dt="2023-02-09T04:42:32.325" v="18" actId="47"/>
        <pc:sldMkLst>
          <pc:docMk/>
          <pc:sldMk cId="1756636418" sldId="2486"/>
        </pc:sldMkLst>
      </pc:sldChg>
      <pc:sldChg chg="del">
        <pc:chgData name="Aurelien Domont" userId="6da7715ce44349b3" providerId="LiveId" clId="{F5CB8D7B-D02E-4687-8CA4-C8B5B52CB8AB}" dt="2023-02-09T04:42:32.325" v="18" actId="47"/>
        <pc:sldMkLst>
          <pc:docMk/>
          <pc:sldMk cId="2160862108" sldId="2487"/>
        </pc:sldMkLst>
      </pc:sldChg>
      <pc:sldChg chg="del">
        <pc:chgData name="Aurelien Domont" userId="6da7715ce44349b3" providerId="LiveId" clId="{F5CB8D7B-D02E-4687-8CA4-C8B5B52CB8AB}" dt="2023-02-09T04:42:32.325" v="18" actId="47"/>
        <pc:sldMkLst>
          <pc:docMk/>
          <pc:sldMk cId="1158319604" sldId="2488"/>
        </pc:sldMkLst>
      </pc:sldChg>
      <pc:sldChg chg="del">
        <pc:chgData name="Aurelien Domont" userId="6da7715ce44349b3" providerId="LiveId" clId="{F5CB8D7B-D02E-4687-8CA4-C8B5B52CB8AB}" dt="2023-02-09T04:42:32.325" v="18" actId="47"/>
        <pc:sldMkLst>
          <pc:docMk/>
          <pc:sldMk cId="67415954" sldId="2489"/>
        </pc:sldMkLst>
      </pc:sldChg>
      <pc:sldChg chg="del">
        <pc:chgData name="Aurelien Domont" userId="6da7715ce44349b3" providerId="LiveId" clId="{F5CB8D7B-D02E-4687-8CA4-C8B5B52CB8AB}" dt="2023-02-09T04:42:32.325" v="18" actId="47"/>
        <pc:sldMkLst>
          <pc:docMk/>
          <pc:sldMk cId="2691849695" sldId="2490"/>
        </pc:sldMkLst>
      </pc:sldChg>
      <pc:sldChg chg="del">
        <pc:chgData name="Aurelien Domont" userId="6da7715ce44349b3" providerId="LiveId" clId="{F5CB8D7B-D02E-4687-8CA4-C8B5B52CB8AB}" dt="2023-02-09T04:42:32.325" v="18" actId="47"/>
        <pc:sldMkLst>
          <pc:docMk/>
          <pc:sldMk cId="1115721737" sldId="2491"/>
        </pc:sldMkLst>
      </pc:sldChg>
      <pc:sldChg chg="del">
        <pc:chgData name="Aurelien Domont" userId="6da7715ce44349b3" providerId="LiveId" clId="{F5CB8D7B-D02E-4687-8CA4-C8B5B52CB8AB}" dt="2023-02-09T04:42:32.325" v="18" actId="47"/>
        <pc:sldMkLst>
          <pc:docMk/>
          <pc:sldMk cId="1490095266" sldId="2492"/>
        </pc:sldMkLst>
      </pc:sldChg>
      <pc:sldChg chg="del">
        <pc:chgData name="Aurelien Domont" userId="6da7715ce44349b3" providerId="LiveId" clId="{F5CB8D7B-D02E-4687-8CA4-C8B5B52CB8AB}" dt="2023-02-09T04:42:32.325" v="18" actId="47"/>
        <pc:sldMkLst>
          <pc:docMk/>
          <pc:sldMk cId="807404470" sldId="2493"/>
        </pc:sldMkLst>
      </pc:sldChg>
      <pc:sldChg chg="del">
        <pc:chgData name="Aurelien Domont" userId="6da7715ce44349b3" providerId="LiveId" clId="{F5CB8D7B-D02E-4687-8CA4-C8B5B52CB8AB}" dt="2023-02-09T04:42:32.325" v="18" actId="47"/>
        <pc:sldMkLst>
          <pc:docMk/>
          <pc:sldMk cId="1680590755" sldId="2495"/>
        </pc:sldMkLst>
      </pc:sldChg>
      <pc:sldChg chg="del">
        <pc:chgData name="Aurelien Domont" userId="6da7715ce44349b3" providerId="LiveId" clId="{F5CB8D7B-D02E-4687-8CA4-C8B5B52CB8AB}" dt="2023-02-09T04:42:32.325" v="18" actId="47"/>
        <pc:sldMkLst>
          <pc:docMk/>
          <pc:sldMk cId="1255366533" sldId="2503"/>
        </pc:sldMkLst>
      </pc:sldChg>
      <pc:sldChg chg="del">
        <pc:chgData name="Aurelien Domont" userId="6da7715ce44349b3" providerId="LiveId" clId="{F5CB8D7B-D02E-4687-8CA4-C8B5B52CB8AB}" dt="2023-02-09T04:42:32.325" v="18" actId="47"/>
        <pc:sldMkLst>
          <pc:docMk/>
          <pc:sldMk cId="2005845921" sldId="2511"/>
        </pc:sldMkLst>
      </pc:sldChg>
      <pc:sldChg chg="del">
        <pc:chgData name="Aurelien Domont" userId="6da7715ce44349b3" providerId="LiveId" clId="{F5CB8D7B-D02E-4687-8CA4-C8B5B52CB8AB}" dt="2023-02-09T04:42:32.325" v="18" actId="47"/>
        <pc:sldMkLst>
          <pc:docMk/>
          <pc:sldMk cId="65686606" sldId="2512"/>
        </pc:sldMkLst>
      </pc:sldChg>
      <pc:sldChg chg="del">
        <pc:chgData name="Aurelien Domont" userId="6da7715ce44349b3" providerId="LiveId" clId="{F5CB8D7B-D02E-4687-8CA4-C8B5B52CB8AB}" dt="2023-02-09T04:42:32.325" v="18" actId="47"/>
        <pc:sldMkLst>
          <pc:docMk/>
          <pc:sldMk cId="2012700360" sldId="2513"/>
        </pc:sldMkLst>
      </pc:sldChg>
      <pc:sldChg chg="del">
        <pc:chgData name="Aurelien Domont" userId="6da7715ce44349b3" providerId="LiveId" clId="{F5CB8D7B-D02E-4687-8CA4-C8B5B52CB8AB}" dt="2023-02-09T04:42:32.325" v="18" actId="47"/>
        <pc:sldMkLst>
          <pc:docMk/>
          <pc:sldMk cId="1295311911" sldId="2514"/>
        </pc:sldMkLst>
      </pc:sldChg>
      <pc:sldChg chg="del">
        <pc:chgData name="Aurelien Domont" userId="6da7715ce44349b3" providerId="LiveId" clId="{F5CB8D7B-D02E-4687-8CA4-C8B5B52CB8AB}" dt="2023-02-09T04:42:32.325" v="18" actId="47"/>
        <pc:sldMkLst>
          <pc:docMk/>
          <pc:sldMk cId="3315330118" sldId="2515"/>
        </pc:sldMkLst>
      </pc:sldChg>
      <pc:sldChg chg="del">
        <pc:chgData name="Aurelien Domont" userId="6da7715ce44349b3" providerId="LiveId" clId="{F5CB8D7B-D02E-4687-8CA4-C8B5B52CB8AB}" dt="2023-02-09T04:42:32.325" v="18" actId="47"/>
        <pc:sldMkLst>
          <pc:docMk/>
          <pc:sldMk cId="2910035269" sldId="2516"/>
        </pc:sldMkLst>
      </pc:sldChg>
      <pc:sldChg chg="del">
        <pc:chgData name="Aurelien Domont" userId="6da7715ce44349b3" providerId="LiveId" clId="{F5CB8D7B-D02E-4687-8CA4-C8B5B52CB8AB}" dt="2023-02-09T04:42:32.325" v="18" actId="47"/>
        <pc:sldMkLst>
          <pc:docMk/>
          <pc:sldMk cId="1621361002" sldId="2517"/>
        </pc:sldMkLst>
      </pc:sldChg>
      <pc:sldChg chg="del">
        <pc:chgData name="Aurelien Domont" userId="6da7715ce44349b3" providerId="LiveId" clId="{F5CB8D7B-D02E-4687-8CA4-C8B5B52CB8AB}" dt="2023-02-09T04:42:32.325" v="18" actId="47"/>
        <pc:sldMkLst>
          <pc:docMk/>
          <pc:sldMk cId="1913251889" sldId="2518"/>
        </pc:sldMkLst>
      </pc:sldChg>
      <pc:sldChg chg="del">
        <pc:chgData name="Aurelien Domont" userId="6da7715ce44349b3" providerId="LiveId" clId="{F5CB8D7B-D02E-4687-8CA4-C8B5B52CB8AB}" dt="2023-02-09T04:42:32.325" v="18" actId="47"/>
        <pc:sldMkLst>
          <pc:docMk/>
          <pc:sldMk cId="4092314093" sldId="2523"/>
        </pc:sldMkLst>
      </pc:sldChg>
      <pc:sldChg chg="del">
        <pc:chgData name="Aurelien Domont" userId="6da7715ce44349b3" providerId="LiveId" clId="{F5CB8D7B-D02E-4687-8CA4-C8B5B52CB8AB}" dt="2023-02-09T04:42:32.325" v="18" actId="47"/>
        <pc:sldMkLst>
          <pc:docMk/>
          <pc:sldMk cId="3391907502" sldId="2524"/>
        </pc:sldMkLst>
      </pc:sldChg>
      <pc:sldChg chg="del">
        <pc:chgData name="Aurelien Domont" userId="6da7715ce44349b3" providerId="LiveId" clId="{F5CB8D7B-D02E-4687-8CA4-C8B5B52CB8AB}" dt="2023-02-09T04:42:32.325" v="18" actId="47"/>
        <pc:sldMkLst>
          <pc:docMk/>
          <pc:sldMk cId="2006761934" sldId="2525"/>
        </pc:sldMkLst>
      </pc:sldChg>
      <pc:sldChg chg="del">
        <pc:chgData name="Aurelien Domont" userId="6da7715ce44349b3" providerId="LiveId" clId="{F5CB8D7B-D02E-4687-8CA4-C8B5B52CB8AB}" dt="2023-02-09T04:42:32.325" v="18" actId="47"/>
        <pc:sldMkLst>
          <pc:docMk/>
          <pc:sldMk cId="3751701482" sldId="2526"/>
        </pc:sldMkLst>
      </pc:sldChg>
      <pc:sldChg chg="del">
        <pc:chgData name="Aurelien Domont" userId="6da7715ce44349b3" providerId="LiveId" clId="{F5CB8D7B-D02E-4687-8CA4-C8B5B52CB8AB}" dt="2023-02-09T04:42:32.325" v="18" actId="47"/>
        <pc:sldMkLst>
          <pc:docMk/>
          <pc:sldMk cId="12014084" sldId="2527"/>
        </pc:sldMkLst>
      </pc:sldChg>
      <pc:sldChg chg="del">
        <pc:chgData name="Aurelien Domont" userId="6da7715ce44349b3" providerId="LiveId" clId="{F5CB8D7B-D02E-4687-8CA4-C8B5B52CB8AB}" dt="2023-02-09T04:42:32.325" v="18" actId="47"/>
        <pc:sldMkLst>
          <pc:docMk/>
          <pc:sldMk cId="1518822418" sldId="2528"/>
        </pc:sldMkLst>
      </pc:sldChg>
      <pc:sldChg chg="del">
        <pc:chgData name="Aurelien Domont" userId="6da7715ce44349b3" providerId="LiveId" clId="{F5CB8D7B-D02E-4687-8CA4-C8B5B52CB8AB}" dt="2023-02-09T04:42:32.325" v="18" actId="47"/>
        <pc:sldMkLst>
          <pc:docMk/>
          <pc:sldMk cId="218914048" sldId="2529"/>
        </pc:sldMkLst>
      </pc:sldChg>
      <pc:sldChg chg="del">
        <pc:chgData name="Aurelien Domont" userId="6da7715ce44349b3" providerId="LiveId" clId="{F5CB8D7B-D02E-4687-8CA4-C8B5B52CB8AB}" dt="2023-02-09T04:42:32.325" v="18" actId="47"/>
        <pc:sldMkLst>
          <pc:docMk/>
          <pc:sldMk cId="3091794586" sldId="2530"/>
        </pc:sldMkLst>
      </pc:sldChg>
      <pc:sldChg chg="del">
        <pc:chgData name="Aurelien Domont" userId="6da7715ce44349b3" providerId="LiveId" clId="{F5CB8D7B-D02E-4687-8CA4-C8B5B52CB8AB}" dt="2023-02-09T04:42:32.325" v="18" actId="47"/>
        <pc:sldMkLst>
          <pc:docMk/>
          <pc:sldMk cId="3438752713" sldId="2531"/>
        </pc:sldMkLst>
      </pc:sldChg>
      <pc:sldChg chg="del">
        <pc:chgData name="Aurelien Domont" userId="6da7715ce44349b3" providerId="LiveId" clId="{F5CB8D7B-D02E-4687-8CA4-C8B5B52CB8AB}" dt="2023-02-09T04:42:32.325" v="18" actId="47"/>
        <pc:sldMkLst>
          <pc:docMk/>
          <pc:sldMk cId="114241174" sldId="2532"/>
        </pc:sldMkLst>
      </pc:sldChg>
      <pc:sldChg chg="del">
        <pc:chgData name="Aurelien Domont" userId="6da7715ce44349b3" providerId="LiveId" clId="{F5CB8D7B-D02E-4687-8CA4-C8B5B52CB8AB}" dt="2023-02-09T04:42:32.325" v="18" actId="47"/>
        <pc:sldMkLst>
          <pc:docMk/>
          <pc:sldMk cId="1898338050" sldId="2533"/>
        </pc:sldMkLst>
      </pc:sldChg>
      <pc:sldChg chg="del">
        <pc:chgData name="Aurelien Domont" userId="6da7715ce44349b3" providerId="LiveId" clId="{F5CB8D7B-D02E-4687-8CA4-C8B5B52CB8AB}" dt="2023-02-09T04:42:32.325" v="18" actId="47"/>
        <pc:sldMkLst>
          <pc:docMk/>
          <pc:sldMk cId="3710951792" sldId="2534"/>
        </pc:sldMkLst>
      </pc:sldChg>
      <pc:sldChg chg="del">
        <pc:chgData name="Aurelien Domont" userId="6da7715ce44349b3" providerId="LiveId" clId="{F5CB8D7B-D02E-4687-8CA4-C8B5B52CB8AB}" dt="2023-02-09T04:42:32.325" v="18" actId="47"/>
        <pc:sldMkLst>
          <pc:docMk/>
          <pc:sldMk cId="869038798" sldId="2535"/>
        </pc:sldMkLst>
      </pc:sldChg>
      <pc:sldChg chg="del">
        <pc:chgData name="Aurelien Domont" userId="6da7715ce44349b3" providerId="LiveId" clId="{F5CB8D7B-D02E-4687-8CA4-C8B5B52CB8AB}" dt="2023-02-09T04:42:32.325" v="18" actId="47"/>
        <pc:sldMkLst>
          <pc:docMk/>
          <pc:sldMk cId="4266527838" sldId="2536"/>
        </pc:sldMkLst>
      </pc:sldChg>
      <pc:sldChg chg="del">
        <pc:chgData name="Aurelien Domont" userId="6da7715ce44349b3" providerId="LiveId" clId="{F5CB8D7B-D02E-4687-8CA4-C8B5B52CB8AB}" dt="2023-02-09T04:42:32.325" v="18" actId="47"/>
        <pc:sldMkLst>
          <pc:docMk/>
          <pc:sldMk cId="1160751031" sldId="2537"/>
        </pc:sldMkLst>
      </pc:sldChg>
      <pc:sldChg chg="del">
        <pc:chgData name="Aurelien Domont" userId="6da7715ce44349b3" providerId="LiveId" clId="{F5CB8D7B-D02E-4687-8CA4-C8B5B52CB8AB}" dt="2023-02-09T04:42:32.325" v="18" actId="47"/>
        <pc:sldMkLst>
          <pc:docMk/>
          <pc:sldMk cId="3451781639" sldId="2538"/>
        </pc:sldMkLst>
      </pc:sldChg>
      <pc:sldChg chg="del">
        <pc:chgData name="Aurelien Domont" userId="6da7715ce44349b3" providerId="LiveId" clId="{F5CB8D7B-D02E-4687-8CA4-C8B5B52CB8AB}" dt="2023-02-09T04:42:32.325" v="18" actId="47"/>
        <pc:sldMkLst>
          <pc:docMk/>
          <pc:sldMk cId="200304886" sldId="2539"/>
        </pc:sldMkLst>
      </pc:sldChg>
      <pc:sldChg chg="del">
        <pc:chgData name="Aurelien Domont" userId="6da7715ce44349b3" providerId="LiveId" clId="{F5CB8D7B-D02E-4687-8CA4-C8B5B52CB8AB}" dt="2023-02-09T04:42:32.325" v="18" actId="47"/>
        <pc:sldMkLst>
          <pc:docMk/>
          <pc:sldMk cId="3541979900" sldId="2540"/>
        </pc:sldMkLst>
      </pc:sldChg>
      <pc:sldChg chg="del">
        <pc:chgData name="Aurelien Domont" userId="6da7715ce44349b3" providerId="LiveId" clId="{F5CB8D7B-D02E-4687-8CA4-C8B5B52CB8AB}" dt="2023-02-09T04:42:32.325" v="18" actId="47"/>
        <pc:sldMkLst>
          <pc:docMk/>
          <pc:sldMk cId="869654287" sldId="2541"/>
        </pc:sldMkLst>
      </pc:sldChg>
      <pc:sldChg chg="del">
        <pc:chgData name="Aurelien Domont" userId="6da7715ce44349b3" providerId="LiveId" clId="{F5CB8D7B-D02E-4687-8CA4-C8B5B52CB8AB}" dt="2023-02-09T04:42:32.325" v="18" actId="47"/>
        <pc:sldMkLst>
          <pc:docMk/>
          <pc:sldMk cId="3540213376" sldId="2542"/>
        </pc:sldMkLst>
      </pc:sldChg>
      <pc:sldChg chg="del">
        <pc:chgData name="Aurelien Domont" userId="6da7715ce44349b3" providerId="LiveId" clId="{F5CB8D7B-D02E-4687-8CA4-C8B5B52CB8AB}" dt="2023-02-09T04:42:32.325" v="18" actId="47"/>
        <pc:sldMkLst>
          <pc:docMk/>
          <pc:sldMk cId="1460840373" sldId="2543"/>
        </pc:sldMkLst>
      </pc:sldChg>
      <pc:sldChg chg="del">
        <pc:chgData name="Aurelien Domont" userId="6da7715ce44349b3" providerId="LiveId" clId="{F5CB8D7B-D02E-4687-8CA4-C8B5B52CB8AB}" dt="2023-02-09T04:42:32.325" v="18" actId="47"/>
        <pc:sldMkLst>
          <pc:docMk/>
          <pc:sldMk cId="3234245594" sldId="2544"/>
        </pc:sldMkLst>
      </pc:sldChg>
      <pc:sldChg chg="del">
        <pc:chgData name="Aurelien Domont" userId="6da7715ce44349b3" providerId="LiveId" clId="{F5CB8D7B-D02E-4687-8CA4-C8B5B52CB8AB}" dt="2023-02-09T04:42:32.325" v="18" actId="47"/>
        <pc:sldMkLst>
          <pc:docMk/>
          <pc:sldMk cId="1171926163" sldId="2548"/>
        </pc:sldMkLst>
      </pc:sldChg>
      <pc:sldChg chg="del">
        <pc:chgData name="Aurelien Domont" userId="6da7715ce44349b3" providerId="LiveId" clId="{F5CB8D7B-D02E-4687-8CA4-C8B5B52CB8AB}" dt="2023-02-09T04:42:32.325" v="18" actId="47"/>
        <pc:sldMkLst>
          <pc:docMk/>
          <pc:sldMk cId="3319712758" sldId="2549"/>
        </pc:sldMkLst>
      </pc:sldChg>
      <pc:sldChg chg="del">
        <pc:chgData name="Aurelien Domont" userId="6da7715ce44349b3" providerId="LiveId" clId="{F5CB8D7B-D02E-4687-8CA4-C8B5B52CB8AB}" dt="2023-02-09T04:42:32.325" v="18" actId="47"/>
        <pc:sldMkLst>
          <pc:docMk/>
          <pc:sldMk cId="3973505001" sldId="2550"/>
        </pc:sldMkLst>
      </pc:sldChg>
      <pc:sldChg chg="del">
        <pc:chgData name="Aurelien Domont" userId="6da7715ce44349b3" providerId="LiveId" clId="{F5CB8D7B-D02E-4687-8CA4-C8B5B52CB8AB}" dt="2023-02-09T04:42:32.325" v="18" actId="47"/>
        <pc:sldMkLst>
          <pc:docMk/>
          <pc:sldMk cId="2825689156" sldId="2551"/>
        </pc:sldMkLst>
      </pc:sldChg>
      <pc:sldChg chg="del">
        <pc:chgData name="Aurelien Domont" userId="6da7715ce44349b3" providerId="LiveId" clId="{F5CB8D7B-D02E-4687-8CA4-C8B5B52CB8AB}" dt="2023-02-09T04:42:32.325" v="18" actId="47"/>
        <pc:sldMkLst>
          <pc:docMk/>
          <pc:sldMk cId="3015757233" sldId="2552"/>
        </pc:sldMkLst>
      </pc:sldChg>
      <pc:sldChg chg="del">
        <pc:chgData name="Aurelien Domont" userId="6da7715ce44349b3" providerId="LiveId" clId="{F5CB8D7B-D02E-4687-8CA4-C8B5B52CB8AB}" dt="2023-02-09T04:42:32.325" v="18" actId="47"/>
        <pc:sldMkLst>
          <pc:docMk/>
          <pc:sldMk cId="2341912036" sldId="2553"/>
        </pc:sldMkLst>
      </pc:sldChg>
      <pc:sldChg chg="del">
        <pc:chgData name="Aurelien Domont" userId="6da7715ce44349b3" providerId="LiveId" clId="{F5CB8D7B-D02E-4687-8CA4-C8B5B52CB8AB}" dt="2023-02-09T04:42:32.325" v="18" actId="47"/>
        <pc:sldMkLst>
          <pc:docMk/>
          <pc:sldMk cId="3069476395" sldId="2557"/>
        </pc:sldMkLst>
      </pc:sldChg>
      <pc:sldChg chg="del">
        <pc:chgData name="Aurelien Domont" userId="6da7715ce44349b3" providerId="LiveId" clId="{F5CB8D7B-D02E-4687-8CA4-C8B5B52CB8AB}" dt="2023-02-09T04:42:32.325" v="18" actId="47"/>
        <pc:sldMkLst>
          <pc:docMk/>
          <pc:sldMk cId="823243625" sldId="2558"/>
        </pc:sldMkLst>
      </pc:sldChg>
      <pc:sldChg chg="del">
        <pc:chgData name="Aurelien Domont" userId="6da7715ce44349b3" providerId="LiveId" clId="{F5CB8D7B-D02E-4687-8CA4-C8B5B52CB8AB}" dt="2023-02-09T04:42:32.325" v="18" actId="47"/>
        <pc:sldMkLst>
          <pc:docMk/>
          <pc:sldMk cId="3771701700" sldId="2559"/>
        </pc:sldMkLst>
      </pc:sldChg>
      <pc:sldChg chg="del">
        <pc:chgData name="Aurelien Domont" userId="6da7715ce44349b3" providerId="LiveId" clId="{F5CB8D7B-D02E-4687-8CA4-C8B5B52CB8AB}" dt="2023-02-09T04:42:32.325" v="18" actId="47"/>
        <pc:sldMkLst>
          <pc:docMk/>
          <pc:sldMk cId="450494475" sldId="2560"/>
        </pc:sldMkLst>
      </pc:sldChg>
      <pc:sldChg chg="del">
        <pc:chgData name="Aurelien Domont" userId="6da7715ce44349b3" providerId="LiveId" clId="{F5CB8D7B-D02E-4687-8CA4-C8B5B52CB8AB}" dt="2023-02-09T04:42:32.325" v="18" actId="47"/>
        <pc:sldMkLst>
          <pc:docMk/>
          <pc:sldMk cId="1118915593" sldId="2561"/>
        </pc:sldMkLst>
      </pc:sldChg>
      <pc:sldChg chg="del">
        <pc:chgData name="Aurelien Domont" userId="6da7715ce44349b3" providerId="LiveId" clId="{F5CB8D7B-D02E-4687-8CA4-C8B5B52CB8AB}" dt="2023-02-09T04:42:32.325" v="18" actId="47"/>
        <pc:sldMkLst>
          <pc:docMk/>
          <pc:sldMk cId="3285208466" sldId="2566"/>
        </pc:sldMkLst>
      </pc:sldChg>
      <pc:sldChg chg="del">
        <pc:chgData name="Aurelien Domont" userId="6da7715ce44349b3" providerId="LiveId" clId="{F5CB8D7B-D02E-4687-8CA4-C8B5B52CB8AB}" dt="2023-02-09T04:42:32.325" v="18" actId="47"/>
        <pc:sldMkLst>
          <pc:docMk/>
          <pc:sldMk cId="168400318" sldId="2573"/>
        </pc:sldMkLst>
      </pc:sldChg>
      <pc:sldChg chg="del">
        <pc:chgData name="Aurelien Domont" userId="6da7715ce44349b3" providerId="LiveId" clId="{F5CB8D7B-D02E-4687-8CA4-C8B5B52CB8AB}" dt="2023-02-09T04:42:32.325" v="18" actId="47"/>
        <pc:sldMkLst>
          <pc:docMk/>
          <pc:sldMk cId="3109918362" sldId="2574"/>
        </pc:sldMkLst>
      </pc:sldChg>
      <pc:sldChg chg="del">
        <pc:chgData name="Aurelien Domont" userId="6da7715ce44349b3" providerId="LiveId" clId="{F5CB8D7B-D02E-4687-8CA4-C8B5B52CB8AB}" dt="2023-02-09T04:42:32.325" v="18" actId="47"/>
        <pc:sldMkLst>
          <pc:docMk/>
          <pc:sldMk cId="1687835262" sldId="2575"/>
        </pc:sldMkLst>
      </pc:sldChg>
      <pc:sldChg chg="del">
        <pc:chgData name="Aurelien Domont" userId="6da7715ce44349b3" providerId="LiveId" clId="{F5CB8D7B-D02E-4687-8CA4-C8B5B52CB8AB}" dt="2023-02-09T04:42:32.325" v="18" actId="47"/>
        <pc:sldMkLst>
          <pc:docMk/>
          <pc:sldMk cId="3499924189" sldId="2576"/>
        </pc:sldMkLst>
      </pc:sldChg>
      <pc:sldChg chg="del">
        <pc:chgData name="Aurelien Domont" userId="6da7715ce44349b3" providerId="LiveId" clId="{F5CB8D7B-D02E-4687-8CA4-C8B5B52CB8AB}" dt="2023-02-09T04:42:32.325" v="18" actId="47"/>
        <pc:sldMkLst>
          <pc:docMk/>
          <pc:sldMk cId="3274052290" sldId="2577"/>
        </pc:sldMkLst>
      </pc:sldChg>
      <pc:sldChg chg="del">
        <pc:chgData name="Aurelien Domont" userId="6da7715ce44349b3" providerId="LiveId" clId="{F5CB8D7B-D02E-4687-8CA4-C8B5B52CB8AB}" dt="2023-02-09T04:42:32.325" v="18" actId="47"/>
        <pc:sldMkLst>
          <pc:docMk/>
          <pc:sldMk cId="80454488" sldId="2578"/>
        </pc:sldMkLst>
      </pc:sldChg>
      <pc:sldChg chg="del">
        <pc:chgData name="Aurelien Domont" userId="6da7715ce44349b3" providerId="LiveId" clId="{F5CB8D7B-D02E-4687-8CA4-C8B5B52CB8AB}" dt="2023-02-09T04:42:32.325" v="18" actId="47"/>
        <pc:sldMkLst>
          <pc:docMk/>
          <pc:sldMk cId="149126807" sldId="2579"/>
        </pc:sldMkLst>
      </pc:sldChg>
      <pc:sldChg chg="del">
        <pc:chgData name="Aurelien Domont" userId="6da7715ce44349b3" providerId="LiveId" clId="{F5CB8D7B-D02E-4687-8CA4-C8B5B52CB8AB}" dt="2023-02-09T04:42:32.325" v="18" actId="47"/>
        <pc:sldMkLst>
          <pc:docMk/>
          <pc:sldMk cId="920435364" sldId="2580"/>
        </pc:sldMkLst>
      </pc:sldChg>
      <pc:sldChg chg="del">
        <pc:chgData name="Aurelien Domont" userId="6da7715ce44349b3" providerId="LiveId" clId="{F5CB8D7B-D02E-4687-8CA4-C8B5B52CB8AB}" dt="2023-02-09T04:42:32.325" v="18" actId="47"/>
        <pc:sldMkLst>
          <pc:docMk/>
          <pc:sldMk cId="3646551861" sldId="2581"/>
        </pc:sldMkLst>
      </pc:sldChg>
      <pc:sldChg chg="del">
        <pc:chgData name="Aurelien Domont" userId="6da7715ce44349b3" providerId="LiveId" clId="{F5CB8D7B-D02E-4687-8CA4-C8B5B52CB8AB}" dt="2023-02-09T04:42:32.325" v="18" actId="47"/>
        <pc:sldMkLst>
          <pc:docMk/>
          <pc:sldMk cId="973395138" sldId="2582"/>
        </pc:sldMkLst>
      </pc:sldChg>
      <pc:sldChg chg="del">
        <pc:chgData name="Aurelien Domont" userId="6da7715ce44349b3" providerId="LiveId" clId="{F5CB8D7B-D02E-4687-8CA4-C8B5B52CB8AB}" dt="2023-02-09T04:42:32.325" v="18" actId="47"/>
        <pc:sldMkLst>
          <pc:docMk/>
          <pc:sldMk cId="2152972054" sldId="2585"/>
        </pc:sldMkLst>
      </pc:sldChg>
      <pc:sldChg chg="del">
        <pc:chgData name="Aurelien Domont" userId="6da7715ce44349b3" providerId="LiveId" clId="{F5CB8D7B-D02E-4687-8CA4-C8B5B52CB8AB}" dt="2023-02-09T04:42:32.325" v="18" actId="47"/>
        <pc:sldMkLst>
          <pc:docMk/>
          <pc:sldMk cId="2531193052" sldId="2586"/>
        </pc:sldMkLst>
      </pc:sldChg>
      <pc:sldChg chg="del">
        <pc:chgData name="Aurelien Domont" userId="6da7715ce44349b3" providerId="LiveId" clId="{F5CB8D7B-D02E-4687-8CA4-C8B5B52CB8AB}" dt="2023-02-09T04:42:32.325" v="18" actId="47"/>
        <pc:sldMkLst>
          <pc:docMk/>
          <pc:sldMk cId="4048029769" sldId="2587"/>
        </pc:sldMkLst>
      </pc:sldChg>
      <pc:sldChg chg="del">
        <pc:chgData name="Aurelien Domont" userId="6da7715ce44349b3" providerId="LiveId" clId="{F5CB8D7B-D02E-4687-8CA4-C8B5B52CB8AB}" dt="2023-02-09T04:42:32.325" v="18" actId="47"/>
        <pc:sldMkLst>
          <pc:docMk/>
          <pc:sldMk cId="3145140750" sldId="2588"/>
        </pc:sldMkLst>
      </pc:sldChg>
      <pc:sldChg chg="del">
        <pc:chgData name="Aurelien Domont" userId="6da7715ce44349b3" providerId="LiveId" clId="{F5CB8D7B-D02E-4687-8CA4-C8B5B52CB8AB}" dt="2023-02-09T04:42:32.325" v="18" actId="47"/>
        <pc:sldMkLst>
          <pc:docMk/>
          <pc:sldMk cId="1870678215" sldId="2589"/>
        </pc:sldMkLst>
      </pc:sldChg>
      <pc:sldChg chg="del">
        <pc:chgData name="Aurelien Domont" userId="6da7715ce44349b3" providerId="LiveId" clId="{F5CB8D7B-D02E-4687-8CA4-C8B5B52CB8AB}" dt="2023-02-09T04:42:32.325" v="18" actId="47"/>
        <pc:sldMkLst>
          <pc:docMk/>
          <pc:sldMk cId="3987364234" sldId="2590"/>
        </pc:sldMkLst>
      </pc:sldChg>
      <pc:sldChg chg="del">
        <pc:chgData name="Aurelien Domont" userId="6da7715ce44349b3" providerId="LiveId" clId="{F5CB8D7B-D02E-4687-8CA4-C8B5B52CB8AB}" dt="2023-02-09T04:42:32.325" v="18" actId="47"/>
        <pc:sldMkLst>
          <pc:docMk/>
          <pc:sldMk cId="2387750748" sldId="2591"/>
        </pc:sldMkLst>
      </pc:sldChg>
      <pc:sldChg chg="del">
        <pc:chgData name="Aurelien Domont" userId="6da7715ce44349b3" providerId="LiveId" clId="{F5CB8D7B-D02E-4687-8CA4-C8B5B52CB8AB}" dt="2023-02-09T04:42:32.325" v="18" actId="47"/>
        <pc:sldMkLst>
          <pc:docMk/>
          <pc:sldMk cId="3404398653" sldId="2592"/>
        </pc:sldMkLst>
      </pc:sldChg>
      <pc:sldChg chg="del">
        <pc:chgData name="Aurelien Domont" userId="6da7715ce44349b3" providerId="LiveId" clId="{F5CB8D7B-D02E-4687-8CA4-C8B5B52CB8AB}" dt="2023-02-09T04:42:32.325" v="18" actId="47"/>
        <pc:sldMkLst>
          <pc:docMk/>
          <pc:sldMk cId="1271381689" sldId="2593"/>
        </pc:sldMkLst>
      </pc:sldChg>
      <pc:sldChg chg="del">
        <pc:chgData name="Aurelien Domont" userId="6da7715ce44349b3" providerId="LiveId" clId="{F5CB8D7B-D02E-4687-8CA4-C8B5B52CB8AB}" dt="2023-02-09T04:42:32.325" v="18" actId="47"/>
        <pc:sldMkLst>
          <pc:docMk/>
          <pc:sldMk cId="3027148322" sldId="2594"/>
        </pc:sldMkLst>
      </pc:sldChg>
      <pc:sldChg chg="del">
        <pc:chgData name="Aurelien Domont" userId="6da7715ce44349b3" providerId="LiveId" clId="{F5CB8D7B-D02E-4687-8CA4-C8B5B52CB8AB}" dt="2023-02-09T04:42:32.325" v="18" actId="47"/>
        <pc:sldMkLst>
          <pc:docMk/>
          <pc:sldMk cId="1134372063" sldId="2595"/>
        </pc:sldMkLst>
      </pc:sldChg>
      <pc:sldChg chg="del">
        <pc:chgData name="Aurelien Domont" userId="6da7715ce44349b3" providerId="LiveId" clId="{F5CB8D7B-D02E-4687-8CA4-C8B5B52CB8AB}" dt="2023-02-09T04:42:32.325" v="18" actId="47"/>
        <pc:sldMkLst>
          <pc:docMk/>
          <pc:sldMk cId="271317158" sldId="2596"/>
        </pc:sldMkLst>
      </pc:sldChg>
      <pc:sldChg chg="del">
        <pc:chgData name="Aurelien Domont" userId="6da7715ce44349b3" providerId="LiveId" clId="{F5CB8D7B-D02E-4687-8CA4-C8B5B52CB8AB}" dt="2023-02-09T04:42:32.325" v="18" actId="47"/>
        <pc:sldMkLst>
          <pc:docMk/>
          <pc:sldMk cId="990426303" sldId="2597"/>
        </pc:sldMkLst>
      </pc:sldChg>
      <pc:sldChg chg="del">
        <pc:chgData name="Aurelien Domont" userId="6da7715ce44349b3" providerId="LiveId" clId="{F5CB8D7B-D02E-4687-8CA4-C8B5B52CB8AB}" dt="2023-02-09T04:42:32.325" v="18" actId="47"/>
        <pc:sldMkLst>
          <pc:docMk/>
          <pc:sldMk cId="3404802973" sldId="2598"/>
        </pc:sldMkLst>
      </pc:sldChg>
      <pc:sldChg chg="del">
        <pc:chgData name="Aurelien Domont" userId="6da7715ce44349b3" providerId="LiveId" clId="{F5CB8D7B-D02E-4687-8CA4-C8B5B52CB8AB}" dt="2023-02-09T04:42:32.325" v="18" actId="47"/>
        <pc:sldMkLst>
          <pc:docMk/>
          <pc:sldMk cId="3709563799" sldId="2599"/>
        </pc:sldMkLst>
      </pc:sldChg>
      <pc:sldChg chg="del">
        <pc:chgData name="Aurelien Domont" userId="6da7715ce44349b3" providerId="LiveId" clId="{F5CB8D7B-D02E-4687-8CA4-C8B5B52CB8AB}" dt="2023-02-09T04:42:32.325" v="18" actId="47"/>
        <pc:sldMkLst>
          <pc:docMk/>
          <pc:sldMk cId="1351119352" sldId="2600"/>
        </pc:sldMkLst>
      </pc:sldChg>
      <pc:sldChg chg="del">
        <pc:chgData name="Aurelien Domont" userId="6da7715ce44349b3" providerId="LiveId" clId="{F5CB8D7B-D02E-4687-8CA4-C8B5B52CB8AB}" dt="2023-02-09T04:42:32.325" v="18" actId="47"/>
        <pc:sldMkLst>
          <pc:docMk/>
          <pc:sldMk cId="519061037" sldId="2601"/>
        </pc:sldMkLst>
      </pc:sldChg>
      <pc:sldChg chg="del">
        <pc:chgData name="Aurelien Domont" userId="6da7715ce44349b3" providerId="LiveId" clId="{F5CB8D7B-D02E-4687-8CA4-C8B5B52CB8AB}" dt="2023-02-09T04:42:32.325" v="18" actId="47"/>
        <pc:sldMkLst>
          <pc:docMk/>
          <pc:sldMk cId="4192037883" sldId="2602"/>
        </pc:sldMkLst>
      </pc:sldChg>
      <pc:sldChg chg="del">
        <pc:chgData name="Aurelien Domont" userId="6da7715ce44349b3" providerId="LiveId" clId="{F5CB8D7B-D02E-4687-8CA4-C8B5B52CB8AB}" dt="2023-02-09T04:42:32.325" v="18" actId="47"/>
        <pc:sldMkLst>
          <pc:docMk/>
          <pc:sldMk cId="2966377203" sldId="2603"/>
        </pc:sldMkLst>
      </pc:sldChg>
      <pc:sldChg chg="del">
        <pc:chgData name="Aurelien Domont" userId="6da7715ce44349b3" providerId="LiveId" clId="{F5CB8D7B-D02E-4687-8CA4-C8B5B52CB8AB}" dt="2023-02-09T04:42:32.325" v="18" actId="47"/>
        <pc:sldMkLst>
          <pc:docMk/>
          <pc:sldMk cId="3075035238" sldId="2604"/>
        </pc:sldMkLst>
      </pc:sldChg>
      <pc:sldChg chg="del">
        <pc:chgData name="Aurelien Domont" userId="6da7715ce44349b3" providerId="LiveId" clId="{F5CB8D7B-D02E-4687-8CA4-C8B5B52CB8AB}" dt="2023-02-09T04:42:32.325" v="18" actId="47"/>
        <pc:sldMkLst>
          <pc:docMk/>
          <pc:sldMk cId="1032995605" sldId="2605"/>
        </pc:sldMkLst>
      </pc:sldChg>
      <pc:sldChg chg="del">
        <pc:chgData name="Aurelien Domont" userId="6da7715ce44349b3" providerId="LiveId" clId="{F5CB8D7B-D02E-4687-8CA4-C8B5B52CB8AB}" dt="2023-02-09T04:42:32.325" v="18" actId="47"/>
        <pc:sldMkLst>
          <pc:docMk/>
          <pc:sldMk cId="246641167" sldId="2606"/>
        </pc:sldMkLst>
      </pc:sldChg>
      <pc:sldChg chg="del">
        <pc:chgData name="Aurelien Domont" userId="6da7715ce44349b3" providerId="LiveId" clId="{F5CB8D7B-D02E-4687-8CA4-C8B5B52CB8AB}" dt="2023-02-09T04:42:32.325" v="18" actId="47"/>
        <pc:sldMkLst>
          <pc:docMk/>
          <pc:sldMk cId="4278786815" sldId="2607"/>
        </pc:sldMkLst>
      </pc:sldChg>
      <pc:sldChg chg="del">
        <pc:chgData name="Aurelien Domont" userId="6da7715ce44349b3" providerId="LiveId" clId="{F5CB8D7B-D02E-4687-8CA4-C8B5B52CB8AB}" dt="2023-02-09T04:42:32.325" v="18" actId="47"/>
        <pc:sldMkLst>
          <pc:docMk/>
          <pc:sldMk cId="217879835" sldId="2608"/>
        </pc:sldMkLst>
      </pc:sldChg>
      <pc:sldChg chg="del">
        <pc:chgData name="Aurelien Domont" userId="6da7715ce44349b3" providerId="LiveId" clId="{F5CB8D7B-D02E-4687-8CA4-C8B5B52CB8AB}" dt="2023-02-09T04:42:32.325" v="18" actId="47"/>
        <pc:sldMkLst>
          <pc:docMk/>
          <pc:sldMk cId="1336764095" sldId="2609"/>
        </pc:sldMkLst>
      </pc:sldChg>
      <pc:sldChg chg="del">
        <pc:chgData name="Aurelien Domont" userId="6da7715ce44349b3" providerId="LiveId" clId="{F5CB8D7B-D02E-4687-8CA4-C8B5B52CB8AB}" dt="2023-02-09T04:42:32.325" v="18" actId="47"/>
        <pc:sldMkLst>
          <pc:docMk/>
          <pc:sldMk cId="277450242" sldId="2610"/>
        </pc:sldMkLst>
      </pc:sldChg>
      <pc:sldChg chg="del">
        <pc:chgData name="Aurelien Domont" userId="6da7715ce44349b3" providerId="LiveId" clId="{F5CB8D7B-D02E-4687-8CA4-C8B5B52CB8AB}" dt="2023-02-09T04:42:32.325" v="18" actId="47"/>
        <pc:sldMkLst>
          <pc:docMk/>
          <pc:sldMk cId="1203881852" sldId="2611"/>
        </pc:sldMkLst>
      </pc:sldChg>
      <pc:sldChg chg="del">
        <pc:chgData name="Aurelien Domont" userId="6da7715ce44349b3" providerId="LiveId" clId="{F5CB8D7B-D02E-4687-8CA4-C8B5B52CB8AB}" dt="2023-02-09T04:42:32.325" v="18" actId="47"/>
        <pc:sldMkLst>
          <pc:docMk/>
          <pc:sldMk cId="699144254" sldId="2612"/>
        </pc:sldMkLst>
      </pc:sldChg>
      <pc:sldChg chg="del">
        <pc:chgData name="Aurelien Domont" userId="6da7715ce44349b3" providerId="LiveId" clId="{F5CB8D7B-D02E-4687-8CA4-C8B5B52CB8AB}" dt="2023-02-09T04:42:32.325" v="18" actId="47"/>
        <pc:sldMkLst>
          <pc:docMk/>
          <pc:sldMk cId="950384843" sldId="2613"/>
        </pc:sldMkLst>
      </pc:sldChg>
      <pc:sldChg chg="del">
        <pc:chgData name="Aurelien Domont" userId="6da7715ce44349b3" providerId="LiveId" clId="{F5CB8D7B-D02E-4687-8CA4-C8B5B52CB8AB}" dt="2023-02-09T04:42:32.325" v="18" actId="47"/>
        <pc:sldMkLst>
          <pc:docMk/>
          <pc:sldMk cId="4093862865" sldId="2614"/>
        </pc:sldMkLst>
      </pc:sldChg>
      <pc:sldChg chg="del">
        <pc:chgData name="Aurelien Domont" userId="6da7715ce44349b3" providerId="LiveId" clId="{F5CB8D7B-D02E-4687-8CA4-C8B5B52CB8AB}" dt="2023-02-09T04:42:32.325" v="18" actId="47"/>
        <pc:sldMkLst>
          <pc:docMk/>
          <pc:sldMk cId="271808611" sldId="2615"/>
        </pc:sldMkLst>
      </pc:sldChg>
      <pc:sldChg chg="del">
        <pc:chgData name="Aurelien Domont" userId="6da7715ce44349b3" providerId="LiveId" clId="{F5CB8D7B-D02E-4687-8CA4-C8B5B52CB8AB}" dt="2023-02-09T04:42:32.325" v="18" actId="47"/>
        <pc:sldMkLst>
          <pc:docMk/>
          <pc:sldMk cId="4216206616" sldId="2616"/>
        </pc:sldMkLst>
      </pc:sldChg>
      <pc:sldChg chg="del">
        <pc:chgData name="Aurelien Domont" userId="6da7715ce44349b3" providerId="LiveId" clId="{F5CB8D7B-D02E-4687-8CA4-C8B5B52CB8AB}" dt="2023-02-09T04:42:32.325" v="18" actId="47"/>
        <pc:sldMkLst>
          <pc:docMk/>
          <pc:sldMk cId="521784118" sldId="2617"/>
        </pc:sldMkLst>
      </pc:sldChg>
      <pc:sldChg chg="del">
        <pc:chgData name="Aurelien Domont" userId="6da7715ce44349b3" providerId="LiveId" clId="{F5CB8D7B-D02E-4687-8CA4-C8B5B52CB8AB}" dt="2023-02-09T04:42:32.325" v="18" actId="47"/>
        <pc:sldMkLst>
          <pc:docMk/>
          <pc:sldMk cId="883288700" sldId="2618"/>
        </pc:sldMkLst>
      </pc:sldChg>
      <pc:sldChg chg="del">
        <pc:chgData name="Aurelien Domont" userId="6da7715ce44349b3" providerId="LiveId" clId="{F5CB8D7B-D02E-4687-8CA4-C8B5B52CB8AB}" dt="2023-02-09T04:42:32.325" v="18" actId="47"/>
        <pc:sldMkLst>
          <pc:docMk/>
          <pc:sldMk cId="1477443042" sldId="2619"/>
        </pc:sldMkLst>
      </pc:sldChg>
      <pc:sldChg chg="del">
        <pc:chgData name="Aurelien Domont" userId="6da7715ce44349b3" providerId="LiveId" clId="{F5CB8D7B-D02E-4687-8CA4-C8B5B52CB8AB}" dt="2023-02-09T04:42:32.325" v="18" actId="47"/>
        <pc:sldMkLst>
          <pc:docMk/>
          <pc:sldMk cId="3090989609" sldId="2620"/>
        </pc:sldMkLst>
      </pc:sldChg>
      <pc:sldChg chg="del">
        <pc:chgData name="Aurelien Domont" userId="6da7715ce44349b3" providerId="LiveId" clId="{F5CB8D7B-D02E-4687-8CA4-C8B5B52CB8AB}" dt="2023-02-09T04:42:32.325" v="18" actId="47"/>
        <pc:sldMkLst>
          <pc:docMk/>
          <pc:sldMk cId="145987337" sldId="2621"/>
        </pc:sldMkLst>
      </pc:sldChg>
      <pc:sldChg chg="del">
        <pc:chgData name="Aurelien Domont" userId="6da7715ce44349b3" providerId="LiveId" clId="{F5CB8D7B-D02E-4687-8CA4-C8B5B52CB8AB}" dt="2023-02-09T04:42:32.325" v="18" actId="47"/>
        <pc:sldMkLst>
          <pc:docMk/>
          <pc:sldMk cId="930751640" sldId="2622"/>
        </pc:sldMkLst>
      </pc:sldChg>
      <pc:sldChg chg="del">
        <pc:chgData name="Aurelien Domont" userId="6da7715ce44349b3" providerId="LiveId" clId="{F5CB8D7B-D02E-4687-8CA4-C8B5B52CB8AB}" dt="2023-02-09T04:42:32.325" v="18" actId="47"/>
        <pc:sldMkLst>
          <pc:docMk/>
          <pc:sldMk cId="647264979" sldId="2623"/>
        </pc:sldMkLst>
      </pc:sldChg>
      <pc:sldChg chg="del">
        <pc:chgData name="Aurelien Domont" userId="6da7715ce44349b3" providerId="LiveId" clId="{F5CB8D7B-D02E-4687-8CA4-C8B5B52CB8AB}" dt="2023-02-09T04:42:32.325" v="18" actId="47"/>
        <pc:sldMkLst>
          <pc:docMk/>
          <pc:sldMk cId="1875087816" sldId="2624"/>
        </pc:sldMkLst>
      </pc:sldChg>
      <pc:sldChg chg="del">
        <pc:chgData name="Aurelien Domont" userId="6da7715ce44349b3" providerId="LiveId" clId="{F5CB8D7B-D02E-4687-8CA4-C8B5B52CB8AB}" dt="2023-02-09T04:42:32.325" v="18" actId="47"/>
        <pc:sldMkLst>
          <pc:docMk/>
          <pc:sldMk cId="2288615205" sldId="2625"/>
        </pc:sldMkLst>
      </pc:sldChg>
      <pc:sldChg chg="del">
        <pc:chgData name="Aurelien Domont" userId="6da7715ce44349b3" providerId="LiveId" clId="{F5CB8D7B-D02E-4687-8CA4-C8B5B52CB8AB}" dt="2023-02-09T04:42:32.325" v="18" actId="47"/>
        <pc:sldMkLst>
          <pc:docMk/>
          <pc:sldMk cId="3024276857" sldId="2627"/>
        </pc:sldMkLst>
      </pc:sldChg>
      <pc:sldChg chg="del">
        <pc:chgData name="Aurelien Domont" userId="6da7715ce44349b3" providerId="LiveId" clId="{F5CB8D7B-D02E-4687-8CA4-C8B5B52CB8AB}" dt="2023-02-09T04:42:32.325" v="18" actId="47"/>
        <pc:sldMkLst>
          <pc:docMk/>
          <pc:sldMk cId="2401429624" sldId="2628"/>
        </pc:sldMkLst>
      </pc:sldChg>
      <pc:sldChg chg="del">
        <pc:chgData name="Aurelien Domont" userId="6da7715ce44349b3" providerId="LiveId" clId="{F5CB8D7B-D02E-4687-8CA4-C8B5B52CB8AB}" dt="2023-02-09T04:42:32.325" v="18" actId="47"/>
        <pc:sldMkLst>
          <pc:docMk/>
          <pc:sldMk cId="557752984" sldId="2629"/>
        </pc:sldMkLst>
      </pc:sldChg>
      <pc:sldChg chg="del">
        <pc:chgData name="Aurelien Domont" userId="6da7715ce44349b3" providerId="LiveId" clId="{F5CB8D7B-D02E-4687-8CA4-C8B5B52CB8AB}" dt="2023-02-09T04:42:32.325" v="18" actId="47"/>
        <pc:sldMkLst>
          <pc:docMk/>
          <pc:sldMk cId="2774501735" sldId="2630"/>
        </pc:sldMkLst>
      </pc:sldChg>
      <pc:sldChg chg="del">
        <pc:chgData name="Aurelien Domont" userId="6da7715ce44349b3" providerId="LiveId" clId="{F5CB8D7B-D02E-4687-8CA4-C8B5B52CB8AB}" dt="2023-02-09T04:42:32.325" v="18" actId="47"/>
        <pc:sldMkLst>
          <pc:docMk/>
          <pc:sldMk cId="152977254" sldId="2631"/>
        </pc:sldMkLst>
      </pc:sldChg>
      <pc:sldChg chg="del">
        <pc:chgData name="Aurelien Domont" userId="6da7715ce44349b3" providerId="LiveId" clId="{F5CB8D7B-D02E-4687-8CA4-C8B5B52CB8AB}" dt="2023-02-09T04:42:32.325" v="18" actId="47"/>
        <pc:sldMkLst>
          <pc:docMk/>
          <pc:sldMk cId="2556662504" sldId="2632"/>
        </pc:sldMkLst>
      </pc:sldChg>
      <pc:sldChg chg="del">
        <pc:chgData name="Aurelien Domont" userId="6da7715ce44349b3" providerId="LiveId" clId="{F5CB8D7B-D02E-4687-8CA4-C8B5B52CB8AB}" dt="2023-02-09T04:42:32.325" v="18" actId="47"/>
        <pc:sldMkLst>
          <pc:docMk/>
          <pc:sldMk cId="1690563895" sldId="2633"/>
        </pc:sldMkLst>
      </pc:sldChg>
      <pc:sldChg chg="del">
        <pc:chgData name="Aurelien Domont" userId="6da7715ce44349b3" providerId="LiveId" clId="{F5CB8D7B-D02E-4687-8CA4-C8B5B52CB8AB}" dt="2023-02-09T04:42:32.325" v="18" actId="47"/>
        <pc:sldMkLst>
          <pc:docMk/>
          <pc:sldMk cId="2065251419" sldId="2634"/>
        </pc:sldMkLst>
      </pc:sldChg>
      <pc:sldChg chg="del">
        <pc:chgData name="Aurelien Domont" userId="6da7715ce44349b3" providerId="LiveId" clId="{F5CB8D7B-D02E-4687-8CA4-C8B5B52CB8AB}" dt="2023-02-09T04:42:32.325" v="18" actId="47"/>
        <pc:sldMkLst>
          <pc:docMk/>
          <pc:sldMk cId="3605416799" sldId="2635"/>
        </pc:sldMkLst>
      </pc:sldChg>
      <pc:sldChg chg="del">
        <pc:chgData name="Aurelien Domont" userId="6da7715ce44349b3" providerId="LiveId" clId="{F5CB8D7B-D02E-4687-8CA4-C8B5B52CB8AB}" dt="2023-02-09T04:42:32.325" v="18" actId="47"/>
        <pc:sldMkLst>
          <pc:docMk/>
          <pc:sldMk cId="2637135031" sldId="2636"/>
        </pc:sldMkLst>
      </pc:sldChg>
      <pc:sldChg chg="del">
        <pc:chgData name="Aurelien Domont" userId="6da7715ce44349b3" providerId="LiveId" clId="{F5CB8D7B-D02E-4687-8CA4-C8B5B52CB8AB}" dt="2023-02-09T04:42:32.325" v="18" actId="47"/>
        <pc:sldMkLst>
          <pc:docMk/>
          <pc:sldMk cId="874617753" sldId="2637"/>
        </pc:sldMkLst>
      </pc:sldChg>
      <pc:sldChg chg="del">
        <pc:chgData name="Aurelien Domont" userId="6da7715ce44349b3" providerId="LiveId" clId="{F5CB8D7B-D02E-4687-8CA4-C8B5B52CB8AB}" dt="2023-02-09T04:42:32.325" v="18" actId="47"/>
        <pc:sldMkLst>
          <pc:docMk/>
          <pc:sldMk cId="2412603565" sldId="2638"/>
        </pc:sldMkLst>
      </pc:sldChg>
      <pc:sldChg chg="del">
        <pc:chgData name="Aurelien Domont" userId="6da7715ce44349b3" providerId="LiveId" clId="{F5CB8D7B-D02E-4687-8CA4-C8B5B52CB8AB}" dt="2023-02-09T04:42:32.325" v="18" actId="47"/>
        <pc:sldMkLst>
          <pc:docMk/>
          <pc:sldMk cId="921222379" sldId="2639"/>
        </pc:sldMkLst>
      </pc:sldChg>
      <pc:sldChg chg="del">
        <pc:chgData name="Aurelien Domont" userId="6da7715ce44349b3" providerId="LiveId" clId="{F5CB8D7B-D02E-4687-8CA4-C8B5B52CB8AB}" dt="2023-02-09T04:42:32.325" v="18" actId="47"/>
        <pc:sldMkLst>
          <pc:docMk/>
          <pc:sldMk cId="161867065" sldId="2640"/>
        </pc:sldMkLst>
      </pc:sldChg>
      <pc:sldChg chg="del">
        <pc:chgData name="Aurelien Domont" userId="6da7715ce44349b3" providerId="LiveId" clId="{F5CB8D7B-D02E-4687-8CA4-C8B5B52CB8AB}" dt="2023-02-09T04:42:32.325" v="18" actId="47"/>
        <pc:sldMkLst>
          <pc:docMk/>
          <pc:sldMk cId="568804104" sldId="2641"/>
        </pc:sldMkLst>
      </pc:sldChg>
      <pc:sldChg chg="del">
        <pc:chgData name="Aurelien Domont" userId="6da7715ce44349b3" providerId="LiveId" clId="{F5CB8D7B-D02E-4687-8CA4-C8B5B52CB8AB}" dt="2023-02-09T04:42:32.325" v="18" actId="47"/>
        <pc:sldMkLst>
          <pc:docMk/>
          <pc:sldMk cId="768467491" sldId="2642"/>
        </pc:sldMkLst>
      </pc:sldChg>
      <pc:sldChg chg="del">
        <pc:chgData name="Aurelien Domont" userId="6da7715ce44349b3" providerId="LiveId" clId="{F5CB8D7B-D02E-4687-8CA4-C8B5B52CB8AB}" dt="2023-02-09T04:42:32.325" v="18" actId="47"/>
        <pc:sldMkLst>
          <pc:docMk/>
          <pc:sldMk cId="1189212000" sldId="2643"/>
        </pc:sldMkLst>
      </pc:sldChg>
      <pc:sldMasterChg chg="modSp mod delSldLayout">
        <pc:chgData name="Aurelien Domont" userId="6da7715ce44349b3" providerId="LiveId" clId="{F5CB8D7B-D02E-4687-8CA4-C8B5B52CB8AB}" dt="2023-02-10T02:37:46.975" v="1913" actId="2696"/>
        <pc:sldMasterMkLst>
          <pc:docMk/>
          <pc:sldMasterMk cId="3179465119" sldId="2147483921"/>
        </pc:sldMasterMkLst>
        <pc:spChg chg="mod">
          <ac:chgData name="Aurelien Domont" userId="6da7715ce44349b3" providerId="LiveId" clId="{F5CB8D7B-D02E-4687-8CA4-C8B5B52CB8AB}" dt="2023-02-09T04:49:15.178" v="28" actId="207"/>
          <ac:spMkLst>
            <pc:docMk/>
            <pc:sldMasterMk cId="3179465119" sldId="2147483921"/>
            <ac:spMk id="7" creationId="{0A6EF046-E2A6-4720-9885-7D0C3C04F3D7}"/>
          </ac:spMkLst>
        </pc:spChg>
        <pc:sldLayoutChg chg="del">
          <pc:chgData name="Aurelien Domont" userId="6da7715ce44349b3" providerId="LiveId" clId="{F5CB8D7B-D02E-4687-8CA4-C8B5B52CB8AB}" dt="2023-02-10T02:36:33.795" v="1881" actId="47"/>
          <pc:sldLayoutMkLst>
            <pc:docMk/>
            <pc:sldMasterMk cId="3179465119" sldId="2147483921"/>
            <pc:sldLayoutMk cId="806347745" sldId="2147484073"/>
          </pc:sldLayoutMkLst>
        </pc:sldLayoutChg>
        <pc:sldLayoutChg chg="del">
          <pc:chgData name="Aurelien Domont" userId="6da7715ce44349b3" providerId="LiveId" clId="{F5CB8D7B-D02E-4687-8CA4-C8B5B52CB8AB}" dt="2023-02-10T02:37:46.975" v="1913" actId="2696"/>
          <pc:sldLayoutMkLst>
            <pc:docMk/>
            <pc:sldMasterMk cId="3179465119" sldId="2147483921"/>
            <pc:sldLayoutMk cId="142809943" sldId="2147484075"/>
          </pc:sldLayoutMkLst>
        </pc:sldLayoutChg>
      </pc:sldMasterChg>
    </pc:docChg>
  </pc:docChgLst>
  <pc:docChgLst>
    <pc:chgData name="Aurelien Domont" userId="6da7715ce44349b3" providerId="LiveId" clId="{900ED9AA-9E3E-4466-B9E3-DFC8365613D8}"/>
    <pc:docChg chg="undo redo custSel addSld delSld modSld sldOrd modMainMaster">
      <pc:chgData name="Aurelien Domont" userId="6da7715ce44349b3" providerId="LiveId" clId="{900ED9AA-9E3E-4466-B9E3-DFC8365613D8}" dt="2022-03-22T04:12:39.664" v="3429" actId="313"/>
      <pc:docMkLst>
        <pc:docMk/>
      </pc:docMkLst>
      <pc:sldChg chg="modSp mod">
        <pc:chgData name="Aurelien Domont" userId="6da7715ce44349b3" providerId="LiveId" clId="{900ED9AA-9E3E-4466-B9E3-DFC8365613D8}" dt="2022-03-17T03:28:53.824" v="20" actId="6549"/>
        <pc:sldMkLst>
          <pc:docMk/>
          <pc:sldMk cId="3131901387" sldId="256"/>
        </pc:sldMkLst>
        <pc:spChg chg="mod">
          <ac:chgData name="Aurelien Domont" userId="6da7715ce44349b3" providerId="LiveId" clId="{900ED9AA-9E3E-4466-B9E3-DFC8365613D8}" dt="2022-03-17T03:28:53.824" v="20" actId="6549"/>
          <ac:spMkLst>
            <pc:docMk/>
            <pc:sldMk cId="3131901387" sldId="256"/>
            <ac:spMk id="2" creationId="{5261080C-C60C-4746-B6B1-A9A4FFA86785}"/>
          </ac:spMkLst>
        </pc:spChg>
      </pc:sldChg>
      <pc:sldChg chg="modSp add ord">
        <pc:chgData name="Aurelien Domont" userId="6da7715ce44349b3" providerId="LiveId" clId="{900ED9AA-9E3E-4466-B9E3-DFC8365613D8}" dt="2022-03-17T03:40:35.135" v="194"/>
        <pc:sldMkLst>
          <pc:docMk/>
          <pc:sldMk cId="1447772011" sldId="1236"/>
        </pc:sldMkLst>
        <pc:spChg chg="mod">
          <ac:chgData name="Aurelien Domont" userId="6da7715ce44349b3" providerId="LiveId" clId="{900ED9AA-9E3E-4466-B9E3-DFC8365613D8}" dt="2022-03-17T03:36:31.348" v="130"/>
          <ac:spMkLst>
            <pc:docMk/>
            <pc:sldMk cId="1447772011" sldId="1236"/>
            <ac:spMk id="2" creationId="{7837E1C4-A2D7-4558-A504-36AC8920218D}"/>
          </ac:spMkLst>
        </pc:spChg>
        <pc:spChg chg="mod">
          <ac:chgData name="Aurelien Domont" userId="6da7715ce44349b3" providerId="LiveId" clId="{900ED9AA-9E3E-4466-B9E3-DFC8365613D8}" dt="2022-03-17T03:36:31.348" v="130"/>
          <ac:spMkLst>
            <pc:docMk/>
            <pc:sldMk cId="1447772011" sldId="1236"/>
            <ac:spMk id="16" creationId="{6C2BB713-9637-4B9B-938F-E9768876782A}"/>
          </ac:spMkLst>
        </pc:spChg>
      </pc:sldChg>
      <pc:sldChg chg="modSp add mod ord">
        <pc:chgData name="Aurelien Domont" userId="6da7715ce44349b3" providerId="LiveId" clId="{900ED9AA-9E3E-4466-B9E3-DFC8365613D8}" dt="2022-03-17T05:06:42.394" v="1809"/>
        <pc:sldMkLst>
          <pc:docMk/>
          <pc:sldMk cId="3055921083" sldId="1499"/>
        </pc:sldMkLst>
        <pc:spChg chg="mod">
          <ac:chgData name="Aurelien Domont" userId="6da7715ce44349b3" providerId="LiveId" clId="{900ED9AA-9E3E-4466-B9E3-DFC8365613D8}" dt="2022-03-17T03:36:31.348" v="130"/>
          <ac:spMkLst>
            <pc:docMk/>
            <pc:sldMk cId="3055921083" sldId="1499"/>
            <ac:spMk id="3" creationId="{E7A26292-23DB-44E5-949D-BAFE0A7919DF}"/>
          </ac:spMkLst>
        </pc:spChg>
        <pc:spChg chg="mod">
          <ac:chgData name="Aurelien Domont" userId="6da7715ce44349b3" providerId="LiveId" clId="{900ED9AA-9E3E-4466-B9E3-DFC8365613D8}" dt="2022-03-17T05:05:27.907" v="1791" actId="20577"/>
          <ac:spMkLst>
            <pc:docMk/>
            <pc:sldMk cId="3055921083" sldId="1499"/>
            <ac:spMk id="16" creationId="{6C2BB713-9637-4B9B-938F-E9768876782A}"/>
          </ac:spMkLst>
        </pc:spChg>
        <pc:cxnChg chg="mod">
          <ac:chgData name="Aurelien Domont" userId="6da7715ce44349b3" providerId="LiveId" clId="{900ED9AA-9E3E-4466-B9E3-DFC8365613D8}" dt="2022-03-17T05:05:13.628" v="1788" actId="208"/>
          <ac:cxnSpMkLst>
            <pc:docMk/>
            <pc:sldMk cId="3055921083" sldId="1499"/>
            <ac:cxnSpMk id="8" creationId="{38635D47-71BC-4408-9BB9-3CB38F1037D8}"/>
          </ac:cxnSpMkLst>
        </pc:cxnChg>
        <pc:cxnChg chg="mod">
          <ac:chgData name="Aurelien Domont" userId="6da7715ce44349b3" providerId="LiveId" clId="{900ED9AA-9E3E-4466-B9E3-DFC8365613D8}" dt="2022-03-17T05:05:13.628" v="1788" actId="208"/>
          <ac:cxnSpMkLst>
            <pc:docMk/>
            <pc:sldMk cId="3055921083" sldId="1499"/>
            <ac:cxnSpMk id="9" creationId="{8EEF5A5E-69DC-4450-BCCB-82F0B486673C}"/>
          </ac:cxnSpMkLst>
        </pc:cxnChg>
        <pc:cxnChg chg="mod">
          <ac:chgData name="Aurelien Domont" userId="6da7715ce44349b3" providerId="LiveId" clId="{900ED9AA-9E3E-4466-B9E3-DFC8365613D8}" dt="2022-03-17T05:05:16.998" v="1789" actId="208"/>
          <ac:cxnSpMkLst>
            <pc:docMk/>
            <pc:sldMk cId="3055921083" sldId="1499"/>
            <ac:cxnSpMk id="18" creationId="{EADB9350-AA05-41AB-BD43-D721D1F89535}"/>
          </ac:cxnSpMkLst>
        </pc:cxnChg>
        <pc:cxnChg chg="mod">
          <ac:chgData name="Aurelien Domont" userId="6da7715ce44349b3" providerId="LiveId" clId="{900ED9AA-9E3E-4466-B9E3-DFC8365613D8}" dt="2022-03-17T05:05:16.998" v="1789" actId="208"/>
          <ac:cxnSpMkLst>
            <pc:docMk/>
            <pc:sldMk cId="3055921083" sldId="1499"/>
            <ac:cxnSpMk id="19" creationId="{0E52B779-997A-4CE1-B44C-88A76DEA89CE}"/>
          </ac:cxnSpMkLst>
        </pc:cxnChg>
        <pc:cxnChg chg="mod">
          <ac:chgData name="Aurelien Domont" userId="6da7715ce44349b3" providerId="LiveId" clId="{900ED9AA-9E3E-4466-B9E3-DFC8365613D8}" dt="2022-03-17T05:05:16.998" v="1789" actId="208"/>
          <ac:cxnSpMkLst>
            <pc:docMk/>
            <pc:sldMk cId="3055921083" sldId="1499"/>
            <ac:cxnSpMk id="20" creationId="{844636A1-19B4-42FD-A987-FB924BEE30C1}"/>
          </ac:cxnSpMkLst>
        </pc:cxnChg>
        <pc:cxnChg chg="mod">
          <ac:chgData name="Aurelien Domont" userId="6da7715ce44349b3" providerId="LiveId" clId="{900ED9AA-9E3E-4466-B9E3-DFC8365613D8}" dt="2022-03-17T05:05:16.998" v="1789" actId="208"/>
          <ac:cxnSpMkLst>
            <pc:docMk/>
            <pc:sldMk cId="3055921083" sldId="1499"/>
            <ac:cxnSpMk id="21" creationId="{3B5907D6-914B-4353-B81C-051AFA2A836D}"/>
          </ac:cxnSpMkLst>
        </pc:cxnChg>
        <pc:cxnChg chg="mod">
          <ac:chgData name="Aurelien Domont" userId="6da7715ce44349b3" providerId="LiveId" clId="{900ED9AA-9E3E-4466-B9E3-DFC8365613D8}" dt="2022-03-17T05:05:16.998" v="1789" actId="208"/>
          <ac:cxnSpMkLst>
            <pc:docMk/>
            <pc:sldMk cId="3055921083" sldId="1499"/>
            <ac:cxnSpMk id="22" creationId="{7DAA6AFB-F5AD-47E8-B62F-56081C9AC535}"/>
          </ac:cxnSpMkLst>
        </pc:cxnChg>
        <pc:cxnChg chg="mod">
          <ac:chgData name="Aurelien Domont" userId="6da7715ce44349b3" providerId="LiveId" clId="{900ED9AA-9E3E-4466-B9E3-DFC8365613D8}" dt="2022-03-17T05:05:16.998" v="1789" actId="208"/>
          <ac:cxnSpMkLst>
            <pc:docMk/>
            <pc:sldMk cId="3055921083" sldId="1499"/>
            <ac:cxnSpMk id="23" creationId="{D3786C36-C0A2-4925-B5C3-ED221FF47D32}"/>
          </ac:cxnSpMkLst>
        </pc:cxnChg>
      </pc:sldChg>
      <pc:sldChg chg="modSp add mod ord">
        <pc:chgData name="Aurelien Domont" userId="6da7715ce44349b3" providerId="LiveId" clId="{900ED9AA-9E3E-4466-B9E3-DFC8365613D8}" dt="2022-03-17T04:08:07.870" v="303" actId="20577"/>
        <pc:sldMkLst>
          <pc:docMk/>
          <pc:sldMk cId="2781049302" sldId="1518"/>
        </pc:sldMkLst>
        <pc:spChg chg="mod">
          <ac:chgData name="Aurelien Domont" userId="6da7715ce44349b3" providerId="LiveId" clId="{900ED9AA-9E3E-4466-B9E3-DFC8365613D8}" dt="2022-03-17T04:08:07.870" v="303" actId="20577"/>
          <ac:spMkLst>
            <pc:docMk/>
            <pc:sldMk cId="2781049302" sldId="1518"/>
            <ac:spMk id="2" creationId="{406113FD-AA7D-4249-90D7-70AF85BE48E1}"/>
          </ac:spMkLst>
        </pc:spChg>
        <pc:spChg chg="mod">
          <ac:chgData name="Aurelien Domont" userId="6da7715ce44349b3" providerId="LiveId" clId="{900ED9AA-9E3E-4466-B9E3-DFC8365613D8}" dt="2022-03-17T03:36:31.348" v="130"/>
          <ac:spMkLst>
            <pc:docMk/>
            <pc:sldMk cId="2781049302" sldId="1518"/>
            <ac:spMk id="9" creationId="{A4C0187A-3E85-4C87-AB6B-7D4F4276FE07}"/>
          </ac:spMkLst>
        </pc:spChg>
      </pc:sldChg>
      <pc:sldChg chg="add del">
        <pc:chgData name="Aurelien Domont" userId="6da7715ce44349b3" providerId="LiveId" clId="{900ED9AA-9E3E-4466-B9E3-DFC8365613D8}" dt="2022-03-17T03:48:31.672" v="197"/>
        <pc:sldMkLst>
          <pc:docMk/>
          <pc:sldMk cId="112122695" sldId="1521"/>
        </pc:sldMkLst>
      </pc:sldChg>
      <pc:sldChg chg="addSp delSp modSp add del mod ord">
        <pc:chgData name="Aurelien Domont" userId="6da7715ce44349b3" providerId="LiveId" clId="{900ED9AA-9E3E-4466-B9E3-DFC8365613D8}" dt="2022-03-17T04:27:51.392" v="539" actId="47"/>
        <pc:sldMkLst>
          <pc:docMk/>
          <pc:sldMk cId="1977376241" sldId="1523"/>
        </pc:sldMkLst>
        <pc:spChg chg="mod">
          <ac:chgData name="Aurelien Domont" userId="6da7715ce44349b3" providerId="LiveId" clId="{900ED9AA-9E3E-4466-B9E3-DFC8365613D8}" dt="2022-03-17T04:06:58.622" v="267"/>
          <ac:spMkLst>
            <pc:docMk/>
            <pc:sldMk cId="1977376241" sldId="1523"/>
            <ac:spMk id="2" creationId="{406113FD-AA7D-4249-90D7-70AF85BE48E1}"/>
          </ac:spMkLst>
        </pc:spChg>
        <pc:spChg chg="del">
          <ac:chgData name="Aurelien Domont" userId="6da7715ce44349b3" providerId="LiveId" clId="{900ED9AA-9E3E-4466-B9E3-DFC8365613D8}" dt="2022-03-17T04:16:36.265" v="334" actId="478"/>
          <ac:spMkLst>
            <pc:docMk/>
            <pc:sldMk cId="1977376241" sldId="1523"/>
            <ac:spMk id="7" creationId="{DED16909-0E4B-4301-B159-36BC85F535E4}"/>
          </ac:spMkLst>
        </pc:spChg>
        <pc:spChg chg="mod">
          <ac:chgData name="Aurelien Domont" userId="6da7715ce44349b3" providerId="LiveId" clId="{900ED9AA-9E3E-4466-B9E3-DFC8365613D8}" dt="2022-03-17T04:24:55.042" v="509" actId="1036"/>
          <ac:spMkLst>
            <pc:docMk/>
            <pc:sldMk cId="1977376241" sldId="1523"/>
            <ac:spMk id="8" creationId="{643E02EB-8B75-4C38-9EF6-D0B5B7FAD67E}"/>
          </ac:spMkLst>
        </pc:spChg>
        <pc:spChg chg="mod">
          <ac:chgData name="Aurelien Domont" userId="6da7715ce44349b3" providerId="LiveId" clId="{900ED9AA-9E3E-4466-B9E3-DFC8365613D8}" dt="2022-03-17T03:36:31.348" v="130"/>
          <ac:spMkLst>
            <pc:docMk/>
            <pc:sldMk cId="1977376241" sldId="1523"/>
            <ac:spMk id="9" creationId="{A4C0187A-3E85-4C87-AB6B-7D4F4276FE07}"/>
          </ac:spMkLst>
        </pc:spChg>
        <pc:spChg chg="mod">
          <ac:chgData name="Aurelien Domont" userId="6da7715ce44349b3" providerId="LiveId" clId="{900ED9AA-9E3E-4466-B9E3-DFC8365613D8}" dt="2022-03-17T04:24:55.042" v="509" actId="1036"/>
          <ac:spMkLst>
            <pc:docMk/>
            <pc:sldMk cId="1977376241" sldId="1523"/>
            <ac:spMk id="11" creationId="{AF56CC85-A5D6-4256-95AB-9A3896389D86}"/>
          </ac:spMkLst>
        </pc:spChg>
        <pc:spChg chg="mod">
          <ac:chgData name="Aurelien Domont" userId="6da7715ce44349b3" providerId="LiveId" clId="{900ED9AA-9E3E-4466-B9E3-DFC8365613D8}" dt="2022-03-17T04:24:55.042" v="509" actId="1036"/>
          <ac:spMkLst>
            <pc:docMk/>
            <pc:sldMk cId="1977376241" sldId="1523"/>
            <ac:spMk id="12" creationId="{88E1BB5B-5B76-4AD3-BEEC-878598F77BD3}"/>
          </ac:spMkLst>
        </pc:spChg>
        <pc:spChg chg="mod">
          <ac:chgData name="Aurelien Domont" userId="6da7715ce44349b3" providerId="LiveId" clId="{900ED9AA-9E3E-4466-B9E3-DFC8365613D8}" dt="2022-03-17T04:24:55.042" v="509" actId="1036"/>
          <ac:spMkLst>
            <pc:docMk/>
            <pc:sldMk cId="1977376241" sldId="1523"/>
            <ac:spMk id="13" creationId="{5253D664-BEB3-464F-90EA-C5D97ED728EB}"/>
          </ac:spMkLst>
        </pc:spChg>
        <pc:spChg chg="mod">
          <ac:chgData name="Aurelien Domont" userId="6da7715ce44349b3" providerId="LiveId" clId="{900ED9AA-9E3E-4466-B9E3-DFC8365613D8}" dt="2022-03-17T04:27:10.633" v="533" actId="20577"/>
          <ac:spMkLst>
            <pc:docMk/>
            <pc:sldMk cId="1977376241" sldId="1523"/>
            <ac:spMk id="14" creationId="{966000D9-7E71-44EB-AB18-656243290B9C}"/>
          </ac:spMkLst>
        </pc:spChg>
        <pc:spChg chg="del">
          <ac:chgData name="Aurelien Domont" userId="6da7715ce44349b3" providerId="LiveId" clId="{900ED9AA-9E3E-4466-B9E3-DFC8365613D8}" dt="2022-03-17T04:16:36.265" v="334" actId="478"/>
          <ac:spMkLst>
            <pc:docMk/>
            <pc:sldMk cId="1977376241" sldId="1523"/>
            <ac:spMk id="18" creationId="{21667EBA-148E-404F-8982-0A86B76DF75F}"/>
          </ac:spMkLst>
        </pc:spChg>
        <pc:spChg chg="del">
          <ac:chgData name="Aurelien Domont" userId="6da7715ce44349b3" providerId="LiveId" clId="{900ED9AA-9E3E-4466-B9E3-DFC8365613D8}" dt="2022-03-17T04:16:36.265" v="334" actId="478"/>
          <ac:spMkLst>
            <pc:docMk/>
            <pc:sldMk cId="1977376241" sldId="1523"/>
            <ac:spMk id="19" creationId="{A289CD58-124E-41FE-AE4A-7413D8561C63}"/>
          </ac:spMkLst>
        </pc:spChg>
        <pc:spChg chg="del mod">
          <ac:chgData name="Aurelien Domont" userId="6da7715ce44349b3" providerId="LiveId" clId="{900ED9AA-9E3E-4466-B9E3-DFC8365613D8}" dt="2022-03-17T04:18:19.907" v="429" actId="478"/>
          <ac:spMkLst>
            <pc:docMk/>
            <pc:sldMk cId="1977376241" sldId="1523"/>
            <ac:spMk id="23" creationId="{70CCACA5-BD53-469C-A542-B0A2E9A7904B}"/>
          </ac:spMkLst>
        </pc:spChg>
        <pc:spChg chg="del mod">
          <ac:chgData name="Aurelien Domont" userId="6da7715ce44349b3" providerId="LiveId" clId="{900ED9AA-9E3E-4466-B9E3-DFC8365613D8}" dt="2022-03-17T04:18:19.907" v="429" actId="478"/>
          <ac:spMkLst>
            <pc:docMk/>
            <pc:sldMk cId="1977376241" sldId="1523"/>
            <ac:spMk id="24" creationId="{A788007B-8FEE-4B01-806E-3471D5CADC36}"/>
          </ac:spMkLst>
        </pc:spChg>
        <pc:spChg chg="del mod">
          <ac:chgData name="Aurelien Domont" userId="6da7715ce44349b3" providerId="LiveId" clId="{900ED9AA-9E3E-4466-B9E3-DFC8365613D8}" dt="2022-03-17T04:18:22.465" v="430" actId="478"/>
          <ac:spMkLst>
            <pc:docMk/>
            <pc:sldMk cId="1977376241" sldId="1523"/>
            <ac:spMk id="25" creationId="{901792B2-3AEC-4E56-9FE8-C1B94858A50A}"/>
          </ac:spMkLst>
        </pc:spChg>
        <pc:spChg chg="add mod">
          <ac:chgData name="Aurelien Domont" userId="6da7715ce44349b3" providerId="LiveId" clId="{900ED9AA-9E3E-4466-B9E3-DFC8365613D8}" dt="2022-03-17T04:24:55.042" v="509" actId="1036"/>
          <ac:spMkLst>
            <pc:docMk/>
            <pc:sldMk cId="1977376241" sldId="1523"/>
            <ac:spMk id="33" creationId="{4EF69FF8-88B9-43CF-AF06-87A79D6B9B83}"/>
          </ac:spMkLst>
        </pc:spChg>
        <pc:spChg chg="add del mod">
          <ac:chgData name="Aurelien Domont" userId="6da7715ce44349b3" providerId="LiveId" clId="{900ED9AA-9E3E-4466-B9E3-DFC8365613D8}" dt="2022-03-17T04:18:22.465" v="430" actId="478"/>
          <ac:spMkLst>
            <pc:docMk/>
            <pc:sldMk cId="1977376241" sldId="1523"/>
            <ac:spMk id="34" creationId="{BFBC5766-0A96-4EFF-A81E-043D35DC5AFE}"/>
          </ac:spMkLst>
        </pc:spChg>
        <pc:spChg chg="add mod">
          <ac:chgData name="Aurelien Domont" userId="6da7715ce44349b3" providerId="LiveId" clId="{900ED9AA-9E3E-4466-B9E3-DFC8365613D8}" dt="2022-03-17T04:27:14.862" v="534"/>
          <ac:spMkLst>
            <pc:docMk/>
            <pc:sldMk cId="1977376241" sldId="1523"/>
            <ac:spMk id="35" creationId="{8D124B5C-16F9-43E0-AB1D-C4B2343CD8B4}"/>
          </ac:spMkLst>
        </pc:spChg>
        <pc:spChg chg="add mod">
          <ac:chgData name="Aurelien Domont" userId="6da7715ce44349b3" providerId="LiveId" clId="{900ED9AA-9E3E-4466-B9E3-DFC8365613D8}" dt="2022-03-17T04:27:16.114" v="535"/>
          <ac:spMkLst>
            <pc:docMk/>
            <pc:sldMk cId="1977376241" sldId="1523"/>
            <ac:spMk id="36" creationId="{4F3680D0-594D-4243-B1F1-CFABB54A7ED2}"/>
          </ac:spMkLst>
        </pc:spChg>
        <pc:spChg chg="add mod">
          <ac:chgData name="Aurelien Domont" userId="6da7715ce44349b3" providerId="LiveId" clId="{900ED9AA-9E3E-4466-B9E3-DFC8365613D8}" dt="2022-03-17T04:27:17.094" v="536"/>
          <ac:spMkLst>
            <pc:docMk/>
            <pc:sldMk cId="1977376241" sldId="1523"/>
            <ac:spMk id="37" creationId="{3EEA5287-6493-4CEA-BB1A-E10DFC178BC9}"/>
          </ac:spMkLst>
        </pc:spChg>
        <pc:spChg chg="add mod">
          <ac:chgData name="Aurelien Domont" userId="6da7715ce44349b3" providerId="LiveId" clId="{900ED9AA-9E3E-4466-B9E3-DFC8365613D8}" dt="2022-03-17T04:27:18.094" v="537"/>
          <ac:spMkLst>
            <pc:docMk/>
            <pc:sldMk cId="1977376241" sldId="1523"/>
            <ac:spMk id="38" creationId="{6887C043-EADD-4243-AE0B-B0EFA8F4FAFA}"/>
          </ac:spMkLst>
        </pc:spChg>
        <pc:spChg chg="add del mod">
          <ac:chgData name="Aurelien Domont" userId="6da7715ce44349b3" providerId="LiveId" clId="{900ED9AA-9E3E-4466-B9E3-DFC8365613D8}" dt="2022-03-17T04:27:22.241" v="538" actId="478"/>
          <ac:spMkLst>
            <pc:docMk/>
            <pc:sldMk cId="1977376241" sldId="1523"/>
            <ac:spMk id="39" creationId="{D6A8CF01-4B5E-4510-82F8-C5EF28227D9B}"/>
          </ac:spMkLst>
        </pc:spChg>
        <pc:spChg chg="del">
          <ac:chgData name="Aurelien Domont" userId="6da7715ce44349b3" providerId="LiveId" clId="{900ED9AA-9E3E-4466-B9E3-DFC8365613D8}" dt="2022-03-17T04:16:38.877" v="335" actId="478"/>
          <ac:spMkLst>
            <pc:docMk/>
            <pc:sldMk cId="1977376241" sldId="1523"/>
            <ac:spMk id="47" creationId="{0883B891-256A-48FE-B9C1-39E183617101}"/>
          </ac:spMkLst>
        </pc:spChg>
        <pc:spChg chg="del">
          <ac:chgData name="Aurelien Domont" userId="6da7715ce44349b3" providerId="LiveId" clId="{900ED9AA-9E3E-4466-B9E3-DFC8365613D8}" dt="2022-03-17T04:16:38.877" v="335" actId="478"/>
          <ac:spMkLst>
            <pc:docMk/>
            <pc:sldMk cId="1977376241" sldId="1523"/>
            <ac:spMk id="48" creationId="{C3AC8562-3CC5-4140-8678-578149CA49ED}"/>
          </ac:spMkLst>
        </pc:spChg>
        <pc:spChg chg="del">
          <ac:chgData name="Aurelien Domont" userId="6da7715ce44349b3" providerId="LiveId" clId="{900ED9AA-9E3E-4466-B9E3-DFC8365613D8}" dt="2022-03-17T04:16:38.877" v="335" actId="478"/>
          <ac:spMkLst>
            <pc:docMk/>
            <pc:sldMk cId="1977376241" sldId="1523"/>
            <ac:spMk id="49" creationId="{A6D541F8-0448-4D65-BE77-CB9529A790FF}"/>
          </ac:spMkLst>
        </pc:spChg>
        <pc:spChg chg="del">
          <ac:chgData name="Aurelien Domont" userId="6da7715ce44349b3" providerId="LiveId" clId="{900ED9AA-9E3E-4466-B9E3-DFC8365613D8}" dt="2022-03-17T04:16:38.877" v="335" actId="478"/>
          <ac:spMkLst>
            <pc:docMk/>
            <pc:sldMk cId="1977376241" sldId="1523"/>
            <ac:spMk id="50" creationId="{A45AABD4-77C6-42CB-A615-32CC45E6768C}"/>
          </ac:spMkLst>
        </pc:spChg>
        <pc:spChg chg="del">
          <ac:chgData name="Aurelien Domont" userId="6da7715ce44349b3" providerId="LiveId" clId="{900ED9AA-9E3E-4466-B9E3-DFC8365613D8}" dt="2022-03-17T04:16:38.877" v="335" actId="478"/>
          <ac:spMkLst>
            <pc:docMk/>
            <pc:sldMk cId="1977376241" sldId="1523"/>
            <ac:spMk id="51" creationId="{398D1738-67E8-4FEA-832C-33F2415CCFFB}"/>
          </ac:spMkLst>
        </pc:spChg>
        <pc:spChg chg="del">
          <ac:chgData name="Aurelien Domont" userId="6da7715ce44349b3" providerId="LiveId" clId="{900ED9AA-9E3E-4466-B9E3-DFC8365613D8}" dt="2022-03-17T04:16:38.877" v="335" actId="478"/>
          <ac:spMkLst>
            <pc:docMk/>
            <pc:sldMk cId="1977376241" sldId="1523"/>
            <ac:spMk id="52" creationId="{B0C73DB1-1852-4DA8-920B-C41B396C2516}"/>
          </ac:spMkLst>
        </pc:spChg>
        <pc:spChg chg="del">
          <ac:chgData name="Aurelien Domont" userId="6da7715ce44349b3" providerId="LiveId" clId="{900ED9AA-9E3E-4466-B9E3-DFC8365613D8}" dt="2022-03-17T04:16:38.877" v="335" actId="478"/>
          <ac:spMkLst>
            <pc:docMk/>
            <pc:sldMk cId="1977376241" sldId="1523"/>
            <ac:spMk id="53" creationId="{61F34C0D-A4C3-4389-9FED-B56C4A60D496}"/>
          </ac:spMkLst>
        </pc:spChg>
        <pc:spChg chg="del">
          <ac:chgData name="Aurelien Domont" userId="6da7715ce44349b3" providerId="LiveId" clId="{900ED9AA-9E3E-4466-B9E3-DFC8365613D8}" dt="2022-03-17T04:16:38.877" v="335" actId="478"/>
          <ac:spMkLst>
            <pc:docMk/>
            <pc:sldMk cId="1977376241" sldId="1523"/>
            <ac:spMk id="54" creationId="{4761CBDB-EF6F-4A19-A5E2-A61D5D91C0B5}"/>
          </ac:spMkLst>
        </pc:spChg>
        <pc:spChg chg="del">
          <ac:chgData name="Aurelien Domont" userId="6da7715ce44349b3" providerId="LiveId" clId="{900ED9AA-9E3E-4466-B9E3-DFC8365613D8}" dt="2022-03-17T04:16:38.877" v="335" actId="478"/>
          <ac:spMkLst>
            <pc:docMk/>
            <pc:sldMk cId="1977376241" sldId="1523"/>
            <ac:spMk id="55" creationId="{FADC66E2-519F-4733-94E5-E1C150CD4D59}"/>
          </ac:spMkLst>
        </pc:spChg>
        <pc:spChg chg="del">
          <ac:chgData name="Aurelien Domont" userId="6da7715ce44349b3" providerId="LiveId" clId="{900ED9AA-9E3E-4466-B9E3-DFC8365613D8}" dt="2022-03-17T04:16:38.877" v="335" actId="478"/>
          <ac:spMkLst>
            <pc:docMk/>
            <pc:sldMk cId="1977376241" sldId="1523"/>
            <ac:spMk id="56" creationId="{0E1F70FF-2C97-4694-AD70-A1C950EDB862}"/>
          </ac:spMkLst>
        </pc:spChg>
        <pc:spChg chg="del">
          <ac:chgData name="Aurelien Domont" userId="6da7715ce44349b3" providerId="LiveId" clId="{900ED9AA-9E3E-4466-B9E3-DFC8365613D8}" dt="2022-03-17T04:16:38.877" v="335" actId="478"/>
          <ac:spMkLst>
            <pc:docMk/>
            <pc:sldMk cId="1977376241" sldId="1523"/>
            <ac:spMk id="57" creationId="{ECED3C4E-D3A8-4ACC-852D-8EB470186111}"/>
          </ac:spMkLst>
        </pc:spChg>
        <pc:spChg chg="del">
          <ac:chgData name="Aurelien Domont" userId="6da7715ce44349b3" providerId="LiveId" clId="{900ED9AA-9E3E-4466-B9E3-DFC8365613D8}" dt="2022-03-17T04:16:38.877" v="335" actId="478"/>
          <ac:spMkLst>
            <pc:docMk/>
            <pc:sldMk cId="1977376241" sldId="1523"/>
            <ac:spMk id="58" creationId="{2AF57A30-3442-4C0C-BBD1-0561CFC0E6B6}"/>
          </ac:spMkLst>
        </pc:spChg>
        <pc:spChg chg="del">
          <ac:chgData name="Aurelien Domont" userId="6da7715ce44349b3" providerId="LiveId" clId="{900ED9AA-9E3E-4466-B9E3-DFC8365613D8}" dt="2022-03-17T04:16:36.265" v="334" actId="478"/>
          <ac:spMkLst>
            <pc:docMk/>
            <pc:sldMk cId="1977376241" sldId="1523"/>
            <ac:spMk id="59" creationId="{F9DC7FD4-A79A-4325-95E7-D2BD3AD76882}"/>
          </ac:spMkLst>
        </pc:spChg>
        <pc:spChg chg="del">
          <ac:chgData name="Aurelien Domont" userId="6da7715ce44349b3" providerId="LiveId" clId="{900ED9AA-9E3E-4466-B9E3-DFC8365613D8}" dt="2022-03-17T04:16:38.877" v="335" actId="478"/>
          <ac:spMkLst>
            <pc:docMk/>
            <pc:sldMk cId="1977376241" sldId="1523"/>
            <ac:spMk id="60" creationId="{6D36C023-F0A2-4C37-AB9B-ACC477230EED}"/>
          </ac:spMkLst>
        </pc:spChg>
        <pc:spChg chg="del">
          <ac:chgData name="Aurelien Domont" userId="6da7715ce44349b3" providerId="LiveId" clId="{900ED9AA-9E3E-4466-B9E3-DFC8365613D8}" dt="2022-03-17T04:16:38.877" v="335" actId="478"/>
          <ac:spMkLst>
            <pc:docMk/>
            <pc:sldMk cId="1977376241" sldId="1523"/>
            <ac:spMk id="61" creationId="{5AF810DD-48C1-427F-9C28-3D8259461E07}"/>
          </ac:spMkLst>
        </pc:spChg>
        <pc:spChg chg="del">
          <ac:chgData name="Aurelien Domont" userId="6da7715ce44349b3" providerId="LiveId" clId="{900ED9AA-9E3E-4466-B9E3-DFC8365613D8}" dt="2022-03-17T04:16:38.877" v="335" actId="478"/>
          <ac:spMkLst>
            <pc:docMk/>
            <pc:sldMk cId="1977376241" sldId="1523"/>
            <ac:spMk id="62" creationId="{471B1C67-BE97-46AC-904F-7752042C5491}"/>
          </ac:spMkLst>
        </pc:spChg>
      </pc:sldChg>
      <pc:sldChg chg="modSp add mod ord">
        <pc:chgData name="Aurelien Domont" userId="6da7715ce44349b3" providerId="LiveId" clId="{900ED9AA-9E3E-4466-B9E3-DFC8365613D8}" dt="2022-03-17T04:08:05.995" v="299" actId="20577"/>
        <pc:sldMkLst>
          <pc:docMk/>
          <pc:sldMk cId="3014473461" sldId="1527"/>
        </pc:sldMkLst>
        <pc:spChg chg="mod">
          <ac:chgData name="Aurelien Domont" userId="6da7715ce44349b3" providerId="LiveId" clId="{900ED9AA-9E3E-4466-B9E3-DFC8365613D8}" dt="2022-03-17T03:36:31.348" v="130"/>
          <ac:spMkLst>
            <pc:docMk/>
            <pc:sldMk cId="3014473461" sldId="1527"/>
            <ac:spMk id="2" creationId="{96F69DFC-5251-4AD4-A696-D2EAA298B52B}"/>
          </ac:spMkLst>
        </pc:spChg>
        <pc:spChg chg="mod">
          <ac:chgData name="Aurelien Domont" userId="6da7715ce44349b3" providerId="LiveId" clId="{900ED9AA-9E3E-4466-B9E3-DFC8365613D8}" dt="2022-03-17T04:08:05.995" v="299" actId="20577"/>
          <ac:spMkLst>
            <pc:docMk/>
            <pc:sldMk cId="3014473461" sldId="1527"/>
            <ac:spMk id="16" creationId="{6C2BB713-9637-4B9B-938F-E9768876782A}"/>
          </ac:spMkLst>
        </pc:spChg>
      </pc:sldChg>
      <pc:sldChg chg="modSp add mod ord">
        <pc:chgData name="Aurelien Domont" userId="6da7715ce44349b3" providerId="LiveId" clId="{900ED9AA-9E3E-4466-B9E3-DFC8365613D8}" dt="2022-03-17T04:08:05.260" v="297" actId="20577"/>
        <pc:sldMkLst>
          <pc:docMk/>
          <pc:sldMk cId="2721843527" sldId="1528"/>
        </pc:sldMkLst>
        <pc:spChg chg="mod">
          <ac:chgData name="Aurelien Domont" userId="6da7715ce44349b3" providerId="LiveId" clId="{900ED9AA-9E3E-4466-B9E3-DFC8365613D8}" dt="2022-03-17T03:36:31.348" v="130"/>
          <ac:spMkLst>
            <pc:docMk/>
            <pc:sldMk cId="2721843527" sldId="1528"/>
            <ac:spMk id="2" creationId="{96F69DFC-5251-4AD4-A696-D2EAA298B52B}"/>
          </ac:spMkLst>
        </pc:spChg>
        <pc:spChg chg="mod">
          <ac:chgData name="Aurelien Domont" userId="6da7715ce44349b3" providerId="LiveId" clId="{900ED9AA-9E3E-4466-B9E3-DFC8365613D8}" dt="2022-03-17T04:08:05.260" v="297" actId="20577"/>
          <ac:spMkLst>
            <pc:docMk/>
            <pc:sldMk cId="2721843527" sldId="1528"/>
            <ac:spMk id="16" creationId="{6C2BB713-9637-4B9B-938F-E9768876782A}"/>
          </ac:spMkLst>
        </pc:spChg>
      </pc:sldChg>
      <pc:sldChg chg="modSp add mod ord">
        <pc:chgData name="Aurelien Domont" userId="6da7715ce44349b3" providerId="LiveId" clId="{900ED9AA-9E3E-4466-B9E3-DFC8365613D8}" dt="2022-03-17T04:08:04.510" v="295" actId="20577"/>
        <pc:sldMkLst>
          <pc:docMk/>
          <pc:sldMk cId="265478975" sldId="1529"/>
        </pc:sldMkLst>
        <pc:spChg chg="mod">
          <ac:chgData name="Aurelien Domont" userId="6da7715ce44349b3" providerId="LiveId" clId="{900ED9AA-9E3E-4466-B9E3-DFC8365613D8}" dt="2022-03-17T03:36:31.348" v="130"/>
          <ac:spMkLst>
            <pc:docMk/>
            <pc:sldMk cId="265478975" sldId="1529"/>
            <ac:spMk id="2" creationId="{96F69DFC-5251-4AD4-A696-D2EAA298B52B}"/>
          </ac:spMkLst>
        </pc:spChg>
        <pc:spChg chg="mod">
          <ac:chgData name="Aurelien Domont" userId="6da7715ce44349b3" providerId="LiveId" clId="{900ED9AA-9E3E-4466-B9E3-DFC8365613D8}" dt="2022-03-17T04:08:04.510" v="295" actId="20577"/>
          <ac:spMkLst>
            <pc:docMk/>
            <pc:sldMk cId="265478975" sldId="1529"/>
            <ac:spMk id="16" creationId="{6C2BB713-9637-4B9B-938F-E9768876782A}"/>
          </ac:spMkLst>
        </pc:spChg>
      </pc:sldChg>
      <pc:sldChg chg="modSp add mod ord">
        <pc:chgData name="Aurelien Domont" userId="6da7715ce44349b3" providerId="LiveId" clId="{900ED9AA-9E3E-4466-B9E3-DFC8365613D8}" dt="2022-03-17T04:08:03.011" v="291" actId="20577"/>
        <pc:sldMkLst>
          <pc:docMk/>
          <pc:sldMk cId="4130717619" sldId="1530"/>
        </pc:sldMkLst>
        <pc:spChg chg="mod">
          <ac:chgData name="Aurelien Domont" userId="6da7715ce44349b3" providerId="LiveId" clId="{900ED9AA-9E3E-4466-B9E3-DFC8365613D8}" dt="2022-03-17T03:36:31.348" v="130"/>
          <ac:spMkLst>
            <pc:docMk/>
            <pc:sldMk cId="4130717619" sldId="1530"/>
            <ac:spMk id="2" creationId="{96F69DFC-5251-4AD4-A696-D2EAA298B52B}"/>
          </ac:spMkLst>
        </pc:spChg>
        <pc:spChg chg="mod">
          <ac:chgData name="Aurelien Domont" userId="6da7715ce44349b3" providerId="LiveId" clId="{900ED9AA-9E3E-4466-B9E3-DFC8365613D8}" dt="2022-03-17T04:08:03.011" v="291" actId="20577"/>
          <ac:spMkLst>
            <pc:docMk/>
            <pc:sldMk cId="4130717619" sldId="1530"/>
            <ac:spMk id="16" creationId="{6C2BB713-9637-4B9B-938F-E9768876782A}"/>
          </ac:spMkLst>
        </pc:spChg>
        <pc:spChg chg="mod">
          <ac:chgData name="Aurelien Domont" userId="6da7715ce44349b3" providerId="LiveId" clId="{900ED9AA-9E3E-4466-B9E3-DFC8365613D8}" dt="2022-03-17T03:50:56.124" v="220" actId="20577"/>
          <ac:spMkLst>
            <pc:docMk/>
            <pc:sldMk cId="4130717619" sldId="1530"/>
            <ac:spMk id="18" creationId="{365B98B6-A595-4157-99B6-BB5E2604FF08}"/>
          </ac:spMkLst>
        </pc:spChg>
        <pc:spChg chg="mod">
          <ac:chgData name="Aurelien Domont" userId="6da7715ce44349b3" providerId="LiveId" clId="{900ED9AA-9E3E-4466-B9E3-DFC8365613D8}" dt="2022-03-17T03:51:00.011" v="221"/>
          <ac:spMkLst>
            <pc:docMk/>
            <pc:sldMk cId="4130717619" sldId="1530"/>
            <ac:spMk id="21" creationId="{C248E00E-F791-4D98-A54E-638084898739}"/>
          </ac:spMkLst>
        </pc:spChg>
        <pc:spChg chg="mod">
          <ac:chgData name="Aurelien Domont" userId="6da7715ce44349b3" providerId="LiveId" clId="{900ED9AA-9E3E-4466-B9E3-DFC8365613D8}" dt="2022-03-17T03:50:52.952" v="215" actId="20577"/>
          <ac:spMkLst>
            <pc:docMk/>
            <pc:sldMk cId="4130717619" sldId="1530"/>
            <ac:spMk id="79" creationId="{CF7A8DDA-C534-464A-9604-2CA077F8939A}"/>
          </ac:spMkLst>
        </pc:spChg>
      </pc:sldChg>
      <pc:sldChg chg="modSp add mod ord">
        <pc:chgData name="Aurelien Domont" userId="6da7715ce44349b3" providerId="LiveId" clId="{900ED9AA-9E3E-4466-B9E3-DFC8365613D8}" dt="2022-03-17T04:08:02.308" v="289" actId="20577"/>
        <pc:sldMkLst>
          <pc:docMk/>
          <pc:sldMk cId="2993258290" sldId="1531"/>
        </pc:sldMkLst>
        <pc:spChg chg="mod">
          <ac:chgData name="Aurelien Domont" userId="6da7715ce44349b3" providerId="LiveId" clId="{900ED9AA-9E3E-4466-B9E3-DFC8365613D8}" dt="2022-03-17T03:36:31.348" v="130"/>
          <ac:spMkLst>
            <pc:docMk/>
            <pc:sldMk cId="2993258290" sldId="1531"/>
            <ac:spMk id="2" creationId="{96F69DFC-5251-4AD4-A696-D2EAA298B52B}"/>
          </ac:spMkLst>
        </pc:spChg>
        <pc:spChg chg="mod">
          <ac:chgData name="Aurelien Domont" userId="6da7715ce44349b3" providerId="LiveId" clId="{900ED9AA-9E3E-4466-B9E3-DFC8365613D8}" dt="2022-03-17T04:08:02.308" v="289" actId="20577"/>
          <ac:spMkLst>
            <pc:docMk/>
            <pc:sldMk cId="2993258290" sldId="1531"/>
            <ac:spMk id="16" creationId="{6C2BB713-9637-4B9B-938F-E9768876782A}"/>
          </ac:spMkLst>
        </pc:spChg>
        <pc:spChg chg="mod">
          <ac:chgData name="Aurelien Domont" userId="6da7715ce44349b3" providerId="LiveId" clId="{900ED9AA-9E3E-4466-B9E3-DFC8365613D8}" dt="2022-03-17T03:51:34.286" v="222" actId="20577"/>
          <ac:spMkLst>
            <pc:docMk/>
            <pc:sldMk cId="2993258290" sldId="1531"/>
            <ac:spMk id="79" creationId="{CF7A8DDA-C534-464A-9604-2CA077F8939A}"/>
          </ac:spMkLst>
        </pc:spChg>
      </pc:sldChg>
      <pc:sldChg chg="modSp add mod ord">
        <pc:chgData name="Aurelien Domont" userId="6da7715ce44349b3" providerId="LiveId" clId="{900ED9AA-9E3E-4466-B9E3-DFC8365613D8}" dt="2022-03-17T04:08:01.512" v="287" actId="20577"/>
        <pc:sldMkLst>
          <pc:docMk/>
          <pc:sldMk cId="1793073278" sldId="1533"/>
        </pc:sldMkLst>
        <pc:spChg chg="mod">
          <ac:chgData name="Aurelien Domont" userId="6da7715ce44349b3" providerId="LiveId" clId="{900ED9AA-9E3E-4466-B9E3-DFC8365613D8}" dt="2022-03-17T03:36:31.348" v="130"/>
          <ac:spMkLst>
            <pc:docMk/>
            <pc:sldMk cId="1793073278" sldId="1533"/>
            <ac:spMk id="2" creationId="{96F69DFC-5251-4AD4-A696-D2EAA298B52B}"/>
          </ac:spMkLst>
        </pc:spChg>
        <pc:spChg chg="mod">
          <ac:chgData name="Aurelien Domont" userId="6da7715ce44349b3" providerId="LiveId" clId="{900ED9AA-9E3E-4466-B9E3-DFC8365613D8}" dt="2022-03-17T04:08:01.512" v="287" actId="20577"/>
          <ac:spMkLst>
            <pc:docMk/>
            <pc:sldMk cId="1793073278" sldId="1533"/>
            <ac:spMk id="16" creationId="{6C2BB713-9637-4B9B-938F-E9768876782A}"/>
          </ac:spMkLst>
        </pc:spChg>
      </pc:sldChg>
      <pc:sldChg chg="modSp add ord">
        <pc:chgData name="Aurelien Domont" userId="6da7715ce44349b3" providerId="LiveId" clId="{900ED9AA-9E3E-4466-B9E3-DFC8365613D8}" dt="2022-03-17T03:51:54.682" v="224"/>
        <pc:sldMkLst>
          <pc:docMk/>
          <pc:sldMk cId="2590906409" sldId="1534"/>
        </pc:sldMkLst>
        <pc:spChg chg="mod">
          <ac:chgData name="Aurelien Domont" userId="6da7715ce44349b3" providerId="LiveId" clId="{900ED9AA-9E3E-4466-B9E3-DFC8365613D8}" dt="2022-03-17T03:36:31.348" v="130"/>
          <ac:spMkLst>
            <pc:docMk/>
            <pc:sldMk cId="2590906409" sldId="1534"/>
            <ac:spMk id="2" creationId="{96F69DFC-5251-4AD4-A696-D2EAA298B52B}"/>
          </ac:spMkLst>
        </pc:spChg>
        <pc:spChg chg="mod">
          <ac:chgData name="Aurelien Domont" userId="6da7715ce44349b3" providerId="LiveId" clId="{900ED9AA-9E3E-4466-B9E3-DFC8365613D8}" dt="2022-03-17T03:36:31.348" v="130"/>
          <ac:spMkLst>
            <pc:docMk/>
            <pc:sldMk cId="2590906409" sldId="1534"/>
            <ac:spMk id="16" creationId="{6C2BB713-9637-4B9B-938F-E9768876782A}"/>
          </ac:spMkLst>
        </pc:spChg>
      </pc:sldChg>
      <pc:sldChg chg="modSp add mod ord">
        <pc:chgData name="Aurelien Domont" userId="6da7715ce44349b3" providerId="LiveId" clId="{900ED9AA-9E3E-4466-B9E3-DFC8365613D8}" dt="2022-03-17T05:06:50.105" v="1811"/>
        <pc:sldMkLst>
          <pc:docMk/>
          <pc:sldMk cId="3560175579" sldId="1575"/>
        </pc:sldMkLst>
        <pc:spChg chg="mod">
          <ac:chgData name="Aurelien Domont" userId="6da7715ce44349b3" providerId="LiveId" clId="{900ED9AA-9E3E-4466-B9E3-DFC8365613D8}" dt="2022-03-17T05:06:32.824" v="1807" actId="27636"/>
          <ac:spMkLst>
            <pc:docMk/>
            <pc:sldMk cId="3560175579" sldId="1575"/>
            <ac:spMk id="2" creationId="{406113FD-AA7D-4249-90D7-70AF85BE48E1}"/>
          </ac:spMkLst>
        </pc:spChg>
        <pc:spChg chg="mod">
          <ac:chgData name="Aurelien Domont" userId="6da7715ce44349b3" providerId="LiveId" clId="{900ED9AA-9E3E-4466-B9E3-DFC8365613D8}" dt="2022-03-17T05:06:20.982" v="1797" actId="20577"/>
          <ac:spMkLst>
            <pc:docMk/>
            <pc:sldMk cId="3560175579" sldId="1575"/>
            <ac:spMk id="8" creationId="{D06C4F56-F1B2-4C29-B27E-D111D276DD08}"/>
          </ac:spMkLst>
        </pc:spChg>
        <pc:spChg chg="mod">
          <ac:chgData name="Aurelien Domont" userId="6da7715ce44349b3" providerId="LiveId" clId="{900ED9AA-9E3E-4466-B9E3-DFC8365613D8}" dt="2022-03-17T03:36:31.348" v="130"/>
          <ac:spMkLst>
            <pc:docMk/>
            <pc:sldMk cId="3560175579" sldId="1575"/>
            <ac:spMk id="9" creationId="{A4C0187A-3E85-4C87-AB6B-7D4F4276FE07}"/>
          </ac:spMkLst>
        </pc:spChg>
      </pc:sldChg>
      <pc:sldChg chg="modSp add mod ord">
        <pc:chgData name="Aurelien Domont" userId="6da7715ce44349b3" providerId="LiveId" clId="{900ED9AA-9E3E-4466-B9E3-DFC8365613D8}" dt="2022-03-17T05:02:32.362" v="1772" actId="14100"/>
        <pc:sldMkLst>
          <pc:docMk/>
          <pc:sldMk cId="3128898479" sldId="1576"/>
        </pc:sldMkLst>
        <pc:spChg chg="mod">
          <ac:chgData name="Aurelien Domont" userId="6da7715ce44349b3" providerId="LiveId" clId="{900ED9AA-9E3E-4466-B9E3-DFC8365613D8}" dt="2022-03-17T05:02:04.810" v="1768" actId="20577"/>
          <ac:spMkLst>
            <pc:docMk/>
            <pc:sldMk cId="3128898479" sldId="1576"/>
            <ac:spMk id="2" creationId="{406113FD-AA7D-4249-90D7-70AF85BE48E1}"/>
          </ac:spMkLst>
        </pc:spChg>
        <pc:spChg chg="mod">
          <ac:chgData name="Aurelien Domont" userId="6da7715ce44349b3" providerId="LiveId" clId="{900ED9AA-9E3E-4466-B9E3-DFC8365613D8}" dt="2022-03-17T05:02:32.362" v="1772" actId="14100"/>
          <ac:spMkLst>
            <pc:docMk/>
            <pc:sldMk cId="3128898479" sldId="1576"/>
            <ac:spMk id="8" creationId="{D06C4F56-F1B2-4C29-B27E-D111D276DD08}"/>
          </ac:spMkLst>
        </pc:spChg>
        <pc:spChg chg="mod">
          <ac:chgData name="Aurelien Domont" userId="6da7715ce44349b3" providerId="LiveId" clId="{900ED9AA-9E3E-4466-B9E3-DFC8365613D8}" dt="2022-03-17T03:36:31.348" v="130"/>
          <ac:spMkLst>
            <pc:docMk/>
            <pc:sldMk cId="3128898479" sldId="1576"/>
            <ac:spMk id="9" creationId="{A4C0187A-3E85-4C87-AB6B-7D4F4276FE07}"/>
          </ac:spMkLst>
        </pc:spChg>
      </pc:sldChg>
      <pc:sldChg chg="modSp add mod ord">
        <pc:chgData name="Aurelien Domont" userId="6da7715ce44349b3" providerId="LiveId" clId="{900ED9AA-9E3E-4466-B9E3-DFC8365613D8}" dt="2022-03-17T04:08:06.885" v="301" actId="20577"/>
        <pc:sldMkLst>
          <pc:docMk/>
          <pc:sldMk cId="2356517374" sldId="1597"/>
        </pc:sldMkLst>
        <pc:spChg chg="mod">
          <ac:chgData name="Aurelien Domont" userId="6da7715ce44349b3" providerId="LiveId" clId="{900ED9AA-9E3E-4466-B9E3-DFC8365613D8}" dt="2022-03-17T03:36:31.348" v="130"/>
          <ac:spMkLst>
            <pc:docMk/>
            <pc:sldMk cId="2356517374" sldId="1597"/>
            <ac:spMk id="2" creationId="{96F69DFC-5251-4AD4-A696-D2EAA298B52B}"/>
          </ac:spMkLst>
        </pc:spChg>
        <pc:spChg chg="mod">
          <ac:chgData name="Aurelien Domont" userId="6da7715ce44349b3" providerId="LiveId" clId="{900ED9AA-9E3E-4466-B9E3-DFC8365613D8}" dt="2022-03-17T04:08:06.885" v="301" actId="20577"/>
          <ac:spMkLst>
            <pc:docMk/>
            <pc:sldMk cId="2356517374" sldId="1597"/>
            <ac:spMk id="16" creationId="{6C2BB713-9637-4B9B-938F-E9768876782A}"/>
          </ac:spMkLst>
        </pc:spChg>
      </pc:sldChg>
      <pc:sldChg chg="modSp add ord">
        <pc:chgData name="Aurelien Domont" userId="6da7715ce44349b3" providerId="LiveId" clId="{900ED9AA-9E3E-4466-B9E3-DFC8365613D8}" dt="2022-03-17T03:51:54.682" v="224"/>
        <pc:sldMkLst>
          <pc:docMk/>
          <pc:sldMk cId="2815671749" sldId="1601"/>
        </pc:sldMkLst>
        <pc:spChg chg="mod">
          <ac:chgData name="Aurelien Domont" userId="6da7715ce44349b3" providerId="LiveId" clId="{900ED9AA-9E3E-4466-B9E3-DFC8365613D8}" dt="2022-03-17T03:36:31.348" v="130"/>
          <ac:spMkLst>
            <pc:docMk/>
            <pc:sldMk cId="2815671749" sldId="1601"/>
            <ac:spMk id="2" creationId="{96F69DFC-5251-4AD4-A696-D2EAA298B52B}"/>
          </ac:spMkLst>
        </pc:spChg>
        <pc:spChg chg="mod">
          <ac:chgData name="Aurelien Domont" userId="6da7715ce44349b3" providerId="LiveId" clId="{900ED9AA-9E3E-4466-B9E3-DFC8365613D8}" dt="2022-03-17T03:36:31.348" v="130"/>
          <ac:spMkLst>
            <pc:docMk/>
            <pc:sldMk cId="2815671749" sldId="1601"/>
            <ac:spMk id="16" creationId="{6C2BB713-9637-4B9B-938F-E9768876782A}"/>
          </ac:spMkLst>
        </pc:spChg>
      </pc:sldChg>
      <pc:sldChg chg="modSp add del">
        <pc:chgData name="Aurelien Domont" userId="6da7715ce44349b3" providerId="LiveId" clId="{900ED9AA-9E3E-4466-B9E3-DFC8365613D8}" dt="2022-03-17T05:01:12.825" v="1750" actId="47"/>
        <pc:sldMkLst>
          <pc:docMk/>
          <pc:sldMk cId="75080109" sldId="1609"/>
        </pc:sldMkLst>
        <pc:spChg chg="mod">
          <ac:chgData name="Aurelien Domont" userId="6da7715ce44349b3" providerId="LiveId" clId="{900ED9AA-9E3E-4466-B9E3-DFC8365613D8}" dt="2022-03-17T03:36:31.348" v="130"/>
          <ac:spMkLst>
            <pc:docMk/>
            <pc:sldMk cId="75080109" sldId="1609"/>
            <ac:spMk id="2" creationId="{A67BEC9B-911F-478E-9C56-72957F18467D}"/>
          </ac:spMkLst>
        </pc:spChg>
        <pc:spChg chg="mod">
          <ac:chgData name="Aurelien Domont" userId="6da7715ce44349b3" providerId="LiveId" clId="{900ED9AA-9E3E-4466-B9E3-DFC8365613D8}" dt="2022-03-17T03:36:31.348" v="130"/>
          <ac:spMkLst>
            <pc:docMk/>
            <pc:sldMk cId="75080109" sldId="1609"/>
            <ac:spMk id="14" creationId="{C9800183-F524-4412-AB39-A6E1A21FF0B3}"/>
          </ac:spMkLst>
        </pc:spChg>
      </pc:sldChg>
      <pc:sldChg chg="modSp add del">
        <pc:chgData name="Aurelien Domont" userId="6da7715ce44349b3" providerId="LiveId" clId="{900ED9AA-9E3E-4466-B9E3-DFC8365613D8}" dt="2022-03-17T05:01:12.825" v="1750" actId="47"/>
        <pc:sldMkLst>
          <pc:docMk/>
          <pc:sldMk cId="221549742" sldId="1610"/>
        </pc:sldMkLst>
        <pc:spChg chg="mod">
          <ac:chgData name="Aurelien Domont" userId="6da7715ce44349b3" providerId="LiveId" clId="{900ED9AA-9E3E-4466-B9E3-DFC8365613D8}" dt="2022-03-17T03:36:31.348" v="130"/>
          <ac:spMkLst>
            <pc:docMk/>
            <pc:sldMk cId="221549742" sldId="1610"/>
            <ac:spMk id="2" creationId="{A67BEC9B-911F-478E-9C56-72957F18467D}"/>
          </ac:spMkLst>
        </pc:spChg>
        <pc:spChg chg="mod">
          <ac:chgData name="Aurelien Domont" userId="6da7715ce44349b3" providerId="LiveId" clId="{900ED9AA-9E3E-4466-B9E3-DFC8365613D8}" dt="2022-03-17T03:36:31.348" v="130"/>
          <ac:spMkLst>
            <pc:docMk/>
            <pc:sldMk cId="221549742" sldId="1610"/>
            <ac:spMk id="14" creationId="{C9800183-F524-4412-AB39-A6E1A21FF0B3}"/>
          </ac:spMkLst>
        </pc:spChg>
      </pc:sldChg>
      <pc:sldChg chg="modSp add del">
        <pc:chgData name="Aurelien Domont" userId="6da7715ce44349b3" providerId="LiveId" clId="{900ED9AA-9E3E-4466-B9E3-DFC8365613D8}" dt="2022-03-17T05:01:12.825" v="1750" actId="47"/>
        <pc:sldMkLst>
          <pc:docMk/>
          <pc:sldMk cId="1430086869" sldId="1611"/>
        </pc:sldMkLst>
        <pc:spChg chg="mod">
          <ac:chgData name="Aurelien Domont" userId="6da7715ce44349b3" providerId="LiveId" clId="{900ED9AA-9E3E-4466-B9E3-DFC8365613D8}" dt="2022-03-17T03:36:31.348" v="130"/>
          <ac:spMkLst>
            <pc:docMk/>
            <pc:sldMk cId="1430086869" sldId="1611"/>
            <ac:spMk id="2" creationId="{A67BEC9B-911F-478E-9C56-72957F18467D}"/>
          </ac:spMkLst>
        </pc:spChg>
        <pc:spChg chg="mod">
          <ac:chgData name="Aurelien Domont" userId="6da7715ce44349b3" providerId="LiveId" clId="{900ED9AA-9E3E-4466-B9E3-DFC8365613D8}" dt="2022-03-17T03:36:31.348" v="130"/>
          <ac:spMkLst>
            <pc:docMk/>
            <pc:sldMk cId="1430086869" sldId="1611"/>
            <ac:spMk id="14" creationId="{C9800183-F524-4412-AB39-A6E1A21FF0B3}"/>
          </ac:spMkLst>
        </pc:spChg>
      </pc:sldChg>
      <pc:sldChg chg="modSp add del">
        <pc:chgData name="Aurelien Domont" userId="6da7715ce44349b3" providerId="LiveId" clId="{900ED9AA-9E3E-4466-B9E3-DFC8365613D8}" dt="2022-03-17T05:01:12.825" v="1750" actId="47"/>
        <pc:sldMkLst>
          <pc:docMk/>
          <pc:sldMk cId="826694542" sldId="1612"/>
        </pc:sldMkLst>
        <pc:spChg chg="mod">
          <ac:chgData name="Aurelien Domont" userId="6da7715ce44349b3" providerId="LiveId" clId="{900ED9AA-9E3E-4466-B9E3-DFC8365613D8}" dt="2022-03-17T03:36:31.348" v="130"/>
          <ac:spMkLst>
            <pc:docMk/>
            <pc:sldMk cId="826694542" sldId="1612"/>
            <ac:spMk id="2" creationId="{A67BEC9B-911F-478E-9C56-72957F18467D}"/>
          </ac:spMkLst>
        </pc:spChg>
        <pc:spChg chg="mod">
          <ac:chgData name="Aurelien Domont" userId="6da7715ce44349b3" providerId="LiveId" clId="{900ED9AA-9E3E-4466-B9E3-DFC8365613D8}" dt="2022-03-17T03:36:31.348" v="130"/>
          <ac:spMkLst>
            <pc:docMk/>
            <pc:sldMk cId="826694542" sldId="1612"/>
            <ac:spMk id="14" creationId="{C9800183-F524-4412-AB39-A6E1A21FF0B3}"/>
          </ac:spMkLst>
        </pc:spChg>
      </pc:sldChg>
      <pc:sldChg chg="modSp add del">
        <pc:chgData name="Aurelien Domont" userId="6da7715ce44349b3" providerId="LiveId" clId="{900ED9AA-9E3E-4466-B9E3-DFC8365613D8}" dt="2022-03-17T05:01:12.825" v="1750" actId="47"/>
        <pc:sldMkLst>
          <pc:docMk/>
          <pc:sldMk cId="1033555564" sldId="1617"/>
        </pc:sldMkLst>
        <pc:spChg chg="mod">
          <ac:chgData name="Aurelien Domont" userId="6da7715ce44349b3" providerId="LiveId" clId="{900ED9AA-9E3E-4466-B9E3-DFC8365613D8}" dt="2022-03-17T03:36:31.348" v="130"/>
          <ac:spMkLst>
            <pc:docMk/>
            <pc:sldMk cId="1033555564" sldId="1617"/>
            <ac:spMk id="2" creationId="{A67BEC9B-911F-478E-9C56-72957F18467D}"/>
          </ac:spMkLst>
        </pc:spChg>
        <pc:spChg chg="mod">
          <ac:chgData name="Aurelien Domont" userId="6da7715ce44349b3" providerId="LiveId" clId="{900ED9AA-9E3E-4466-B9E3-DFC8365613D8}" dt="2022-03-17T03:36:31.348" v="130"/>
          <ac:spMkLst>
            <pc:docMk/>
            <pc:sldMk cId="1033555564" sldId="1617"/>
            <ac:spMk id="14" creationId="{C9800183-F524-4412-AB39-A6E1A21FF0B3}"/>
          </ac:spMkLst>
        </pc:spChg>
      </pc:sldChg>
      <pc:sldChg chg="modSp del">
        <pc:chgData name="Aurelien Domont" userId="6da7715ce44349b3" providerId="LiveId" clId="{900ED9AA-9E3E-4466-B9E3-DFC8365613D8}" dt="2022-03-17T05:39:04.606" v="2198" actId="47"/>
        <pc:sldMkLst>
          <pc:docMk/>
          <pc:sldMk cId="1758832436" sldId="1951"/>
        </pc:sldMkLst>
        <pc:spChg chg="mod">
          <ac:chgData name="Aurelien Domont" userId="6da7715ce44349b3" providerId="LiveId" clId="{900ED9AA-9E3E-4466-B9E3-DFC8365613D8}" dt="2022-03-17T03:36:31.348" v="130"/>
          <ac:spMkLst>
            <pc:docMk/>
            <pc:sldMk cId="1758832436" sldId="1951"/>
            <ac:spMk id="2" creationId="{98205034-64E8-4435-BFA1-43956B7507D0}"/>
          </ac:spMkLst>
        </pc:spChg>
        <pc:spChg chg="mod">
          <ac:chgData name="Aurelien Domont" userId="6da7715ce44349b3" providerId="LiveId" clId="{900ED9AA-9E3E-4466-B9E3-DFC8365613D8}" dt="2022-03-17T03:36:31.348" v="130"/>
          <ac:spMkLst>
            <pc:docMk/>
            <pc:sldMk cId="1758832436" sldId="1951"/>
            <ac:spMk id="16" creationId="{AB0723E2-2BCC-475F-B6CC-F876EF6C96C1}"/>
          </ac:spMkLst>
        </pc:spChg>
      </pc:sldChg>
      <pc:sldChg chg="modSp del">
        <pc:chgData name="Aurelien Domont" userId="6da7715ce44349b3" providerId="LiveId" clId="{900ED9AA-9E3E-4466-B9E3-DFC8365613D8}" dt="2022-03-17T05:39:04.606" v="2198" actId="47"/>
        <pc:sldMkLst>
          <pc:docMk/>
          <pc:sldMk cId="1289725493" sldId="2149"/>
        </pc:sldMkLst>
        <pc:spChg chg="mod">
          <ac:chgData name="Aurelien Domont" userId="6da7715ce44349b3" providerId="LiveId" clId="{900ED9AA-9E3E-4466-B9E3-DFC8365613D8}" dt="2022-03-17T03:36:31.348" v="130"/>
          <ac:spMkLst>
            <pc:docMk/>
            <pc:sldMk cId="1289725493" sldId="2149"/>
            <ac:spMk id="8" creationId="{3D029769-9B2F-4A51-8446-2206A9A2EF30}"/>
          </ac:spMkLst>
        </pc:spChg>
      </pc:sldChg>
      <pc:sldChg chg="modSp del">
        <pc:chgData name="Aurelien Domont" userId="6da7715ce44349b3" providerId="LiveId" clId="{900ED9AA-9E3E-4466-B9E3-DFC8365613D8}" dt="2022-03-17T05:39:04.606" v="2198" actId="47"/>
        <pc:sldMkLst>
          <pc:docMk/>
          <pc:sldMk cId="1584994079" sldId="2190"/>
        </pc:sldMkLst>
        <pc:spChg chg="mod">
          <ac:chgData name="Aurelien Domont" userId="6da7715ce44349b3" providerId="LiveId" clId="{900ED9AA-9E3E-4466-B9E3-DFC8365613D8}" dt="2022-03-17T03:36:31.348" v="130"/>
          <ac:spMkLst>
            <pc:docMk/>
            <pc:sldMk cId="1584994079" sldId="2190"/>
            <ac:spMk id="3" creationId="{CE2529A3-BA97-486F-9E02-8DFAAA7D8D38}"/>
          </ac:spMkLst>
        </pc:spChg>
        <pc:spChg chg="mod">
          <ac:chgData name="Aurelien Domont" userId="6da7715ce44349b3" providerId="LiveId" clId="{900ED9AA-9E3E-4466-B9E3-DFC8365613D8}" dt="2022-03-17T03:36:31.348" v="130"/>
          <ac:spMkLst>
            <pc:docMk/>
            <pc:sldMk cId="1584994079" sldId="2190"/>
            <ac:spMk id="24" creationId="{4CB6071C-F4C5-4DCC-8EC9-A1AE81968866}"/>
          </ac:spMkLst>
        </pc:spChg>
      </pc:sldChg>
      <pc:sldChg chg="modSp add del">
        <pc:chgData name="Aurelien Domont" userId="6da7715ce44349b3" providerId="LiveId" clId="{900ED9AA-9E3E-4466-B9E3-DFC8365613D8}" dt="2022-03-17T05:01:12.825" v="1750" actId="47"/>
        <pc:sldMkLst>
          <pc:docMk/>
          <pc:sldMk cId="1547606376" sldId="2224"/>
        </pc:sldMkLst>
        <pc:spChg chg="mod">
          <ac:chgData name="Aurelien Domont" userId="6da7715ce44349b3" providerId="LiveId" clId="{900ED9AA-9E3E-4466-B9E3-DFC8365613D8}" dt="2022-03-17T03:36:31.348" v="130"/>
          <ac:spMkLst>
            <pc:docMk/>
            <pc:sldMk cId="1547606376" sldId="2224"/>
            <ac:spMk id="2" creationId="{A67BEC9B-911F-478E-9C56-72957F18467D}"/>
          </ac:spMkLst>
        </pc:spChg>
        <pc:spChg chg="mod">
          <ac:chgData name="Aurelien Domont" userId="6da7715ce44349b3" providerId="LiveId" clId="{900ED9AA-9E3E-4466-B9E3-DFC8365613D8}" dt="2022-03-17T03:36:31.348" v="130"/>
          <ac:spMkLst>
            <pc:docMk/>
            <pc:sldMk cId="1547606376" sldId="2224"/>
            <ac:spMk id="14" creationId="{C9800183-F524-4412-AB39-A6E1A21FF0B3}"/>
          </ac:spMkLst>
        </pc:spChg>
      </pc:sldChg>
      <pc:sldChg chg="modSp add ord">
        <pc:chgData name="Aurelien Domont" userId="6da7715ce44349b3" providerId="LiveId" clId="{900ED9AA-9E3E-4466-B9E3-DFC8365613D8}" dt="2022-03-17T03:51:54.682" v="224"/>
        <pc:sldMkLst>
          <pc:docMk/>
          <pc:sldMk cId="506849499" sldId="2230"/>
        </pc:sldMkLst>
        <pc:spChg chg="mod">
          <ac:chgData name="Aurelien Domont" userId="6da7715ce44349b3" providerId="LiveId" clId="{900ED9AA-9E3E-4466-B9E3-DFC8365613D8}" dt="2022-03-17T03:36:31.348" v="130"/>
          <ac:spMkLst>
            <pc:docMk/>
            <pc:sldMk cId="506849499" sldId="2230"/>
            <ac:spMk id="2" creationId="{96F69DFC-5251-4AD4-A696-D2EAA298B52B}"/>
          </ac:spMkLst>
        </pc:spChg>
        <pc:spChg chg="mod">
          <ac:chgData name="Aurelien Domont" userId="6da7715ce44349b3" providerId="LiveId" clId="{900ED9AA-9E3E-4466-B9E3-DFC8365613D8}" dt="2022-03-17T03:36:31.348" v="130"/>
          <ac:spMkLst>
            <pc:docMk/>
            <pc:sldMk cId="506849499" sldId="2230"/>
            <ac:spMk id="16" creationId="{6C2BB713-9637-4B9B-938F-E9768876782A}"/>
          </ac:spMkLst>
        </pc:spChg>
      </pc:sldChg>
      <pc:sldChg chg="modSp add ord">
        <pc:chgData name="Aurelien Domont" userId="6da7715ce44349b3" providerId="LiveId" clId="{900ED9AA-9E3E-4466-B9E3-DFC8365613D8}" dt="2022-03-17T03:51:54.682" v="224"/>
        <pc:sldMkLst>
          <pc:docMk/>
          <pc:sldMk cId="679090537" sldId="2232"/>
        </pc:sldMkLst>
        <pc:spChg chg="mod">
          <ac:chgData name="Aurelien Domont" userId="6da7715ce44349b3" providerId="LiveId" clId="{900ED9AA-9E3E-4466-B9E3-DFC8365613D8}" dt="2022-03-17T03:36:31.348" v="130"/>
          <ac:spMkLst>
            <pc:docMk/>
            <pc:sldMk cId="679090537" sldId="2232"/>
            <ac:spMk id="2" creationId="{96F69DFC-5251-4AD4-A696-D2EAA298B52B}"/>
          </ac:spMkLst>
        </pc:spChg>
        <pc:spChg chg="mod">
          <ac:chgData name="Aurelien Domont" userId="6da7715ce44349b3" providerId="LiveId" clId="{900ED9AA-9E3E-4466-B9E3-DFC8365613D8}" dt="2022-03-17T03:36:31.348" v="130"/>
          <ac:spMkLst>
            <pc:docMk/>
            <pc:sldMk cId="679090537" sldId="2232"/>
            <ac:spMk id="16" creationId="{6C2BB713-9637-4B9B-938F-E9768876782A}"/>
          </ac:spMkLst>
        </pc:spChg>
      </pc:sldChg>
      <pc:sldChg chg="modSp add ord">
        <pc:chgData name="Aurelien Domont" userId="6da7715ce44349b3" providerId="LiveId" clId="{900ED9AA-9E3E-4466-B9E3-DFC8365613D8}" dt="2022-03-17T03:51:54.682" v="224"/>
        <pc:sldMkLst>
          <pc:docMk/>
          <pc:sldMk cId="2582080201" sldId="2233"/>
        </pc:sldMkLst>
        <pc:spChg chg="mod">
          <ac:chgData name="Aurelien Domont" userId="6da7715ce44349b3" providerId="LiveId" clId="{900ED9AA-9E3E-4466-B9E3-DFC8365613D8}" dt="2022-03-17T03:36:31.348" v="130"/>
          <ac:spMkLst>
            <pc:docMk/>
            <pc:sldMk cId="2582080201" sldId="2233"/>
            <ac:spMk id="2" creationId="{96F69DFC-5251-4AD4-A696-D2EAA298B52B}"/>
          </ac:spMkLst>
        </pc:spChg>
        <pc:spChg chg="mod">
          <ac:chgData name="Aurelien Domont" userId="6da7715ce44349b3" providerId="LiveId" clId="{900ED9AA-9E3E-4466-B9E3-DFC8365613D8}" dt="2022-03-17T03:36:31.348" v="130"/>
          <ac:spMkLst>
            <pc:docMk/>
            <pc:sldMk cId="2582080201" sldId="2233"/>
            <ac:spMk id="16" creationId="{6C2BB713-9637-4B9B-938F-E9768876782A}"/>
          </ac:spMkLst>
        </pc:spChg>
      </pc:sldChg>
      <pc:sldChg chg="modSp del">
        <pc:chgData name="Aurelien Domont" userId="6da7715ce44349b3" providerId="LiveId" clId="{900ED9AA-9E3E-4466-B9E3-DFC8365613D8}" dt="2022-03-17T05:39:04.606" v="2198" actId="47"/>
        <pc:sldMkLst>
          <pc:docMk/>
          <pc:sldMk cId="1151422424" sldId="2269"/>
        </pc:sldMkLst>
        <pc:spChg chg="mod">
          <ac:chgData name="Aurelien Domont" userId="6da7715ce44349b3" providerId="LiveId" clId="{900ED9AA-9E3E-4466-B9E3-DFC8365613D8}" dt="2022-03-17T03:36:31.348" v="130"/>
          <ac:spMkLst>
            <pc:docMk/>
            <pc:sldMk cId="1151422424" sldId="2269"/>
            <ac:spMk id="3" creationId="{CE2529A3-BA97-486F-9E02-8DFAAA7D8D38}"/>
          </ac:spMkLst>
        </pc:spChg>
        <pc:spChg chg="mod">
          <ac:chgData name="Aurelien Domont" userId="6da7715ce44349b3" providerId="LiveId" clId="{900ED9AA-9E3E-4466-B9E3-DFC8365613D8}" dt="2022-03-17T03:36:31.348" v="130"/>
          <ac:spMkLst>
            <pc:docMk/>
            <pc:sldMk cId="1151422424" sldId="2269"/>
            <ac:spMk id="16" creationId="{6C2BB713-9637-4B9B-938F-E9768876782A}"/>
          </ac:spMkLst>
        </pc:spChg>
      </pc:sldChg>
      <pc:sldChg chg="modSp del">
        <pc:chgData name="Aurelien Domont" userId="6da7715ce44349b3" providerId="LiveId" clId="{900ED9AA-9E3E-4466-B9E3-DFC8365613D8}" dt="2022-03-17T05:39:04.606" v="2198" actId="47"/>
        <pc:sldMkLst>
          <pc:docMk/>
          <pc:sldMk cId="2259517003" sldId="2274"/>
        </pc:sldMkLst>
        <pc:spChg chg="mod">
          <ac:chgData name="Aurelien Domont" userId="6da7715ce44349b3" providerId="LiveId" clId="{900ED9AA-9E3E-4466-B9E3-DFC8365613D8}" dt="2022-03-17T03:36:31.348" v="130"/>
          <ac:spMkLst>
            <pc:docMk/>
            <pc:sldMk cId="2259517003" sldId="2274"/>
            <ac:spMk id="3" creationId="{CE2529A3-BA97-486F-9E02-8DFAAA7D8D38}"/>
          </ac:spMkLst>
        </pc:spChg>
        <pc:spChg chg="mod">
          <ac:chgData name="Aurelien Domont" userId="6da7715ce44349b3" providerId="LiveId" clId="{900ED9AA-9E3E-4466-B9E3-DFC8365613D8}" dt="2022-03-17T03:36:31.348" v="130"/>
          <ac:spMkLst>
            <pc:docMk/>
            <pc:sldMk cId="2259517003" sldId="2274"/>
            <ac:spMk id="10" creationId="{6C2476CE-53F4-4775-BF84-153B200E44EF}"/>
          </ac:spMkLst>
        </pc:spChg>
      </pc:sldChg>
      <pc:sldChg chg="modSp del">
        <pc:chgData name="Aurelien Domont" userId="6da7715ce44349b3" providerId="LiveId" clId="{900ED9AA-9E3E-4466-B9E3-DFC8365613D8}" dt="2022-03-17T05:39:04.606" v="2198" actId="47"/>
        <pc:sldMkLst>
          <pc:docMk/>
          <pc:sldMk cId="1378197914" sldId="2276"/>
        </pc:sldMkLst>
        <pc:spChg chg="mod">
          <ac:chgData name="Aurelien Domont" userId="6da7715ce44349b3" providerId="LiveId" clId="{900ED9AA-9E3E-4466-B9E3-DFC8365613D8}" dt="2022-03-17T03:36:31.348" v="130"/>
          <ac:spMkLst>
            <pc:docMk/>
            <pc:sldMk cId="1378197914" sldId="2276"/>
            <ac:spMk id="3" creationId="{CE2529A3-BA97-486F-9E02-8DFAAA7D8D38}"/>
          </ac:spMkLst>
        </pc:spChg>
        <pc:spChg chg="mod">
          <ac:chgData name="Aurelien Domont" userId="6da7715ce44349b3" providerId="LiveId" clId="{900ED9AA-9E3E-4466-B9E3-DFC8365613D8}" dt="2022-03-17T03:36:31.348" v="130"/>
          <ac:spMkLst>
            <pc:docMk/>
            <pc:sldMk cId="1378197914" sldId="2276"/>
            <ac:spMk id="7" creationId="{D863B668-B075-47AC-8B1E-AFC8279BBFC4}"/>
          </ac:spMkLst>
        </pc:spChg>
      </pc:sldChg>
      <pc:sldChg chg="modSp del">
        <pc:chgData name="Aurelien Domont" userId="6da7715ce44349b3" providerId="LiveId" clId="{900ED9AA-9E3E-4466-B9E3-DFC8365613D8}" dt="2022-03-17T05:39:04.606" v="2198" actId="47"/>
        <pc:sldMkLst>
          <pc:docMk/>
          <pc:sldMk cId="1822005724" sldId="2277"/>
        </pc:sldMkLst>
        <pc:spChg chg="mod">
          <ac:chgData name="Aurelien Domont" userId="6da7715ce44349b3" providerId="LiveId" clId="{900ED9AA-9E3E-4466-B9E3-DFC8365613D8}" dt="2022-03-17T03:36:31.348" v="130"/>
          <ac:spMkLst>
            <pc:docMk/>
            <pc:sldMk cId="1822005724" sldId="2277"/>
            <ac:spMk id="3" creationId="{CE2529A3-BA97-486F-9E02-8DFAAA7D8D38}"/>
          </ac:spMkLst>
        </pc:spChg>
        <pc:spChg chg="mod">
          <ac:chgData name="Aurelien Domont" userId="6da7715ce44349b3" providerId="LiveId" clId="{900ED9AA-9E3E-4466-B9E3-DFC8365613D8}" dt="2022-03-17T03:36:31.348" v="130"/>
          <ac:spMkLst>
            <pc:docMk/>
            <pc:sldMk cId="1822005724" sldId="2277"/>
            <ac:spMk id="7" creationId="{AA0B2623-76EF-43A3-AEB2-04AA4ADDB8B4}"/>
          </ac:spMkLst>
        </pc:spChg>
      </pc:sldChg>
      <pc:sldChg chg="modSp del">
        <pc:chgData name="Aurelien Domont" userId="6da7715ce44349b3" providerId="LiveId" clId="{900ED9AA-9E3E-4466-B9E3-DFC8365613D8}" dt="2022-03-17T05:39:04.606" v="2198" actId="47"/>
        <pc:sldMkLst>
          <pc:docMk/>
          <pc:sldMk cId="226683660" sldId="2279"/>
        </pc:sldMkLst>
        <pc:spChg chg="mod">
          <ac:chgData name="Aurelien Domont" userId="6da7715ce44349b3" providerId="LiveId" clId="{900ED9AA-9E3E-4466-B9E3-DFC8365613D8}" dt="2022-03-17T03:36:31.348" v="130"/>
          <ac:spMkLst>
            <pc:docMk/>
            <pc:sldMk cId="226683660" sldId="2279"/>
            <ac:spMk id="3" creationId="{CE2529A3-BA97-486F-9E02-8DFAAA7D8D38}"/>
          </ac:spMkLst>
        </pc:spChg>
        <pc:spChg chg="mod">
          <ac:chgData name="Aurelien Domont" userId="6da7715ce44349b3" providerId="LiveId" clId="{900ED9AA-9E3E-4466-B9E3-DFC8365613D8}" dt="2022-03-17T03:36:31.348" v="130"/>
          <ac:spMkLst>
            <pc:docMk/>
            <pc:sldMk cId="226683660" sldId="2279"/>
            <ac:spMk id="26" creationId="{64F41B1C-7D2A-4FF2-AF75-DEA97C63CCF2}"/>
          </ac:spMkLst>
        </pc:spChg>
      </pc:sldChg>
      <pc:sldChg chg="modSp del">
        <pc:chgData name="Aurelien Domont" userId="6da7715ce44349b3" providerId="LiveId" clId="{900ED9AA-9E3E-4466-B9E3-DFC8365613D8}" dt="2022-03-17T05:39:04.606" v="2198" actId="47"/>
        <pc:sldMkLst>
          <pc:docMk/>
          <pc:sldMk cId="59208737" sldId="2280"/>
        </pc:sldMkLst>
        <pc:spChg chg="mod">
          <ac:chgData name="Aurelien Domont" userId="6da7715ce44349b3" providerId="LiveId" clId="{900ED9AA-9E3E-4466-B9E3-DFC8365613D8}" dt="2022-03-17T03:36:31.348" v="130"/>
          <ac:spMkLst>
            <pc:docMk/>
            <pc:sldMk cId="59208737" sldId="2280"/>
            <ac:spMk id="3" creationId="{CE2529A3-BA97-486F-9E02-8DFAAA7D8D38}"/>
          </ac:spMkLst>
        </pc:spChg>
        <pc:spChg chg="mod">
          <ac:chgData name="Aurelien Domont" userId="6da7715ce44349b3" providerId="LiveId" clId="{900ED9AA-9E3E-4466-B9E3-DFC8365613D8}" dt="2022-03-17T03:36:31.348" v="130"/>
          <ac:spMkLst>
            <pc:docMk/>
            <pc:sldMk cId="59208737" sldId="2280"/>
            <ac:spMk id="25" creationId="{570388DA-B047-4D50-BE9C-7EE83E3946E0}"/>
          </ac:spMkLst>
        </pc:spChg>
      </pc:sldChg>
      <pc:sldChg chg="modSp del">
        <pc:chgData name="Aurelien Domont" userId="6da7715ce44349b3" providerId="LiveId" clId="{900ED9AA-9E3E-4466-B9E3-DFC8365613D8}" dt="2022-03-17T05:39:04.606" v="2198" actId="47"/>
        <pc:sldMkLst>
          <pc:docMk/>
          <pc:sldMk cId="4136476167" sldId="2282"/>
        </pc:sldMkLst>
        <pc:spChg chg="mod">
          <ac:chgData name="Aurelien Domont" userId="6da7715ce44349b3" providerId="LiveId" clId="{900ED9AA-9E3E-4466-B9E3-DFC8365613D8}" dt="2022-03-17T03:36:31.348" v="130"/>
          <ac:spMkLst>
            <pc:docMk/>
            <pc:sldMk cId="4136476167" sldId="2282"/>
            <ac:spMk id="3" creationId="{CE2529A3-BA97-486F-9E02-8DFAAA7D8D38}"/>
          </ac:spMkLst>
        </pc:spChg>
        <pc:spChg chg="mod">
          <ac:chgData name="Aurelien Domont" userId="6da7715ce44349b3" providerId="LiveId" clId="{900ED9AA-9E3E-4466-B9E3-DFC8365613D8}" dt="2022-03-17T03:36:31.348" v="130"/>
          <ac:spMkLst>
            <pc:docMk/>
            <pc:sldMk cId="4136476167" sldId="2282"/>
            <ac:spMk id="5" creationId="{CD648240-75CF-4489-9829-A9A534D01FCC}"/>
          </ac:spMkLst>
        </pc:spChg>
      </pc:sldChg>
      <pc:sldChg chg="modSp del">
        <pc:chgData name="Aurelien Domont" userId="6da7715ce44349b3" providerId="LiveId" clId="{900ED9AA-9E3E-4466-B9E3-DFC8365613D8}" dt="2022-03-17T05:39:04.606" v="2198" actId="47"/>
        <pc:sldMkLst>
          <pc:docMk/>
          <pc:sldMk cId="3946360952" sldId="2283"/>
        </pc:sldMkLst>
        <pc:spChg chg="mod">
          <ac:chgData name="Aurelien Domont" userId="6da7715ce44349b3" providerId="LiveId" clId="{900ED9AA-9E3E-4466-B9E3-DFC8365613D8}" dt="2022-03-17T03:36:31.348" v="130"/>
          <ac:spMkLst>
            <pc:docMk/>
            <pc:sldMk cId="3946360952" sldId="2283"/>
            <ac:spMk id="3" creationId="{CE2529A3-BA97-486F-9E02-8DFAAA7D8D38}"/>
          </ac:spMkLst>
        </pc:spChg>
        <pc:spChg chg="mod">
          <ac:chgData name="Aurelien Domont" userId="6da7715ce44349b3" providerId="LiveId" clId="{900ED9AA-9E3E-4466-B9E3-DFC8365613D8}" dt="2022-03-17T03:36:31.348" v="130"/>
          <ac:spMkLst>
            <pc:docMk/>
            <pc:sldMk cId="3946360952" sldId="2283"/>
            <ac:spMk id="5" creationId="{B4383BCE-47B4-4895-BF4F-A92DDC42F50C}"/>
          </ac:spMkLst>
        </pc:spChg>
      </pc:sldChg>
      <pc:sldChg chg="modSp del">
        <pc:chgData name="Aurelien Domont" userId="6da7715ce44349b3" providerId="LiveId" clId="{900ED9AA-9E3E-4466-B9E3-DFC8365613D8}" dt="2022-03-17T05:39:04.606" v="2198" actId="47"/>
        <pc:sldMkLst>
          <pc:docMk/>
          <pc:sldMk cId="1922352650" sldId="2284"/>
        </pc:sldMkLst>
        <pc:spChg chg="mod">
          <ac:chgData name="Aurelien Domont" userId="6da7715ce44349b3" providerId="LiveId" clId="{900ED9AA-9E3E-4466-B9E3-DFC8365613D8}" dt="2022-03-17T03:36:31.348" v="130"/>
          <ac:spMkLst>
            <pc:docMk/>
            <pc:sldMk cId="1922352650" sldId="2284"/>
            <ac:spMk id="3" creationId="{CE2529A3-BA97-486F-9E02-8DFAAA7D8D38}"/>
          </ac:spMkLst>
        </pc:spChg>
        <pc:spChg chg="mod">
          <ac:chgData name="Aurelien Domont" userId="6da7715ce44349b3" providerId="LiveId" clId="{900ED9AA-9E3E-4466-B9E3-DFC8365613D8}" dt="2022-03-17T03:36:31.348" v="130"/>
          <ac:spMkLst>
            <pc:docMk/>
            <pc:sldMk cId="1922352650" sldId="2284"/>
            <ac:spMk id="5" creationId="{687FDC42-91D6-4F84-A274-1521EF17BD8A}"/>
          </ac:spMkLst>
        </pc:spChg>
      </pc:sldChg>
      <pc:sldChg chg="modSp del">
        <pc:chgData name="Aurelien Domont" userId="6da7715ce44349b3" providerId="LiveId" clId="{900ED9AA-9E3E-4466-B9E3-DFC8365613D8}" dt="2022-03-17T05:39:04.606" v="2198" actId="47"/>
        <pc:sldMkLst>
          <pc:docMk/>
          <pc:sldMk cId="3864359509" sldId="2285"/>
        </pc:sldMkLst>
        <pc:spChg chg="mod">
          <ac:chgData name="Aurelien Domont" userId="6da7715ce44349b3" providerId="LiveId" clId="{900ED9AA-9E3E-4466-B9E3-DFC8365613D8}" dt="2022-03-17T03:36:31.348" v="130"/>
          <ac:spMkLst>
            <pc:docMk/>
            <pc:sldMk cId="3864359509" sldId="2285"/>
            <ac:spMk id="3" creationId="{CE2529A3-BA97-486F-9E02-8DFAAA7D8D38}"/>
          </ac:spMkLst>
        </pc:spChg>
        <pc:spChg chg="mod">
          <ac:chgData name="Aurelien Domont" userId="6da7715ce44349b3" providerId="LiveId" clId="{900ED9AA-9E3E-4466-B9E3-DFC8365613D8}" dt="2022-03-17T03:36:31.348" v="130"/>
          <ac:spMkLst>
            <pc:docMk/>
            <pc:sldMk cId="3864359509" sldId="2285"/>
            <ac:spMk id="4" creationId="{779297D3-1B90-44AB-9BD5-6E6A7C66566A}"/>
          </ac:spMkLst>
        </pc:spChg>
      </pc:sldChg>
      <pc:sldChg chg="modSp del">
        <pc:chgData name="Aurelien Domont" userId="6da7715ce44349b3" providerId="LiveId" clId="{900ED9AA-9E3E-4466-B9E3-DFC8365613D8}" dt="2022-03-17T05:39:04.606" v="2198" actId="47"/>
        <pc:sldMkLst>
          <pc:docMk/>
          <pc:sldMk cId="3312582643" sldId="2287"/>
        </pc:sldMkLst>
        <pc:spChg chg="mod">
          <ac:chgData name="Aurelien Domont" userId="6da7715ce44349b3" providerId="LiveId" clId="{900ED9AA-9E3E-4466-B9E3-DFC8365613D8}" dt="2022-03-17T03:36:31.348" v="130"/>
          <ac:spMkLst>
            <pc:docMk/>
            <pc:sldMk cId="3312582643" sldId="2287"/>
            <ac:spMk id="3" creationId="{CE2529A3-BA97-486F-9E02-8DFAAA7D8D38}"/>
          </ac:spMkLst>
        </pc:spChg>
        <pc:spChg chg="mod">
          <ac:chgData name="Aurelien Domont" userId="6da7715ce44349b3" providerId="LiveId" clId="{900ED9AA-9E3E-4466-B9E3-DFC8365613D8}" dt="2022-03-17T03:36:31.348" v="130"/>
          <ac:spMkLst>
            <pc:docMk/>
            <pc:sldMk cId="3312582643" sldId="2287"/>
            <ac:spMk id="4" creationId="{938C06C8-3711-4D38-ADB7-3F8B94453E97}"/>
          </ac:spMkLst>
        </pc:spChg>
      </pc:sldChg>
      <pc:sldChg chg="modSp del">
        <pc:chgData name="Aurelien Domont" userId="6da7715ce44349b3" providerId="LiveId" clId="{900ED9AA-9E3E-4466-B9E3-DFC8365613D8}" dt="2022-03-17T05:39:04.606" v="2198" actId="47"/>
        <pc:sldMkLst>
          <pc:docMk/>
          <pc:sldMk cId="2661989470" sldId="2288"/>
        </pc:sldMkLst>
        <pc:spChg chg="mod">
          <ac:chgData name="Aurelien Domont" userId="6da7715ce44349b3" providerId="LiveId" clId="{900ED9AA-9E3E-4466-B9E3-DFC8365613D8}" dt="2022-03-17T03:36:31.348" v="130"/>
          <ac:spMkLst>
            <pc:docMk/>
            <pc:sldMk cId="2661989470" sldId="2288"/>
            <ac:spMk id="3" creationId="{CE2529A3-BA97-486F-9E02-8DFAAA7D8D38}"/>
          </ac:spMkLst>
        </pc:spChg>
        <pc:spChg chg="mod">
          <ac:chgData name="Aurelien Domont" userId="6da7715ce44349b3" providerId="LiveId" clId="{900ED9AA-9E3E-4466-B9E3-DFC8365613D8}" dt="2022-03-17T03:36:31.348" v="130"/>
          <ac:spMkLst>
            <pc:docMk/>
            <pc:sldMk cId="2661989470" sldId="2288"/>
            <ac:spMk id="4" creationId="{B6E5AC10-6C0A-463E-BA0E-A71D2128251A}"/>
          </ac:spMkLst>
        </pc:spChg>
      </pc:sldChg>
      <pc:sldChg chg="modSp del">
        <pc:chgData name="Aurelien Domont" userId="6da7715ce44349b3" providerId="LiveId" clId="{900ED9AA-9E3E-4466-B9E3-DFC8365613D8}" dt="2022-03-17T05:39:04.606" v="2198" actId="47"/>
        <pc:sldMkLst>
          <pc:docMk/>
          <pc:sldMk cId="1244464422" sldId="2289"/>
        </pc:sldMkLst>
        <pc:spChg chg="mod">
          <ac:chgData name="Aurelien Domont" userId="6da7715ce44349b3" providerId="LiveId" clId="{900ED9AA-9E3E-4466-B9E3-DFC8365613D8}" dt="2022-03-17T03:36:31.348" v="130"/>
          <ac:spMkLst>
            <pc:docMk/>
            <pc:sldMk cId="1244464422" sldId="2289"/>
            <ac:spMk id="3" creationId="{CE2529A3-BA97-486F-9E02-8DFAAA7D8D38}"/>
          </ac:spMkLst>
        </pc:spChg>
        <pc:spChg chg="mod">
          <ac:chgData name="Aurelien Domont" userId="6da7715ce44349b3" providerId="LiveId" clId="{900ED9AA-9E3E-4466-B9E3-DFC8365613D8}" dt="2022-03-17T03:36:31.348" v="130"/>
          <ac:spMkLst>
            <pc:docMk/>
            <pc:sldMk cId="1244464422" sldId="2289"/>
            <ac:spMk id="4" creationId="{B7856889-900B-41B5-95D5-4E7CD3639ACB}"/>
          </ac:spMkLst>
        </pc:spChg>
      </pc:sldChg>
      <pc:sldChg chg="modSp del">
        <pc:chgData name="Aurelien Domont" userId="6da7715ce44349b3" providerId="LiveId" clId="{900ED9AA-9E3E-4466-B9E3-DFC8365613D8}" dt="2022-03-17T05:39:04.606" v="2198" actId="47"/>
        <pc:sldMkLst>
          <pc:docMk/>
          <pc:sldMk cId="3071288905" sldId="2290"/>
        </pc:sldMkLst>
        <pc:spChg chg="mod">
          <ac:chgData name="Aurelien Domont" userId="6da7715ce44349b3" providerId="LiveId" clId="{900ED9AA-9E3E-4466-B9E3-DFC8365613D8}" dt="2022-03-17T03:36:31.348" v="130"/>
          <ac:spMkLst>
            <pc:docMk/>
            <pc:sldMk cId="3071288905" sldId="2290"/>
            <ac:spMk id="2" creationId="{98205034-64E8-4435-BFA1-43956B7507D0}"/>
          </ac:spMkLst>
        </pc:spChg>
        <pc:spChg chg="mod">
          <ac:chgData name="Aurelien Domont" userId="6da7715ce44349b3" providerId="LiveId" clId="{900ED9AA-9E3E-4466-B9E3-DFC8365613D8}" dt="2022-03-17T03:36:31.348" v="130"/>
          <ac:spMkLst>
            <pc:docMk/>
            <pc:sldMk cId="3071288905" sldId="2290"/>
            <ac:spMk id="16" creationId="{AB0723E2-2BCC-475F-B6CC-F876EF6C96C1}"/>
          </ac:spMkLst>
        </pc:spChg>
      </pc:sldChg>
      <pc:sldChg chg="modSp del">
        <pc:chgData name="Aurelien Domont" userId="6da7715ce44349b3" providerId="LiveId" clId="{900ED9AA-9E3E-4466-B9E3-DFC8365613D8}" dt="2022-03-17T05:39:04.606" v="2198" actId="47"/>
        <pc:sldMkLst>
          <pc:docMk/>
          <pc:sldMk cId="1932387921" sldId="2291"/>
        </pc:sldMkLst>
        <pc:spChg chg="mod">
          <ac:chgData name="Aurelien Domont" userId="6da7715ce44349b3" providerId="LiveId" clId="{900ED9AA-9E3E-4466-B9E3-DFC8365613D8}" dt="2022-03-17T03:36:31.348" v="130"/>
          <ac:spMkLst>
            <pc:docMk/>
            <pc:sldMk cId="1932387921" sldId="2291"/>
            <ac:spMk id="2" creationId="{98205034-64E8-4435-BFA1-43956B7507D0}"/>
          </ac:spMkLst>
        </pc:spChg>
        <pc:spChg chg="mod">
          <ac:chgData name="Aurelien Domont" userId="6da7715ce44349b3" providerId="LiveId" clId="{900ED9AA-9E3E-4466-B9E3-DFC8365613D8}" dt="2022-03-17T03:36:31.348" v="130"/>
          <ac:spMkLst>
            <pc:docMk/>
            <pc:sldMk cId="1932387921" sldId="2291"/>
            <ac:spMk id="16" creationId="{AB0723E2-2BCC-475F-B6CC-F876EF6C96C1}"/>
          </ac:spMkLst>
        </pc:spChg>
      </pc:sldChg>
      <pc:sldChg chg="modSp del">
        <pc:chgData name="Aurelien Domont" userId="6da7715ce44349b3" providerId="LiveId" clId="{900ED9AA-9E3E-4466-B9E3-DFC8365613D8}" dt="2022-03-17T05:39:04.606" v="2198" actId="47"/>
        <pc:sldMkLst>
          <pc:docMk/>
          <pc:sldMk cId="2334046866" sldId="2292"/>
        </pc:sldMkLst>
        <pc:spChg chg="mod">
          <ac:chgData name="Aurelien Domont" userId="6da7715ce44349b3" providerId="LiveId" clId="{900ED9AA-9E3E-4466-B9E3-DFC8365613D8}" dt="2022-03-17T03:36:31.348" v="130"/>
          <ac:spMkLst>
            <pc:docMk/>
            <pc:sldMk cId="2334046866" sldId="2292"/>
            <ac:spMk id="2" creationId="{98205034-64E8-4435-BFA1-43956B7507D0}"/>
          </ac:spMkLst>
        </pc:spChg>
        <pc:spChg chg="mod">
          <ac:chgData name="Aurelien Domont" userId="6da7715ce44349b3" providerId="LiveId" clId="{900ED9AA-9E3E-4466-B9E3-DFC8365613D8}" dt="2022-03-17T03:36:31.348" v="130"/>
          <ac:spMkLst>
            <pc:docMk/>
            <pc:sldMk cId="2334046866" sldId="2292"/>
            <ac:spMk id="16" creationId="{AB0723E2-2BCC-475F-B6CC-F876EF6C96C1}"/>
          </ac:spMkLst>
        </pc:spChg>
      </pc:sldChg>
      <pc:sldChg chg="modSp del">
        <pc:chgData name="Aurelien Domont" userId="6da7715ce44349b3" providerId="LiveId" clId="{900ED9AA-9E3E-4466-B9E3-DFC8365613D8}" dt="2022-03-17T05:39:04.606" v="2198" actId="47"/>
        <pc:sldMkLst>
          <pc:docMk/>
          <pc:sldMk cId="1061959404" sldId="2293"/>
        </pc:sldMkLst>
        <pc:spChg chg="mod">
          <ac:chgData name="Aurelien Domont" userId="6da7715ce44349b3" providerId="LiveId" clId="{900ED9AA-9E3E-4466-B9E3-DFC8365613D8}" dt="2022-03-17T03:36:31.348" v="130"/>
          <ac:spMkLst>
            <pc:docMk/>
            <pc:sldMk cId="1061959404" sldId="2293"/>
            <ac:spMk id="2" creationId="{98205034-64E8-4435-BFA1-43956B7507D0}"/>
          </ac:spMkLst>
        </pc:spChg>
        <pc:spChg chg="mod">
          <ac:chgData name="Aurelien Domont" userId="6da7715ce44349b3" providerId="LiveId" clId="{900ED9AA-9E3E-4466-B9E3-DFC8365613D8}" dt="2022-03-17T03:36:31.348" v="130"/>
          <ac:spMkLst>
            <pc:docMk/>
            <pc:sldMk cId="1061959404" sldId="2293"/>
            <ac:spMk id="16" creationId="{AB0723E2-2BCC-475F-B6CC-F876EF6C96C1}"/>
          </ac:spMkLst>
        </pc:spChg>
      </pc:sldChg>
      <pc:sldChg chg="modSp del">
        <pc:chgData name="Aurelien Domont" userId="6da7715ce44349b3" providerId="LiveId" clId="{900ED9AA-9E3E-4466-B9E3-DFC8365613D8}" dt="2022-03-17T05:39:04.606" v="2198" actId="47"/>
        <pc:sldMkLst>
          <pc:docMk/>
          <pc:sldMk cId="844271115" sldId="2294"/>
        </pc:sldMkLst>
        <pc:spChg chg="mod">
          <ac:chgData name="Aurelien Domont" userId="6da7715ce44349b3" providerId="LiveId" clId="{900ED9AA-9E3E-4466-B9E3-DFC8365613D8}" dt="2022-03-17T03:36:31.348" v="130"/>
          <ac:spMkLst>
            <pc:docMk/>
            <pc:sldMk cId="844271115" sldId="2294"/>
            <ac:spMk id="3" creationId="{CE2529A3-BA97-486F-9E02-8DFAAA7D8D38}"/>
          </ac:spMkLst>
        </pc:spChg>
        <pc:spChg chg="mod">
          <ac:chgData name="Aurelien Domont" userId="6da7715ce44349b3" providerId="LiveId" clId="{900ED9AA-9E3E-4466-B9E3-DFC8365613D8}" dt="2022-03-17T03:36:31.348" v="130"/>
          <ac:spMkLst>
            <pc:docMk/>
            <pc:sldMk cId="844271115" sldId="2294"/>
            <ac:spMk id="7" creationId="{D2A702BE-20E2-426E-B2A2-CA20A6057A08}"/>
          </ac:spMkLst>
        </pc:spChg>
      </pc:sldChg>
      <pc:sldChg chg="modSp del">
        <pc:chgData name="Aurelien Domont" userId="6da7715ce44349b3" providerId="LiveId" clId="{900ED9AA-9E3E-4466-B9E3-DFC8365613D8}" dt="2022-03-17T05:39:04.606" v="2198" actId="47"/>
        <pc:sldMkLst>
          <pc:docMk/>
          <pc:sldMk cId="126483250" sldId="2295"/>
        </pc:sldMkLst>
        <pc:spChg chg="mod">
          <ac:chgData name="Aurelien Domont" userId="6da7715ce44349b3" providerId="LiveId" clId="{900ED9AA-9E3E-4466-B9E3-DFC8365613D8}" dt="2022-03-17T03:36:31.348" v="130"/>
          <ac:spMkLst>
            <pc:docMk/>
            <pc:sldMk cId="126483250" sldId="2295"/>
            <ac:spMk id="2" creationId="{98205034-64E8-4435-BFA1-43956B7507D0}"/>
          </ac:spMkLst>
        </pc:spChg>
        <pc:spChg chg="mod">
          <ac:chgData name="Aurelien Domont" userId="6da7715ce44349b3" providerId="LiveId" clId="{900ED9AA-9E3E-4466-B9E3-DFC8365613D8}" dt="2022-03-17T03:36:31.348" v="130"/>
          <ac:spMkLst>
            <pc:docMk/>
            <pc:sldMk cId="126483250" sldId="2295"/>
            <ac:spMk id="16" creationId="{AB0723E2-2BCC-475F-B6CC-F876EF6C96C1}"/>
          </ac:spMkLst>
        </pc:spChg>
      </pc:sldChg>
      <pc:sldChg chg="modSp del">
        <pc:chgData name="Aurelien Domont" userId="6da7715ce44349b3" providerId="LiveId" clId="{900ED9AA-9E3E-4466-B9E3-DFC8365613D8}" dt="2022-03-17T05:39:04.606" v="2198" actId="47"/>
        <pc:sldMkLst>
          <pc:docMk/>
          <pc:sldMk cId="1243033627" sldId="2296"/>
        </pc:sldMkLst>
        <pc:spChg chg="mod">
          <ac:chgData name="Aurelien Domont" userId="6da7715ce44349b3" providerId="LiveId" clId="{900ED9AA-9E3E-4466-B9E3-DFC8365613D8}" dt="2022-03-17T03:36:31.348" v="130"/>
          <ac:spMkLst>
            <pc:docMk/>
            <pc:sldMk cId="1243033627" sldId="2296"/>
            <ac:spMk id="3" creationId="{CE2529A3-BA97-486F-9E02-8DFAAA7D8D38}"/>
          </ac:spMkLst>
        </pc:spChg>
        <pc:spChg chg="mod">
          <ac:chgData name="Aurelien Domont" userId="6da7715ce44349b3" providerId="LiveId" clId="{900ED9AA-9E3E-4466-B9E3-DFC8365613D8}" dt="2022-03-17T03:36:31.348" v="130"/>
          <ac:spMkLst>
            <pc:docMk/>
            <pc:sldMk cId="1243033627" sldId="2296"/>
            <ac:spMk id="4" creationId="{36F431ED-BE1A-42DE-82FB-C88D56CC618E}"/>
          </ac:spMkLst>
        </pc:spChg>
      </pc:sldChg>
      <pc:sldChg chg="modSp del">
        <pc:chgData name="Aurelien Domont" userId="6da7715ce44349b3" providerId="LiveId" clId="{900ED9AA-9E3E-4466-B9E3-DFC8365613D8}" dt="2022-03-17T05:39:04.606" v="2198" actId="47"/>
        <pc:sldMkLst>
          <pc:docMk/>
          <pc:sldMk cId="3856026295" sldId="2297"/>
        </pc:sldMkLst>
        <pc:spChg chg="mod">
          <ac:chgData name="Aurelien Domont" userId="6da7715ce44349b3" providerId="LiveId" clId="{900ED9AA-9E3E-4466-B9E3-DFC8365613D8}" dt="2022-03-17T03:36:31.348" v="130"/>
          <ac:spMkLst>
            <pc:docMk/>
            <pc:sldMk cId="3856026295" sldId="2297"/>
            <ac:spMk id="3" creationId="{CE2529A3-BA97-486F-9E02-8DFAAA7D8D38}"/>
          </ac:spMkLst>
        </pc:spChg>
        <pc:spChg chg="mod">
          <ac:chgData name="Aurelien Domont" userId="6da7715ce44349b3" providerId="LiveId" clId="{900ED9AA-9E3E-4466-B9E3-DFC8365613D8}" dt="2022-03-17T03:36:31.348" v="130"/>
          <ac:spMkLst>
            <pc:docMk/>
            <pc:sldMk cId="3856026295" sldId="2297"/>
            <ac:spMk id="4" creationId="{BEC36023-142F-4A49-A71C-D0722021EB4A}"/>
          </ac:spMkLst>
        </pc:spChg>
      </pc:sldChg>
      <pc:sldChg chg="modSp del">
        <pc:chgData name="Aurelien Domont" userId="6da7715ce44349b3" providerId="LiveId" clId="{900ED9AA-9E3E-4466-B9E3-DFC8365613D8}" dt="2022-03-17T05:39:04.606" v="2198" actId="47"/>
        <pc:sldMkLst>
          <pc:docMk/>
          <pc:sldMk cId="3166620107" sldId="2298"/>
        </pc:sldMkLst>
        <pc:spChg chg="mod">
          <ac:chgData name="Aurelien Domont" userId="6da7715ce44349b3" providerId="LiveId" clId="{900ED9AA-9E3E-4466-B9E3-DFC8365613D8}" dt="2022-03-17T03:36:31.348" v="130"/>
          <ac:spMkLst>
            <pc:docMk/>
            <pc:sldMk cId="3166620107" sldId="2298"/>
            <ac:spMk id="3" creationId="{CE2529A3-BA97-486F-9E02-8DFAAA7D8D38}"/>
          </ac:spMkLst>
        </pc:spChg>
        <pc:spChg chg="mod">
          <ac:chgData name="Aurelien Domont" userId="6da7715ce44349b3" providerId="LiveId" clId="{900ED9AA-9E3E-4466-B9E3-DFC8365613D8}" dt="2022-03-17T03:36:31.348" v="130"/>
          <ac:spMkLst>
            <pc:docMk/>
            <pc:sldMk cId="3166620107" sldId="2298"/>
            <ac:spMk id="4" creationId="{6B2CDE5D-F8E9-4291-916B-0055B33EDB18}"/>
          </ac:spMkLst>
        </pc:spChg>
      </pc:sldChg>
      <pc:sldChg chg="modSp del">
        <pc:chgData name="Aurelien Domont" userId="6da7715ce44349b3" providerId="LiveId" clId="{900ED9AA-9E3E-4466-B9E3-DFC8365613D8}" dt="2022-03-17T05:39:04.606" v="2198" actId="47"/>
        <pc:sldMkLst>
          <pc:docMk/>
          <pc:sldMk cId="2970543153" sldId="2299"/>
        </pc:sldMkLst>
        <pc:spChg chg="mod">
          <ac:chgData name="Aurelien Domont" userId="6da7715ce44349b3" providerId="LiveId" clId="{900ED9AA-9E3E-4466-B9E3-DFC8365613D8}" dt="2022-03-17T03:36:31.348" v="130"/>
          <ac:spMkLst>
            <pc:docMk/>
            <pc:sldMk cId="2970543153" sldId="2299"/>
            <ac:spMk id="3" creationId="{CE2529A3-BA97-486F-9E02-8DFAAA7D8D38}"/>
          </ac:spMkLst>
        </pc:spChg>
        <pc:spChg chg="mod">
          <ac:chgData name="Aurelien Domont" userId="6da7715ce44349b3" providerId="LiveId" clId="{900ED9AA-9E3E-4466-B9E3-DFC8365613D8}" dt="2022-03-17T03:36:31.348" v="130"/>
          <ac:spMkLst>
            <pc:docMk/>
            <pc:sldMk cId="2970543153" sldId="2299"/>
            <ac:spMk id="4" creationId="{BF27DA9E-BF76-435B-ACDF-DDC0D8E0AF9C}"/>
          </ac:spMkLst>
        </pc:spChg>
      </pc:sldChg>
      <pc:sldChg chg="modSp del">
        <pc:chgData name="Aurelien Domont" userId="6da7715ce44349b3" providerId="LiveId" clId="{900ED9AA-9E3E-4466-B9E3-DFC8365613D8}" dt="2022-03-17T05:39:04.606" v="2198" actId="47"/>
        <pc:sldMkLst>
          <pc:docMk/>
          <pc:sldMk cId="125206595" sldId="2300"/>
        </pc:sldMkLst>
        <pc:spChg chg="mod">
          <ac:chgData name="Aurelien Domont" userId="6da7715ce44349b3" providerId="LiveId" clId="{900ED9AA-9E3E-4466-B9E3-DFC8365613D8}" dt="2022-03-17T03:36:31.348" v="130"/>
          <ac:spMkLst>
            <pc:docMk/>
            <pc:sldMk cId="125206595" sldId="2300"/>
            <ac:spMk id="3" creationId="{CE2529A3-BA97-486F-9E02-8DFAAA7D8D38}"/>
          </ac:spMkLst>
        </pc:spChg>
        <pc:spChg chg="mod">
          <ac:chgData name="Aurelien Domont" userId="6da7715ce44349b3" providerId="LiveId" clId="{900ED9AA-9E3E-4466-B9E3-DFC8365613D8}" dt="2022-03-17T03:36:31.348" v="130"/>
          <ac:spMkLst>
            <pc:docMk/>
            <pc:sldMk cId="125206595" sldId="2300"/>
            <ac:spMk id="4" creationId="{A6ACA4B2-3812-4F91-901B-2C42DCB0DD06}"/>
          </ac:spMkLst>
        </pc:spChg>
      </pc:sldChg>
      <pc:sldChg chg="addSp modSp new del mod">
        <pc:chgData name="Aurelien Domont" userId="6da7715ce44349b3" providerId="LiveId" clId="{900ED9AA-9E3E-4466-B9E3-DFC8365613D8}" dt="2022-03-17T05:39:04.606" v="2198" actId="47"/>
        <pc:sldMkLst>
          <pc:docMk/>
          <pc:sldMk cId="840980354" sldId="2301"/>
        </pc:sldMkLst>
        <pc:spChg chg="mod">
          <ac:chgData name="Aurelien Domont" userId="6da7715ce44349b3" providerId="LiveId" clId="{900ED9AA-9E3E-4466-B9E3-DFC8365613D8}" dt="2022-03-17T03:36:31.348" v="130"/>
          <ac:spMkLst>
            <pc:docMk/>
            <pc:sldMk cId="840980354" sldId="2301"/>
            <ac:spMk id="2" creationId="{C7A7E876-AEF8-45B6-9701-36FD9D599319}"/>
          </ac:spMkLst>
        </pc:spChg>
        <pc:spChg chg="add mod">
          <ac:chgData name="Aurelien Domont" userId="6da7715ce44349b3" providerId="LiveId" clId="{900ED9AA-9E3E-4466-B9E3-DFC8365613D8}" dt="2022-03-17T03:22:24.715" v="3" actId="207"/>
          <ac:spMkLst>
            <pc:docMk/>
            <pc:sldMk cId="840980354" sldId="2301"/>
            <ac:spMk id="3" creationId="{9E69C8B4-5053-4B5D-94B0-8A4FB5E6615A}"/>
          </ac:spMkLst>
        </pc:spChg>
      </pc:sldChg>
      <pc:sldChg chg="new del">
        <pc:chgData name="Aurelien Domont" userId="6da7715ce44349b3" providerId="LiveId" clId="{900ED9AA-9E3E-4466-B9E3-DFC8365613D8}" dt="2022-03-17T03:22:36.678" v="5" actId="47"/>
        <pc:sldMkLst>
          <pc:docMk/>
          <pc:sldMk cId="3388194198" sldId="2302"/>
        </pc:sldMkLst>
      </pc:sldChg>
      <pc:sldChg chg="addSp delSp modSp add mod ord">
        <pc:chgData name="Aurelien Domont" userId="6da7715ce44349b3" providerId="LiveId" clId="{900ED9AA-9E3E-4466-B9E3-DFC8365613D8}" dt="2022-03-17T03:49:00.429" v="204" actId="948"/>
        <pc:sldMkLst>
          <pc:docMk/>
          <pc:sldMk cId="4217328411" sldId="2309"/>
        </pc:sldMkLst>
        <pc:spChg chg="mod">
          <ac:chgData name="Aurelien Domont" userId="6da7715ce44349b3" providerId="LiveId" clId="{900ED9AA-9E3E-4466-B9E3-DFC8365613D8}" dt="2022-03-17T03:36:31.348" v="130"/>
          <ac:spMkLst>
            <pc:docMk/>
            <pc:sldMk cId="4217328411" sldId="2309"/>
            <ac:spMk id="2" creationId="{7837E1C4-A2D7-4558-A504-36AC8920218D}"/>
          </ac:spMkLst>
        </pc:spChg>
        <pc:spChg chg="add del">
          <ac:chgData name="Aurelien Domont" userId="6da7715ce44349b3" providerId="LiveId" clId="{900ED9AA-9E3E-4466-B9E3-DFC8365613D8}" dt="2022-03-17T03:48:32.584" v="198" actId="478"/>
          <ac:spMkLst>
            <pc:docMk/>
            <pc:sldMk cId="4217328411" sldId="2309"/>
            <ac:spMk id="9" creationId="{B769D6F6-AFD9-4EA9-B80A-33F28CA11BE0}"/>
          </ac:spMkLst>
        </pc:spChg>
        <pc:spChg chg="add del">
          <ac:chgData name="Aurelien Domont" userId="6da7715ce44349b3" providerId="LiveId" clId="{900ED9AA-9E3E-4466-B9E3-DFC8365613D8}" dt="2022-03-17T03:48:32.584" v="198" actId="478"/>
          <ac:spMkLst>
            <pc:docMk/>
            <pc:sldMk cId="4217328411" sldId="2309"/>
            <ac:spMk id="10" creationId="{5B7FFB86-AF8B-42F2-8248-7F825E9729B5}"/>
          </ac:spMkLst>
        </pc:spChg>
        <pc:spChg chg="add del">
          <ac:chgData name="Aurelien Domont" userId="6da7715ce44349b3" providerId="LiveId" clId="{900ED9AA-9E3E-4466-B9E3-DFC8365613D8}" dt="2022-03-17T03:48:32.584" v="198" actId="478"/>
          <ac:spMkLst>
            <pc:docMk/>
            <pc:sldMk cId="4217328411" sldId="2309"/>
            <ac:spMk id="11" creationId="{9BCB142E-72D8-4305-9096-885998A95FB3}"/>
          </ac:spMkLst>
        </pc:spChg>
        <pc:spChg chg="add del">
          <ac:chgData name="Aurelien Domont" userId="6da7715ce44349b3" providerId="LiveId" clId="{900ED9AA-9E3E-4466-B9E3-DFC8365613D8}" dt="2022-03-17T03:48:32.584" v="198" actId="478"/>
          <ac:spMkLst>
            <pc:docMk/>
            <pc:sldMk cId="4217328411" sldId="2309"/>
            <ac:spMk id="12" creationId="{9A65ADC9-0635-434B-9829-EA26E50BCCAC}"/>
          </ac:spMkLst>
        </pc:spChg>
        <pc:spChg chg="add del">
          <ac:chgData name="Aurelien Domont" userId="6da7715ce44349b3" providerId="LiveId" clId="{900ED9AA-9E3E-4466-B9E3-DFC8365613D8}" dt="2022-03-17T03:48:32.584" v="198" actId="478"/>
          <ac:spMkLst>
            <pc:docMk/>
            <pc:sldMk cId="4217328411" sldId="2309"/>
            <ac:spMk id="14" creationId="{01AF693B-D65B-427E-AB73-775C9CA6F9F8}"/>
          </ac:spMkLst>
        </pc:spChg>
        <pc:spChg chg="mod">
          <ac:chgData name="Aurelien Domont" userId="6da7715ce44349b3" providerId="LiveId" clId="{900ED9AA-9E3E-4466-B9E3-DFC8365613D8}" dt="2022-03-17T03:36:31.348" v="130"/>
          <ac:spMkLst>
            <pc:docMk/>
            <pc:sldMk cId="4217328411" sldId="2309"/>
            <ac:spMk id="16" creationId="{6C2BB713-9637-4B9B-938F-E9768876782A}"/>
          </ac:spMkLst>
        </pc:spChg>
        <pc:spChg chg="add del">
          <ac:chgData name="Aurelien Domont" userId="6da7715ce44349b3" providerId="LiveId" clId="{900ED9AA-9E3E-4466-B9E3-DFC8365613D8}" dt="2022-03-17T03:48:32.584" v="198" actId="478"/>
          <ac:spMkLst>
            <pc:docMk/>
            <pc:sldMk cId="4217328411" sldId="2309"/>
            <ac:spMk id="17" creationId="{D7CB83BD-BA5C-429A-B579-008A442C4480}"/>
          </ac:spMkLst>
        </pc:spChg>
        <pc:spChg chg="add del mod">
          <ac:chgData name="Aurelien Domont" userId="6da7715ce44349b3" providerId="LiveId" clId="{900ED9AA-9E3E-4466-B9E3-DFC8365613D8}" dt="2022-03-17T03:48:45.272" v="202" actId="20577"/>
          <ac:spMkLst>
            <pc:docMk/>
            <pc:sldMk cId="4217328411" sldId="2309"/>
            <ac:spMk id="18" creationId="{6690B5F9-90B9-4DDB-8F95-51D207BE3335}"/>
          </ac:spMkLst>
        </pc:spChg>
        <pc:spChg chg="add del">
          <ac:chgData name="Aurelien Domont" userId="6da7715ce44349b3" providerId="LiveId" clId="{900ED9AA-9E3E-4466-B9E3-DFC8365613D8}" dt="2022-03-17T03:48:32.584" v="198" actId="478"/>
          <ac:spMkLst>
            <pc:docMk/>
            <pc:sldMk cId="4217328411" sldId="2309"/>
            <ac:spMk id="21" creationId="{8887032C-CE4E-4107-8157-6C8608EF9A32}"/>
          </ac:spMkLst>
        </pc:spChg>
        <pc:spChg chg="add del mod">
          <ac:chgData name="Aurelien Domont" userId="6da7715ce44349b3" providerId="LiveId" clId="{900ED9AA-9E3E-4466-B9E3-DFC8365613D8}" dt="2022-03-17T03:49:00.429" v="204" actId="948"/>
          <ac:spMkLst>
            <pc:docMk/>
            <pc:sldMk cId="4217328411" sldId="2309"/>
            <ac:spMk id="22" creationId="{CC39D5EE-40EF-4CFB-9505-D1EFF3AF3535}"/>
          </ac:spMkLst>
        </pc:spChg>
      </pc:sldChg>
      <pc:sldChg chg="modSp add mod ord">
        <pc:chgData name="Aurelien Domont" userId="6da7715ce44349b3" providerId="LiveId" clId="{900ED9AA-9E3E-4466-B9E3-DFC8365613D8}" dt="2022-03-17T04:08:03.761" v="293" actId="20577"/>
        <pc:sldMkLst>
          <pc:docMk/>
          <pc:sldMk cId="3430959687" sldId="2312"/>
        </pc:sldMkLst>
        <pc:spChg chg="mod">
          <ac:chgData name="Aurelien Domont" userId="6da7715ce44349b3" providerId="LiveId" clId="{900ED9AA-9E3E-4466-B9E3-DFC8365613D8}" dt="2022-03-17T04:08:03.761" v="293" actId="20577"/>
          <ac:spMkLst>
            <pc:docMk/>
            <pc:sldMk cId="3430959687" sldId="2312"/>
            <ac:spMk id="2" creationId="{406113FD-AA7D-4249-90D7-70AF85BE48E1}"/>
          </ac:spMkLst>
        </pc:spChg>
        <pc:spChg chg="mod">
          <ac:chgData name="Aurelien Domont" userId="6da7715ce44349b3" providerId="LiveId" clId="{900ED9AA-9E3E-4466-B9E3-DFC8365613D8}" dt="2022-03-17T03:36:31.348" v="130"/>
          <ac:spMkLst>
            <pc:docMk/>
            <pc:sldMk cId="3430959687" sldId="2312"/>
            <ac:spMk id="9" creationId="{A4C0187A-3E85-4C87-AB6B-7D4F4276FE07}"/>
          </ac:spMkLst>
        </pc:spChg>
      </pc:sldChg>
      <pc:sldChg chg="modSp add del">
        <pc:chgData name="Aurelien Domont" userId="6da7715ce44349b3" providerId="LiveId" clId="{900ED9AA-9E3E-4466-B9E3-DFC8365613D8}" dt="2022-03-17T05:04:23.275" v="1776" actId="47"/>
        <pc:sldMkLst>
          <pc:docMk/>
          <pc:sldMk cId="1351308012" sldId="2314"/>
        </pc:sldMkLst>
        <pc:spChg chg="mod">
          <ac:chgData name="Aurelien Domont" userId="6da7715ce44349b3" providerId="LiveId" clId="{900ED9AA-9E3E-4466-B9E3-DFC8365613D8}" dt="2022-03-17T03:36:31.348" v="130"/>
          <ac:spMkLst>
            <pc:docMk/>
            <pc:sldMk cId="1351308012" sldId="2314"/>
            <ac:spMk id="2" creationId="{406113FD-AA7D-4249-90D7-70AF85BE48E1}"/>
          </ac:spMkLst>
        </pc:spChg>
        <pc:spChg chg="mod">
          <ac:chgData name="Aurelien Domont" userId="6da7715ce44349b3" providerId="LiveId" clId="{900ED9AA-9E3E-4466-B9E3-DFC8365613D8}" dt="2022-03-17T03:36:31.348" v="130"/>
          <ac:spMkLst>
            <pc:docMk/>
            <pc:sldMk cId="1351308012" sldId="2314"/>
            <ac:spMk id="9" creationId="{A4C0187A-3E85-4C87-AB6B-7D4F4276FE07}"/>
          </ac:spMkLst>
        </pc:spChg>
      </pc:sldChg>
      <pc:sldChg chg="modSp add del">
        <pc:chgData name="Aurelien Domont" userId="6da7715ce44349b3" providerId="LiveId" clId="{900ED9AA-9E3E-4466-B9E3-DFC8365613D8}" dt="2022-03-17T05:05:58.381" v="1796" actId="47"/>
        <pc:sldMkLst>
          <pc:docMk/>
          <pc:sldMk cId="2320397008" sldId="2315"/>
        </pc:sldMkLst>
        <pc:spChg chg="mod">
          <ac:chgData name="Aurelien Domont" userId="6da7715ce44349b3" providerId="LiveId" clId="{900ED9AA-9E3E-4466-B9E3-DFC8365613D8}" dt="2022-03-17T03:36:31.348" v="130"/>
          <ac:spMkLst>
            <pc:docMk/>
            <pc:sldMk cId="2320397008" sldId="2315"/>
            <ac:spMk id="3" creationId="{E7A26292-23DB-44E5-949D-BAFE0A7919DF}"/>
          </ac:spMkLst>
        </pc:spChg>
        <pc:spChg chg="mod">
          <ac:chgData name="Aurelien Domont" userId="6da7715ce44349b3" providerId="LiveId" clId="{900ED9AA-9E3E-4466-B9E3-DFC8365613D8}" dt="2022-03-17T03:36:31.348" v="130"/>
          <ac:spMkLst>
            <pc:docMk/>
            <pc:sldMk cId="2320397008" sldId="2315"/>
            <ac:spMk id="16" creationId="{6C2BB713-9637-4B9B-938F-E9768876782A}"/>
          </ac:spMkLst>
        </pc:spChg>
      </pc:sldChg>
      <pc:sldChg chg="modSp add del">
        <pc:chgData name="Aurelien Domont" userId="6da7715ce44349b3" providerId="LiveId" clId="{900ED9AA-9E3E-4466-B9E3-DFC8365613D8}" dt="2022-03-17T05:07:05.186" v="1815" actId="47"/>
        <pc:sldMkLst>
          <pc:docMk/>
          <pc:sldMk cId="2507351813" sldId="2316"/>
        </pc:sldMkLst>
        <pc:spChg chg="mod">
          <ac:chgData name="Aurelien Domont" userId="6da7715ce44349b3" providerId="LiveId" clId="{900ED9AA-9E3E-4466-B9E3-DFC8365613D8}" dt="2022-03-17T03:36:31.348" v="130"/>
          <ac:spMkLst>
            <pc:docMk/>
            <pc:sldMk cId="2507351813" sldId="2316"/>
            <ac:spMk id="2" creationId="{406113FD-AA7D-4249-90D7-70AF85BE48E1}"/>
          </ac:spMkLst>
        </pc:spChg>
        <pc:spChg chg="mod">
          <ac:chgData name="Aurelien Domont" userId="6da7715ce44349b3" providerId="LiveId" clId="{900ED9AA-9E3E-4466-B9E3-DFC8365613D8}" dt="2022-03-17T03:36:31.348" v="130"/>
          <ac:spMkLst>
            <pc:docMk/>
            <pc:sldMk cId="2507351813" sldId="2316"/>
            <ac:spMk id="9" creationId="{A4C0187A-3E85-4C87-AB6B-7D4F4276FE07}"/>
          </ac:spMkLst>
        </pc:spChg>
      </pc:sldChg>
      <pc:sldChg chg="modSp add mod ord">
        <pc:chgData name="Aurelien Domont" userId="6da7715ce44349b3" providerId="LiveId" clId="{900ED9AA-9E3E-4466-B9E3-DFC8365613D8}" dt="2022-03-17T04:05:46.383" v="263"/>
        <pc:sldMkLst>
          <pc:docMk/>
          <pc:sldMk cId="1770060775" sldId="2320"/>
        </pc:sldMkLst>
        <pc:spChg chg="mod">
          <ac:chgData name="Aurelien Domont" userId="6da7715ce44349b3" providerId="LiveId" clId="{900ED9AA-9E3E-4466-B9E3-DFC8365613D8}" dt="2022-03-17T03:36:31.348" v="130"/>
          <ac:spMkLst>
            <pc:docMk/>
            <pc:sldMk cId="1770060775" sldId="2320"/>
            <ac:spMk id="3" creationId="{CE2529A3-BA97-486F-9E02-8DFAAA7D8D38}"/>
          </ac:spMkLst>
        </pc:spChg>
        <pc:spChg chg="mod">
          <ac:chgData name="Aurelien Domont" userId="6da7715ce44349b3" providerId="LiveId" clId="{900ED9AA-9E3E-4466-B9E3-DFC8365613D8}" dt="2022-03-17T04:04:57.403" v="261" actId="20577"/>
          <ac:spMkLst>
            <pc:docMk/>
            <pc:sldMk cId="1770060775" sldId="2320"/>
            <ac:spMk id="16" creationId="{6C2BB713-9637-4B9B-938F-E9768876782A}"/>
          </ac:spMkLst>
        </pc:spChg>
      </pc:sldChg>
      <pc:sldChg chg="modSp add del">
        <pc:chgData name="Aurelien Domont" userId="6da7715ce44349b3" providerId="LiveId" clId="{900ED9AA-9E3E-4466-B9E3-DFC8365613D8}" dt="2022-03-17T04:41:28.843" v="854" actId="47"/>
        <pc:sldMkLst>
          <pc:docMk/>
          <pc:sldMk cId="1947126593" sldId="2321"/>
        </pc:sldMkLst>
        <pc:spChg chg="mod">
          <ac:chgData name="Aurelien Domont" userId="6da7715ce44349b3" providerId="LiveId" clId="{900ED9AA-9E3E-4466-B9E3-DFC8365613D8}" dt="2022-03-17T03:36:31.348" v="130"/>
          <ac:spMkLst>
            <pc:docMk/>
            <pc:sldMk cId="1947126593" sldId="2321"/>
            <ac:spMk id="2" creationId="{406113FD-AA7D-4249-90D7-70AF85BE48E1}"/>
          </ac:spMkLst>
        </pc:spChg>
        <pc:spChg chg="mod">
          <ac:chgData name="Aurelien Domont" userId="6da7715ce44349b3" providerId="LiveId" clId="{900ED9AA-9E3E-4466-B9E3-DFC8365613D8}" dt="2022-03-17T03:36:31.348" v="130"/>
          <ac:spMkLst>
            <pc:docMk/>
            <pc:sldMk cId="1947126593" sldId="2321"/>
            <ac:spMk id="9" creationId="{A4C0187A-3E85-4C87-AB6B-7D4F4276FE07}"/>
          </ac:spMkLst>
        </pc:spChg>
      </pc:sldChg>
      <pc:sldChg chg="modSp add del">
        <pc:chgData name="Aurelien Domont" userId="6da7715ce44349b3" providerId="LiveId" clId="{900ED9AA-9E3E-4466-B9E3-DFC8365613D8}" dt="2022-03-17T04:41:31.340" v="855" actId="47"/>
        <pc:sldMkLst>
          <pc:docMk/>
          <pc:sldMk cId="604110494" sldId="2322"/>
        </pc:sldMkLst>
        <pc:spChg chg="mod">
          <ac:chgData name="Aurelien Domont" userId="6da7715ce44349b3" providerId="LiveId" clId="{900ED9AA-9E3E-4466-B9E3-DFC8365613D8}" dt="2022-03-17T03:36:31.348" v="130"/>
          <ac:spMkLst>
            <pc:docMk/>
            <pc:sldMk cId="604110494" sldId="2322"/>
            <ac:spMk id="2" creationId="{406113FD-AA7D-4249-90D7-70AF85BE48E1}"/>
          </ac:spMkLst>
        </pc:spChg>
        <pc:spChg chg="mod">
          <ac:chgData name="Aurelien Domont" userId="6da7715ce44349b3" providerId="LiveId" clId="{900ED9AA-9E3E-4466-B9E3-DFC8365613D8}" dt="2022-03-17T03:36:31.348" v="130"/>
          <ac:spMkLst>
            <pc:docMk/>
            <pc:sldMk cId="604110494" sldId="2322"/>
            <ac:spMk id="9" creationId="{A4C0187A-3E85-4C87-AB6B-7D4F4276FE07}"/>
          </ac:spMkLst>
        </pc:spChg>
      </pc:sldChg>
      <pc:sldChg chg="modSp add mod ord">
        <pc:chgData name="Aurelien Domont" userId="6da7715ce44349b3" providerId="LiveId" clId="{900ED9AA-9E3E-4466-B9E3-DFC8365613D8}" dt="2022-03-17T05:37:43.101" v="2174"/>
        <pc:sldMkLst>
          <pc:docMk/>
          <pc:sldMk cId="2726258025" sldId="2324"/>
        </pc:sldMkLst>
        <pc:spChg chg="mod">
          <ac:chgData name="Aurelien Domont" userId="6da7715ce44349b3" providerId="LiveId" clId="{900ED9AA-9E3E-4466-B9E3-DFC8365613D8}" dt="2022-03-17T03:36:31.348" v="130"/>
          <ac:spMkLst>
            <pc:docMk/>
            <pc:sldMk cId="2726258025" sldId="2324"/>
            <ac:spMk id="3" creationId="{CE2529A3-BA97-486F-9E02-8DFAAA7D8D38}"/>
          </ac:spMkLst>
        </pc:spChg>
        <pc:spChg chg="mod">
          <ac:chgData name="Aurelien Domont" userId="6da7715ce44349b3" providerId="LiveId" clId="{900ED9AA-9E3E-4466-B9E3-DFC8365613D8}" dt="2022-03-17T05:29:53.682" v="2098" actId="20577"/>
          <ac:spMkLst>
            <pc:docMk/>
            <pc:sldMk cId="2726258025" sldId="2324"/>
            <ac:spMk id="16" creationId="{6C2BB713-9637-4B9B-938F-E9768876782A}"/>
          </ac:spMkLst>
        </pc:spChg>
      </pc:sldChg>
      <pc:sldChg chg="modSp add mod ord">
        <pc:chgData name="Aurelien Domont" userId="6da7715ce44349b3" providerId="LiveId" clId="{900ED9AA-9E3E-4466-B9E3-DFC8365613D8}" dt="2022-03-17T05:37:46.819" v="2176"/>
        <pc:sldMkLst>
          <pc:docMk/>
          <pc:sldMk cId="1101361176" sldId="2325"/>
        </pc:sldMkLst>
        <pc:spChg chg="mod">
          <ac:chgData name="Aurelien Domont" userId="6da7715ce44349b3" providerId="LiveId" clId="{900ED9AA-9E3E-4466-B9E3-DFC8365613D8}" dt="2022-03-17T03:36:31.348" v="130"/>
          <ac:spMkLst>
            <pc:docMk/>
            <pc:sldMk cId="1101361176" sldId="2325"/>
            <ac:spMk id="3" creationId="{CE2529A3-BA97-486F-9E02-8DFAAA7D8D38}"/>
          </ac:spMkLst>
        </pc:spChg>
        <pc:spChg chg="mod">
          <ac:chgData name="Aurelien Domont" userId="6da7715ce44349b3" providerId="LiveId" clId="{900ED9AA-9E3E-4466-B9E3-DFC8365613D8}" dt="2022-03-17T05:34:16.432" v="2103"/>
          <ac:spMkLst>
            <pc:docMk/>
            <pc:sldMk cId="1101361176" sldId="2325"/>
            <ac:spMk id="8" creationId="{AACC707B-7DF4-4BD3-8C2B-1CB9E338575A}"/>
          </ac:spMkLst>
        </pc:spChg>
        <pc:spChg chg="mod">
          <ac:chgData name="Aurelien Domont" userId="6da7715ce44349b3" providerId="LiveId" clId="{900ED9AA-9E3E-4466-B9E3-DFC8365613D8}" dt="2022-03-17T05:36:59.969" v="2160" actId="6549"/>
          <ac:spMkLst>
            <pc:docMk/>
            <pc:sldMk cId="1101361176" sldId="2325"/>
            <ac:spMk id="10" creationId="{F58E5573-4B43-45C3-B54E-7F40AC706F25}"/>
          </ac:spMkLst>
        </pc:spChg>
        <pc:spChg chg="mod">
          <ac:chgData name="Aurelien Domont" userId="6da7715ce44349b3" providerId="LiveId" clId="{900ED9AA-9E3E-4466-B9E3-DFC8365613D8}" dt="2022-03-17T05:34:32.277" v="2105"/>
          <ac:spMkLst>
            <pc:docMk/>
            <pc:sldMk cId="1101361176" sldId="2325"/>
            <ac:spMk id="12" creationId="{37C69335-5146-4A43-8A66-3D812CCEE71C}"/>
          </ac:spMkLst>
        </pc:spChg>
        <pc:spChg chg="mod">
          <ac:chgData name="Aurelien Domont" userId="6da7715ce44349b3" providerId="LiveId" clId="{900ED9AA-9E3E-4466-B9E3-DFC8365613D8}" dt="2022-03-17T05:35:03.615" v="2111"/>
          <ac:spMkLst>
            <pc:docMk/>
            <pc:sldMk cId="1101361176" sldId="2325"/>
            <ac:spMk id="15" creationId="{9062EAF1-FB94-40E1-84A8-0E20771138DD}"/>
          </ac:spMkLst>
        </pc:spChg>
        <pc:spChg chg="mod">
          <ac:chgData name="Aurelien Domont" userId="6da7715ce44349b3" providerId="LiveId" clId="{900ED9AA-9E3E-4466-B9E3-DFC8365613D8}" dt="2022-03-17T05:30:01.834" v="2099"/>
          <ac:spMkLst>
            <pc:docMk/>
            <pc:sldMk cId="1101361176" sldId="2325"/>
            <ac:spMk id="16" creationId="{6C2BB713-9637-4B9B-938F-E9768876782A}"/>
          </ac:spMkLst>
        </pc:spChg>
        <pc:spChg chg="mod">
          <ac:chgData name="Aurelien Domont" userId="6da7715ce44349b3" providerId="LiveId" clId="{900ED9AA-9E3E-4466-B9E3-DFC8365613D8}" dt="2022-03-17T05:35:40.457" v="2147" actId="20577"/>
          <ac:spMkLst>
            <pc:docMk/>
            <pc:sldMk cId="1101361176" sldId="2325"/>
            <ac:spMk id="18" creationId="{52C4EDF7-1E42-49A5-8C69-0510341BC7DE}"/>
          </ac:spMkLst>
        </pc:spChg>
        <pc:spChg chg="mod">
          <ac:chgData name="Aurelien Domont" userId="6da7715ce44349b3" providerId="LiveId" clId="{900ED9AA-9E3E-4466-B9E3-DFC8365613D8}" dt="2022-03-17T05:37:30.829" v="2171" actId="20577"/>
          <ac:spMkLst>
            <pc:docMk/>
            <pc:sldMk cId="1101361176" sldId="2325"/>
            <ac:spMk id="20" creationId="{C67663DF-A355-45E3-8516-D6C8CD1488D3}"/>
          </ac:spMkLst>
        </pc:spChg>
      </pc:sldChg>
      <pc:sldChg chg="modSp add del">
        <pc:chgData name="Aurelien Domont" userId="6da7715ce44349b3" providerId="LiveId" clId="{900ED9AA-9E3E-4466-B9E3-DFC8365613D8}" dt="2022-03-17T03:55:45.130" v="254" actId="47"/>
        <pc:sldMkLst>
          <pc:docMk/>
          <pc:sldMk cId="2193234168" sldId="2328"/>
        </pc:sldMkLst>
        <pc:spChg chg="mod">
          <ac:chgData name="Aurelien Domont" userId="6da7715ce44349b3" providerId="LiveId" clId="{900ED9AA-9E3E-4466-B9E3-DFC8365613D8}" dt="2022-03-17T03:36:31.348" v="130"/>
          <ac:spMkLst>
            <pc:docMk/>
            <pc:sldMk cId="2193234168" sldId="2328"/>
            <ac:spMk id="3" creationId="{CE2529A3-BA97-486F-9E02-8DFAAA7D8D38}"/>
          </ac:spMkLst>
        </pc:spChg>
        <pc:spChg chg="mod">
          <ac:chgData name="Aurelien Domont" userId="6da7715ce44349b3" providerId="LiveId" clId="{900ED9AA-9E3E-4466-B9E3-DFC8365613D8}" dt="2022-03-17T03:36:31.348" v="130"/>
          <ac:spMkLst>
            <pc:docMk/>
            <pc:sldMk cId="2193234168" sldId="2328"/>
            <ac:spMk id="16" creationId="{6C2BB713-9637-4B9B-938F-E9768876782A}"/>
          </ac:spMkLst>
        </pc:spChg>
      </pc:sldChg>
      <pc:sldChg chg="modSp add del">
        <pc:chgData name="Aurelien Domont" userId="6da7715ce44349b3" providerId="LiveId" clId="{900ED9AA-9E3E-4466-B9E3-DFC8365613D8}" dt="2022-03-17T03:55:50.779" v="256" actId="47"/>
        <pc:sldMkLst>
          <pc:docMk/>
          <pc:sldMk cId="3297884978" sldId="2329"/>
        </pc:sldMkLst>
        <pc:spChg chg="mod">
          <ac:chgData name="Aurelien Domont" userId="6da7715ce44349b3" providerId="LiveId" clId="{900ED9AA-9E3E-4466-B9E3-DFC8365613D8}" dt="2022-03-17T03:36:31.348" v="130"/>
          <ac:spMkLst>
            <pc:docMk/>
            <pc:sldMk cId="3297884978" sldId="2329"/>
            <ac:spMk id="2" creationId="{406113FD-AA7D-4249-90D7-70AF85BE48E1}"/>
          </ac:spMkLst>
        </pc:spChg>
      </pc:sldChg>
      <pc:sldChg chg="modSp add del">
        <pc:chgData name="Aurelien Domont" userId="6da7715ce44349b3" providerId="LiveId" clId="{900ED9AA-9E3E-4466-B9E3-DFC8365613D8}" dt="2022-03-17T03:55:47.286" v="255" actId="47"/>
        <pc:sldMkLst>
          <pc:docMk/>
          <pc:sldMk cId="4059825337" sldId="2330"/>
        </pc:sldMkLst>
        <pc:spChg chg="mod">
          <ac:chgData name="Aurelien Domont" userId="6da7715ce44349b3" providerId="LiveId" clId="{900ED9AA-9E3E-4466-B9E3-DFC8365613D8}" dt="2022-03-17T03:36:31.348" v="130"/>
          <ac:spMkLst>
            <pc:docMk/>
            <pc:sldMk cId="4059825337" sldId="2330"/>
            <ac:spMk id="3" creationId="{CE2529A3-BA97-486F-9E02-8DFAAA7D8D38}"/>
          </ac:spMkLst>
        </pc:spChg>
        <pc:spChg chg="mod">
          <ac:chgData name="Aurelien Domont" userId="6da7715ce44349b3" providerId="LiveId" clId="{900ED9AA-9E3E-4466-B9E3-DFC8365613D8}" dt="2022-03-17T03:36:31.348" v="130"/>
          <ac:spMkLst>
            <pc:docMk/>
            <pc:sldMk cId="4059825337" sldId="2330"/>
            <ac:spMk id="16" creationId="{6C2BB713-9637-4B9B-938F-E9768876782A}"/>
          </ac:spMkLst>
        </pc:spChg>
      </pc:sldChg>
      <pc:sldChg chg="modSp add del">
        <pc:chgData name="Aurelien Domont" userId="6da7715ce44349b3" providerId="LiveId" clId="{900ED9AA-9E3E-4466-B9E3-DFC8365613D8}" dt="2022-03-17T03:56:03.548" v="258" actId="47"/>
        <pc:sldMkLst>
          <pc:docMk/>
          <pc:sldMk cId="2689311263" sldId="2331"/>
        </pc:sldMkLst>
        <pc:spChg chg="mod">
          <ac:chgData name="Aurelien Domont" userId="6da7715ce44349b3" providerId="LiveId" clId="{900ED9AA-9E3E-4466-B9E3-DFC8365613D8}" dt="2022-03-17T03:36:31.348" v="130"/>
          <ac:spMkLst>
            <pc:docMk/>
            <pc:sldMk cId="2689311263" sldId="2331"/>
            <ac:spMk id="2" creationId="{406113FD-AA7D-4249-90D7-70AF85BE48E1}"/>
          </ac:spMkLst>
        </pc:spChg>
      </pc:sldChg>
      <pc:sldChg chg="modSp add del">
        <pc:chgData name="Aurelien Domont" userId="6da7715ce44349b3" providerId="LiveId" clId="{900ED9AA-9E3E-4466-B9E3-DFC8365613D8}" dt="2022-03-17T03:55:52.685" v="257" actId="47"/>
        <pc:sldMkLst>
          <pc:docMk/>
          <pc:sldMk cId="936905113" sldId="2332"/>
        </pc:sldMkLst>
        <pc:spChg chg="mod">
          <ac:chgData name="Aurelien Domont" userId="6da7715ce44349b3" providerId="LiveId" clId="{900ED9AA-9E3E-4466-B9E3-DFC8365613D8}" dt="2022-03-17T03:36:31.348" v="130"/>
          <ac:spMkLst>
            <pc:docMk/>
            <pc:sldMk cId="936905113" sldId="2332"/>
            <ac:spMk id="2" creationId="{406113FD-AA7D-4249-90D7-70AF85BE48E1}"/>
          </ac:spMkLst>
        </pc:spChg>
      </pc:sldChg>
      <pc:sldChg chg="modSp add del mod">
        <pc:chgData name="Aurelien Domont" userId="6da7715ce44349b3" providerId="LiveId" clId="{900ED9AA-9E3E-4466-B9E3-DFC8365613D8}" dt="2022-03-17T04:27:57.718" v="541" actId="47"/>
        <pc:sldMkLst>
          <pc:docMk/>
          <pc:sldMk cId="3129624522" sldId="2334"/>
        </pc:sldMkLst>
        <pc:spChg chg="mod">
          <ac:chgData name="Aurelien Domont" userId="6da7715ce44349b3" providerId="LiveId" clId="{900ED9AA-9E3E-4466-B9E3-DFC8365613D8}" dt="2022-03-17T03:36:31.348" v="130"/>
          <ac:spMkLst>
            <pc:docMk/>
            <pc:sldMk cId="3129624522" sldId="2334"/>
            <ac:spMk id="2" creationId="{406113FD-AA7D-4249-90D7-70AF85BE48E1}"/>
          </ac:spMkLst>
        </pc:spChg>
        <pc:spChg chg="mod">
          <ac:chgData name="Aurelien Domont" userId="6da7715ce44349b3" providerId="LiveId" clId="{900ED9AA-9E3E-4466-B9E3-DFC8365613D8}" dt="2022-03-17T03:36:31.348" v="130"/>
          <ac:spMkLst>
            <pc:docMk/>
            <pc:sldMk cId="3129624522" sldId="2334"/>
            <ac:spMk id="9" creationId="{A4C0187A-3E85-4C87-AB6B-7D4F4276FE07}"/>
          </ac:spMkLst>
        </pc:spChg>
        <pc:spChg chg="mod">
          <ac:chgData name="Aurelien Domont" userId="6da7715ce44349b3" providerId="LiveId" clId="{900ED9AA-9E3E-4466-B9E3-DFC8365613D8}" dt="2022-03-17T04:25:48.310" v="511" actId="20577"/>
          <ac:spMkLst>
            <pc:docMk/>
            <pc:sldMk cId="3129624522" sldId="2334"/>
            <ac:spMk id="33" creationId="{4D422577-8A0F-450C-8F7C-31DA343B1E85}"/>
          </ac:spMkLst>
        </pc:spChg>
      </pc:sldChg>
      <pc:sldChg chg="addSp delSp modSp add mod ord">
        <pc:chgData name="Aurelien Domont" userId="6da7715ce44349b3" providerId="LiveId" clId="{900ED9AA-9E3E-4466-B9E3-DFC8365613D8}" dt="2022-03-17T04:54:44.121" v="1627"/>
        <pc:sldMkLst>
          <pc:docMk/>
          <pc:sldMk cId="3206766822" sldId="2337"/>
        </pc:sldMkLst>
        <pc:spChg chg="mod">
          <ac:chgData name="Aurelien Domont" userId="6da7715ce44349b3" providerId="LiveId" clId="{900ED9AA-9E3E-4466-B9E3-DFC8365613D8}" dt="2022-03-17T03:36:31.348" v="130"/>
          <ac:spMkLst>
            <pc:docMk/>
            <pc:sldMk cId="3206766822" sldId="2337"/>
            <ac:spMk id="2" creationId="{7837E1C4-A2D7-4558-A504-36AC8920218D}"/>
          </ac:spMkLst>
        </pc:spChg>
        <pc:spChg chg="add mod">
          <ac:chgData name="Aurelien Domont" userId="6da7715ce44349b3" providerId="LiveId" clId="{900ED9AA-9E3E-4466-B9E3-DFC8365613D8}" dt="2022-03-17T04:54:44.121" v="1627"/>
          <ac:spMkLst>
            <pc:docMk/>
            <pc:sldMk cId="3206766822" sldId="2337"/>
            <ac:spMk id="15" creationId="{38E9AEF6-4009-4E5E-9FAA-2A4E4F9B4B77}"/>
          </ac:spMkLst>
        </pc:spChg>
        <pc:spChg chg="mod">
          <ac:chgData name="Aurelien Domont" userId="6da7715ce44349b3" providerId="LiveId" clId="{900ED9AA-9E3E-4466-B9E3-DFC8365613D8}" dt="2022-03-17T04:52:48.270" v="1618" actId="20577"/>
          <ac:spMkLst>
            <pc:docMk/>
            <pc:sldMk cId="3206766822" sldId="2337"/>
            <ac:spMk id="16" creationId="{6C2BB713-9637-4B9B-938F-E9768876782A}"/>
          </ac:spMkLst>
        </pc:spChg>
        <pc:spChg chg="del">
          <ac:chgData name="Aurelien Domont" userId="6da7715ce44349b3" providerId="LiveId" clId="{900ED9AA-9E3E-4466-B9E3-DFC8365613D8}" dt="2022-03-17T04:54:41.345" v="1625" actId="478"/>
          <ac:spMkLst>
            <pc:docMk/>
            <pc:sldMk cId="3206766822" sldId="2337"/>
            <ac:spMk id="17" creationId="{D7CB83BD-BA5C-429A-B579-008A442C4480}"/>
          </ac:spMkLst>
        </pc:spChg>
        <pc:spChg chg="del mod">
          <ac:chgData name="Aurelien Domont" userId="6da7715ce44349b3" providerId="LiveId" clId="{900ED9AA-9E3E-4466-B9E3-DFC8365613D8}" dt="2022-03-17T04:54:43.696" v="1626" actId="478"/>
          <ac:spMkLst>
            <pc:docMk/>
            <pc:sldMk cId="3206766822" sldId="2337"/>
            <ac:spMk id="18" creationId="{6690B5F9-90B9-4DDB-8F95-51D207BE3335}"/>
          </ac:spMkLst>
        </pc:spChg>
        <pc:spChg chg="add mod">
          <ac:chgData name="Aurelien Domont" userId="6da7715ce44349b3" providerId="LiveId" clId="{900ED9AA-9E3E-4466-B9E3-DFC8365613D8}" dt="2022-03-17T04:54:44.121" v="1627"/>
          <ac:spMkLst>
            <pc:docMk/>
            <pc:sldMk cId="3206766822" sldId="2337"/>
            <ac:spMk id="19" creationId="{F770A081-EFAA-427A-8A17-B86A89EBC7F8}"/>
          </ac:spMkLst>
        </pc:spChg>
        <pc:spChg chg="add mod">
          <ac:chgData name="Aurelien Domont" userId="6da7715ce44349b3" providerId="LiveId" clId="{900ED9AA-9E3E-4466-B9E3-DFC8365613D8}" dt="2022-03-17T04:54:44.121" v="1627"/>
          <ac:spMkLst>
            <pc:docMk/>
            <pc:sldMk cId="3206766822" sldId="2337"/>
            <ac:spMk id="20" creationId="{BFE38795-6462-4A87-B366-17E1AB23DAC0}"/>
          </ac:spMkLst>
        </pc:spChg>
        <pc:spChg chg="del">
          <ac:chgData name="Aurelien Domont" userId="6da7715ce44349b3" providerId="LiveId" clId="{900ED9AA-9E3E-4466-B9E3-DFC8365613D8}" dt="2022-03-17T04:54:41.345" v="1625" actId="478"/>
          <ac:spMkLst>
            <pc:docMk/>
            <pc:sldMk cId="3206766822" sldId="2337"/>
            <ac:spMk id="21" creationId="{8887032C-CE4E-4107-8157-6C8608EF9A32}"/>
          </ac:spMkLst>
        </pc:spChg>
        <pc:spChg chg="del">
          <ac:chgData name="Aurelien Domont" userId="6da7715ce44349b3" providerId="LiveId" clId="{900ED9AA-9E3E-4466-B9E3-DFC8365613D8}" dt="2022-03-17T04:54:41.345" v="1625" actId="478"/>
          <ac:spMkLst>
            <pc:docMk/>
            <pc:sldMk cId="3206766822" sldId="2337"/>
            <ac:spMk id="22" creationId="{CC39D5EE-40EF-4CFB-9505-D1EFF3AF3535}"/>
          </ac:spMkLst>
        </pc:spChg>
        <pc:spChg chg="add mod">
          <ac:chgData name="Aurelien Domont" userId="6da7715ce44349b3" providerId="LiveId" clId="{900ED9AA-9E3E-4466-B9E3-DFC8365613D8}" dt="2022-03-17T04:54:44.121" v="1627"/>
          <ac:spMkLst>
            <pc:docMk/>
            <pc:sldMk cId="3206766822" sldId="2337"/>
            <ac:spMk id="23" creationId="{2AD6F4B5-69A0-4580-9176-A84789AA85F2}"/>
          </ac:spMkLst>
        </pc:spChg>
      </pc:sldChg>
      <pc:sldChg chg="modSp add del">
        <pc:chgData name="Aurelien Domont" userId="6da7715ce44349b3" providerId="LiveId" clId="{900ED9AA-9E3E-4466-B9E3-DFC8365613D8}" dt="2022-03-17T04:57:15.758" v="1667" actId="47"/>
        <pc:sldMkLst>
          <pc:docMk/>
          <pc:sldMk cId="1859826929" sldId="2339"/>
        </pc:sldMkLst>
        <pc:spChg chg="mod">
          <ac:chgData name="Aurelien Domont" userId="6da7715ce44349b3" providerId="LiveId" clId="{900ED9AA-9E3E-4466-B9E3-DFC8365613D8}" dt="2022-03-17T03:36:31.348" v="130"/>
          <ac:spMkLst>
            <pc:docMk/>
            <pc:sldMk cId="1859826929" sldId="2339"/>
            <ac:spMk id="2" creationId="{7837E1C4-A2D7-4558-A504-36AC8920218D}"/>
          </ac:spMkLst>
        </pc:spChg>
        <pc:spChg chg="mod">
          <ac:chgData name="Aurelien Domont" userId="6da7715ce44349b3" providerId="LiveId" clId="{900ED9AA-9E3E-4466-B9E3-DFC8365613D8}" dt="2022-03-17T03:36:31.348" v="130"/>
          <ac:spMkLst>
            <pc:docMk/>
            <pc:sldMk cId="1859826929" sldId="2339"/>
            <ac:spMk id="16" creationId="{6C2BB713-9637-4B9B-938F-E9768876782A}"/>
          </ac:spMkLst>
        </pc:spChg>
      </pc:sldChg>
      <pc:sldChg chg="modSp add del">
        <pc:chgData name="Aurelien Domont" userId="6da7715ce44349b3" providerId="LiveId" clId="{900ED9AA-9E3E-4466-B9E3-DFC8365613D8}" dt="2022-03-17T03:39:10.422" v="177" actId="47"/>
        <pc:sldMkLst>
          <pc:docMk/>
          <pc:sldMk cId="265813371" sldId="2340"/>
        </pc:sldMkLst>
        <pc:spChg chg="mod">
          <ac:chgData name="Aurelien Domont" userId="6da7715ce44349b3" providerId="LiveId" clId="{900ED9AA-9E3E-4466-B9E3-DFC8365613D8}" dt="2022-03-17T03:36:31.348" v="130"/>
          <ac:spMkLst>
            <pc:docMk/>
            <pc:sldMk cId="265813371" sldId="2340"/>
            <ac:spMk id="3" creationId="{CE2529A3-BA97-486F-9E02-8DFAAA7D8D38}"/>
          </ac:spMkLst>
        </pc:spChg>
        <pc:spChg chg="mod">
          <ac:chgData name="Aurelien Domont" userId="6da7715ce44349b3" providerId="LiveId" clId="{900ED9AA-9E3E-4466-B9E3-DFC8365613D8}" dt="2022-03-17T03:36:31.348" v="130"/>
          <ac:spMkLst>
            <pc:docMk/>
            <pc:sldMk cId="265813371" sldId="2340"/>
            <ac:spMk id="16" creationId="{6C2BB713-9637-4B9B-938F-E9768876782A}"/>
          </ac:spMkLst>
        </pc:spChg>
      </pc:sldChg>
      <pc:sldChg chg="modSp add mod ord">
        <pc:chgData name="Aurelien Domont" userId="6da7715ce44349b3" providerId="LiveId" clId="{900ED9AA-9E3E-4466-B9E3-DFC8365613D8}" dt="2022-03-17T04:59:20.128" v="1749" actId="20577"/>
        <pc:sldMkLst>
          <pc:docMk/>
          <pc:sldMk cId="1835460928" sldId="2343"/>
        </pc:sldMkLst>
        <pc:spChg chg="mod">
          <ac:chgData name="Aurelien Domont" userId="6da7715ce44349b3" providerId="LiveId" clId="{900ED9AA-9E3E-4466-B9E3-DFC8365613D8}" dt="2022-03-17T03:36:31.348" v="130"/>
          <ac:spMkLst>
            <pc:docMk/>
            <pc:sldMk cId="1835460928" sldId="2343"/>
            <ac:spMk id="2" creationId="{96F69DFC-5251-4AD4-A696-D2EAA298B52B}"/>
          </ac:spMkLst>
        </pc:spChg>
        <pc:spChg chg="mod">
          <ac:chgData name="Aurelien Domont" userId="6da7715ce44349b3" providerId="LiveId" clId="{900ED9AA-9E3E-4466-B9E3-DFC8365613D8}" dt="2022-03-17T04:59:20.128" v="1749" actId="20577"/>
          <ac:spMkLst>
            <pc:docMk/>
            <pc:sldMk cId="1835460928" sldId="2343"/>
            <ac:spMk id="16" creationId="{6C2BB713-9637-4B9B-938F-E9768876782A}"/>
          </ac:spMkLst>
        </pc:spChg>
      </pc:sldChg>
      <pc:sldChg chg="modSp add del">
        <pc:chgData name="Aurelien Domont" userId="6da7715ce44349b3" providerId="LiveId" clId="{900ED9AA-9E3E-4466-B9E3-DFC8365613D8}" dt="2022-03-17T05:01:12.825" v="1750" actId="47"/>
        <pc:sldMkLst>
          <pc:docMk/>
          <pc:sldMk cId="384037932" sldId="2344"/>
        </pc:sldMkLst>
        <pc:spChg chg="mod">
          <ac:chgData name="Aurelien Domont" userId="6da7715ce44349b3" providerId="LiveId" clId="{900ED9AA-9E3E-4466-B9E3-DFC8365613D8}" dt="2022-03-17T03:36:31.348" v="130"/>
          <ac:spMkLst>
            <pc:docMk/>
            <pc:sldMk cId="384037932" sldId="2344"/>
            <ac:spMk id="2" creationId="{96F69DFC-5251-4AD4-A696-D2EAA298B52B}"/>
          </ac:spMkLst>
        </pc:spChg>
        <pc:spChg chg="mod">
          <ac:chgData name="Aurelien Domont" userId="6da7715ce44349b3" providerId="LiveId" clId="{900ED9AA-9E3E-4466-B9E3-DFC8365613D8}" dt="2022-03-17T03:36:31.348" v="130"/>
          <ac:spMkLst>
            <pc:docMk/>
            <pc:sldMk cId="384037932" sldId="2344"/>
            <ac:spMk id="16" creationId="{6C2BB713-9637-4B9B-938F-E9768876782A}"/>
          </ac:spMkLst>
        </pc:spChg>
      </pc:sldChg>
      <pc:sldChg chg="modSp add ord">
        <pc:chgData name="Aurelien Domont" userId="6da7715ce44349b3" providerId="LiveId" clId="{900ED9AA-9E3E-4466-B9E3-DFC8365613D8}" dt="2022-03-17T03:51:54.682" v="224"/>
        <pc:sldMkLst>
          <pc:docMk/>
          <pc:sldMk cId="996013072" sldId="2346"/>
        </pc:sldMkLst>
        <pc:spChg chg="mod">
          <ac:chgData name="Aurelien Domont" userId="6da7715ce44349b3" providerId="LiveId" clId="{900ED9AA-9E3E-4466-B9E3-DFC8365613D8}" dt="2022-03-17T03:36:31.348" v="130"/>
          <ac:spMkLst>
            <pc:docMk/>
            <pc:sldMk cId="996013072" sldId="2346"/>
            <ac:spMk id="2" creationId="{96F69DFC-5251-4AD4-A696-D2EAA298B52B}"/>
          </ac:spMkLst>
        </pc:spChg>
        <pc:spChg chg="mod">
          <ac:chgData name="Aurelien Domont" userId="6da7715ce44349b3" providerId="LiveId" clId="{900ED9AA-9E3E-4466-B9E3-DFC8365613D8}" dt="2022-03-17T03:36:31.348" v="130"/>
          <ac:spMkLst>
            <pc:docMk/>
            <pc:sldMk cId="996013072" sldId="2346"/>
            <ac:spMk id="16" creationId="{6C2BB713-9637-4B9B-938F-E9768876782A}"/>
          </ac:spMkLst>
        </pc:spChg>
      </pc:sldChg>
      <pc:sldChg chg="addSp delSp modSp add mod">
        <pc:chgData name="Aurelien Domont" userId="6da7715ce44349b3" providerId="LiveId" clId="{900ED9AA-9E3E-4466-B9E3-DFC8365613D8}" dt="2022-03-17T03:37:19.356" v="167" actId="207"/>
        <pc:sldMkLst>
          <pc:docMk/>
          <pc:sldMk cId="2872911886" sldId="2348"/>
        </pc:sldMkLst>
        <pc:spChg chg="mod">
          <ac:chgData name="Aurelien Domont" userId="6da7715ce44349b3" providerId="LiveId" clId="{900ED9AA-9E3E-4466-B9E3-DFC8365613D8}" dt="2022-03-17T03:36:31.348" v="130"/>
          <ac:spMkLst>
            <pc:docMk/>
            <pc:sldMk cId="2872911886" sldId="2348"/>
            <ac:spMk id="3" creationId="{CE2529A3-BA97-486F-9E02-8DFAAA7D8D38}"/>
          </ac:spMkLst>
        </pc:spChg>
        <pc:spChg chg="add mod">
          <ac:chgData name="Aurelien Domont" userId="6da7715ce44349b3" providerId="LiveId" clId="{900ED9AA-9E3E-4466-B9E3-DFC8365613D8}" dt="2022-03-17T03:37:13.600" v="166" actId="1036"/>
          <ac:spMkLst>
            <pc:docMk/>
            <pc:sldMk cId="2872911886" sldId="2348"/>
            <ac:spMk id="14" creationId="{F4C7F968-1261-4E5F-90D6-3DD87E5D3284}"/>
          </ac:spMkLst>
        </pc:spChg>
        <pc:spChg chg="add mod">
          <ac:chgData name="Aurelien Domont" userId="6da7715ce44349b3" providerId="LiveId" clId="{900ED9AA-9E3E-4466-B9E3-DFC8365613D8}" dt="2022-03-17T03:37:13.600" v="166" actId="1036"/>
          <ac:spMkLst>
            <pc:docMk/>
            <pc:sldMk cId="2872911886" sldId="2348"/>
            <ac:spMk id="15" creationId="{0EDDC19E-5E9E-4730-A724-F214DB8579F1}"/>
          </ac:spMkLst>
        </pc:spChg>
        <pc:spChg chg="mod">
          <ac:chgData name="Aurelien Domont" userId="6da7715ce44349b3" providerId="LiveId" clId="{900ED9AA-9E3E-4466-B9E3-DFC8365613D8}" dt="2022-03-17T03:36:31.348" v="130"/>
          <ac:spMkLst>
            <pc:docMk/>
            <pc:sldMk cId="2872911886" sldId="2348"/>
            <ac:spMk id="16" creationId="{6C2BB713-9637-4B9B-938F-E9768876782A}"/>
          </ac:spMkLst>
        </pc:spChg>
        <pc:spChg chg="add mod">
          <ac:chgData name="Aurelien Domont" userId="6da7715ce44349b3" providerId="LiveId" clId="{900ED9AA-9E3E-4466-B9E3-DFC8365613D8}" dt="2022-03-17T03:37:13.600" v="166" actId="1036"/>
          <ac:spMkLst>
            <pc:docMk/>
            <pc:sldMk cId="2872911886" sldId="2348"/>
            <ac:spMk id="17" creationId="{4E4AD717-266C-478F-8237-E69A86C4CB75}"/>
          </ac:spMkLst>
        </pc:spChg>
        <pc:spChg chg="add mod">
          <ac:chgData name="Aurelien Domont" userId="6da7715ce44349b3" providerId="LiveId" clId="{900ED9AA-9E3E-4466-B9E3-DFC8365613D8}" dt="2022-03-17T03:37:13.600" v="166" actId="1036"/>
          <ac:spMkLst>
            <pc:docMk/>
            <pc:sldMk cId="2872911886" sldId="2348"/>
            <ac:spMk id="18" creationId="{0562D663-AD67-4819-A41B-4C3008605AB5}"/>
          </ac:spMkLst>
        </pc:spChg>
        <pc:spChg chg="del">
          <ac:chgData name="Aurelien Domont" userId="6da7715ce44349b3" providerId="LiveId" clId="{900ED9AA-9E3E-4466-B9E3-DFC8365613D8}" dt="2022-03-17T03:37:08.569" v="132" actId="478"/>
          <ac:spMkLst>
            <pc:docMk/>
            <pc:sldMk cId="2872911886" sldId="2348"/>
            <ac:spMk id="19" creationId="{2733A715-C7B7-45B1-B87D-BEC0E5027DD6}"/>
          </ac:spMkLst>
        </pc:spChg>
        <pc:spChg chg="del">
          <ac:chgData name="Aurelien Domont" userId="6da7715ce44349b3" providerId="LiveId" clId="{900ED9AA-9E3E-4466-B9E3-DFC8365613D8}" dt="2022-03-17T03:37:08.569" v="132" actId="478"/>
          <ac:spMkLst>
            <pc:docMk/>
            <pc:sldMk cId="2872911886" sldId="2348"/>
            <ac:spMk id="20" creationId="{5AEBBB34-28E0-4466-B72A-810C1D1D639C}"/>
          </ac:spMkLst>
        </pc:spChg>
        <pc:spChg chg="del">
          <ac:chgData name="Aurelien Domont" userId="6da7715ce44349b3" providerId="LiveId" clId="{900ED9AA-9E3E-4466-B9E3-DFC8365613D8}" dt="2022-03-17T03:37:08.569" v="132" actId="478"/>
          <ac:spMkLst>
            <pc:docMk/>
            <pc:sldMk cId="2872911886" sldId="2348"/>
            <ac:spMk id="21" creationId="{E5D637C6-BCC6-4E5E-BB5A-5EADEB2AF1FA}"/>
          </ac:spMkLst>
        </pc:spChg>
        <pc:spChg chg="del">
          <ac:chgData name="Aurelien Domont" userId="6da7715ce44349b3" providerId="LiveId" clId="{900ED9AA-9E3E-4466-B9E3-DFC8365613D8}" dt="2022-03-17T03:37:08.569" v="132" actId="478"/>
          <ac:spMkLst>
            <pc:docMk/>
            <pc:sldMk cId="2872911886" sldId="2348"/>
            <ac:spMk id="22" creationId="{70CE2BE1-CC29-44A8-A5F3-BB6ED7A79D11}"/>
          </ac:spMkLst>
        </pc:spChg>
        <pc:picChg chg="add mod">
          <ac:chgData name="Aurelien Domont" userId="6da7715ce44349b3" providerId="LiveId" clId="{900ED9AA-9E3E-4466-B9E3-DFC8365613D8}" dt="2022-03-17T03:37:19.356" v="167" actId="207"/>
          <ac:picMkLst>
            <pc:docMk/>
            <pc:sldMk cId="2872911886" sldId="2348"/>
            <ac:picMk id="23" creationId="{91567E4C-8895-4ADC-B2BB-831870CC4EE6}"/>
          </ac:picMkLst>
        </pc:picChg>
        <pc:picChg chg="add mod">
          <ac:chgData name="Aurelien Domont" userId="6da7715ce44349b3" providerId="LiveId" clId="{900ED9AA-9E3E-4466-B9E3-DFC8365613D8}" dt="2022-03-17T03:37:19.356" v="167" actId="207"/>
          <ac:picMkLst>
            <pc:docMk/>
            <pc:sldMk cId="2872911886" sldId="2348"/>
            <ac:picMk id="24" creationId="{FF341462-60E9-447A-9D10-AB1DC0D46A43}"/>
          </ac:picMkLst>
        </pc:picChg>
        <pc:picChg chg="add mod">
          <ac:chgData name="Aurelien Domont" userId="6da7715ce44349b3" providerId="LiveId" clId="{900ED9AA-9E3E-4466-B9E3-DFC8365613D8}" dt="2022-03-17T03:37:19.356" v="167" actId="207"/>
          <ac:picMkLst>
            <pc:docMk/>
            <pc:sldMk cId="2872911886" sldId="2348"/>
            <ac:picMk id="25" creationId="{E8D431F3-4D66-413A-9B33-4E55CC96CB73}"/>
          </ac:picMkLst>
        </pc:picChg>
        <pc:picChg chg="add mod">
          <ac:chgData name="Aurelien Domont" userId="6da7715ce44349b3" providerId="LiveId" clId="{900ED9AA-9E3E-4466-B9E3-DFC8365613D8}" dt="2022-03-17T03:37:13.600" v="166" actId="1036"/>
          <ac:picMkLst>
            <pc:docMk/>
            <pc:sldMk cId="2872911886" sldId="2348"/>
            <ac:picMk id="26" creationId="{52FF373F-AF56-4DE0-8FC9-CF8EAA38CCA9}"/>
          </ac:picMkLst>
        </pc:picChg>
        <pc:picChg chg="del">
          <ac:chgData name="Aurelien Domont" userId="6da7715ce44349b3" providerId="LiveId" clId="{900ED9AA-9E3E-4466-B9E3-DFC8365613D8}" dt="2022-03-17T03:37:08.569" v="132" actId="478"/>
          <ac:picMkLst>
            <pc:docMk/>
            <pc:sldMk cId="2872911886" sldId="2348"/>
            <ac:picMk id="27" creationId="{D0DDAA69-8D60-4359-BD63-D5AF6334A983}"/>
          </ac:picMkLst>
        </pc:picChg>
        <pc:picChg chg="del">
          <ac:chgData name="Aurelien Domont" userId="6da7715ce44349b3" providerId="LiveId" clId="{900ED9AA-9E3E-4466-B9E3-DFC8365613D8}" dt="2022-03-17T03:37:08.569" v="132" actId="478"/>
          <ac:picMkLst>
            <pc:docMk/>
            <pc:sldMk cId="2872911886" sldId="2348"/>
            <ac:picMk id="28" creationId="{E8062F75-BD40-4CB4-801C-C3ABE4B815DE}"/>
          </ac:picMkLst>
        </pc:picChg>
        <pc:picChg chg="del">
          <ac:chgData name="Aurelien Domont" userId="6da7715ce44349b3" providerId="LiveId" clId="{900ED9AA-9E3E-4466-B9E3-DFC8365613D8}" dt="2022-03-17T03:37:08.569" v="132" actId="478"/>
          <ac:picMkLst>
            <pc:docMk/>
            <pc:sldMk cId="2872911886" sldId="2348"/>
            <ac:picMk id="29" creationId="{DCDC7A05-F81B-48F4-BE00-518F169B07D0}"/>
          </ac:picMkLst>
        </pc:picChg>
        <pc:picChg chg="del">
          <ac:chgData name="Aurelien Domont" userId="6da7715ce44349b3" providerId="LiveId" clId="{900ED9AA-9E3E-4466-B9E3-DFC8365613D8}" dt="2022-03-17T03:37:08.569" v="132" actId="478"/>
          <ac:picMkLst>
            <pc:docMk/>
            <pc:sldMk cId="2872911886" sldId="2348"/>
            <ac:picMk id="30" creationId="{67BDA47E-D0FC-4D75-A22D-B6096F12DB8B}"/>
          </ac:picMkLst>
        </pc:picChg>
      </pc:sldChg>
      <pc:sldChg chg="modSp add del">
        <pc:chgData name="Aurelien Domont" userId="6da7715ce44349b3" providerId="LiveId" clId="{900ED9AA-9E3E-4466-B9E3-DFC8365613D8}" dt="2022-03-17T03:40:09.167" v="192" actId="47"/>
        <pc:sldMkLst>
          <pc:docMk/>
          <pc:sldMk cId="1845502205" sldId="2349"/>
        </pc:sldMkLst>
        <pc:spChg chg="mod">
          <ac:chgData name="Aurelien Domont" userId="6da7715ce44349b3" providerId="LiveId" clId="{900ED9AA-9E3E-4466-B9E3-DFC8365613D8}" dt="2022-03-17T03:36:31.348" v="130"/>
          <ac:spMkLst>
            <pc:docMk/>
            <pc:sldMk cId="1845502205" sldId="2349"/>
            <ac:spMk id="3" creationId="{CE2529A3-BA97-486F-9E02-8DFAAA7D8D38}"/>
          </ac:spMkLst>
        </pc:spChg>
        <pc:spChg chg="mod">
          <ac:chgData name="Aurelien Domont" userId="6da7715ce44349b3" providerId="LiveId" clId="{900ED9AA-9E3E-4466-B9E3-DFC8365613D8}" dt="2022-03-17T03:36:31.348" v="130"/>
          <ac:spMkLst>
            <pc:docMk/>
            <pc:sldMk cId="1845502205" sldId="2349"/>
            <ac:spMk id="16" creationId="{6C2BB713-9637-4B9B-938F-E9768876782A}"/>
          </ac:spMkLst>
        </pc:spChg>
      </pc:sldChg>
      <pc:sldChg chg="modSp add del">
        <pc:chgData name="Aurelien Domont" userId="6da7715ce44349b3" providerId="LiveId" clId="{900ED9AA-9E3E-4466-B9E3-DFC8365613D8}" dt="2022-03-17T03:55:43.598" v="253" actId="47"/>
        <pc:sldMkLst>
          <pc:docMk/>
          <pc:sldMk cId="128230452" sldId="2350"/>
        </pc:sldMkLst>
        <pc:spChg chg="mod">
          <ac:chgData name="Aurelien Domont" userId="6da7715ce44349b3" providerId="LiveId" clId="{900ED9AA-9E3E-4466-B9E3-DFC8365613D8}" dt="2022-03-17T03:36:31.348" v="130"/>
          <ac:spMkLst>
            <pc:docMk/>
            <pc:sldMk cId="128230452" sldId="2350"/>
            <ac:spMk id="3" creationId="{CE2529A3-BA97-486F-9E02-8DFAAA7D8D38}"/>
          </ac:spMkLst>
        </pc:spChg>
        <pc:spChg chg="mod">
          <ac:chgData name="Aurelien Domont" userId="6da7715ce44349b3" providerId="LiveId" clId="{900ED9AA-9E3E-4466-B9E3-DFC8365613D8}" dt="2022-03-17T03:36:31.348" v="130"/>
          <ac:spMkLst>
            <pc:docMk/>
            <pc:sldMk cId="128230452" sldId="2350"/>
            <ac:spMk id="16" creationId="{6C2BB713-9637-4B9B-938F-E9768876782A}"/>
          </ac:spMkLst>
        </pc:spChg>
      </pc:sldChg>
      <pc:sldChg chg="modSp add del">
        <pc:chgData name="Aurelien Domont" userId="6da7715ce44349b3" providerId="LiveId" clId="{900ED9AA-9E3E-4466-B9E3-DFC8365613D8}" dt="2022-03-17T03:56:27.399" v="259" actId="47"/>
        <pc:sldMkLst>
          <pc:docMk/>
          <pc:sldMk cId="147627486" sldId="2351"/>
        </pc:sldMkLst>
        <pc:spChg chg="mod">
          <ac:chgData name="Aurelien Domont" userId="6da7715ce44349b3" providerId="LiveId" clId="{900ED9AA-9E3E-4466-B9E3-DFC8365613D8}" dt="2022-03-17T03:36:31.348" v="130"/>
          <ac:spMkLst>
            <pc:docMk/>
            <pc:sldMk cId="147627486" sldId="2351"/>
            <ac:spMk id="3" creationId="{CE2529A3-BA97-486F-9E02-8DFAAA7D8D38}"/>
          </ac:spMkLst>
        </pc:spChg>
        <pc:spChg chg="mod">
          <ac:chgData name="Aurelien Domont" userId="6da7715ce44349b3" providerId="LiveId" clId="{900ED9AA-9E3E-4466-B9E3-DFC8365613D8}" dt="2022-03-17T03:36:31.348" v="130"/>
          <ac:spMkLst>
            <pc:docMk/>
            <pc:sldMk cId="147627486" sldId="2351"/>
            <ac:spMk id="16" creationId="{6C2BB713-9637-4B9B-938F-E9768876782A}"/>
          </ac:spMkLst>
        </pc:spChg>
      </pc:sldChg>
      <pc:sldChg chg="modSp add del">
        <pc:chgData name="Aurelien Domont" userId="6da7715ce44349b3" providerId="LiveId" clId="{900ED9AA-9E3E-4466-B9E3-DFC8365613D8}" dt="2022-03-17T04:41:39.250" v="856" actId="47"/>
        <pc:sldMkLst>
          <pc:docMk/>
          <pc:sldMk cId="3333388882" sldId="2352"/>
        </pc:sldMkLst>
        <pc:spChg chg="mod">
          <ac:chgData name="Aurelien Domont" userId="6da7715ce44349b3" providerId="LiveId" clId="{900ED9AA-9E3E-4466-B9E3-DFC8365613D8}" dt="2022-03-17T03:36:31.348" v="130"/>
          <ac:spMkLst>
            <pc:docMk/>
            <pc:sldMk cId="3333388882" sldId="2352"/>
            <ac:spMk id="3" creationId="{CE2529A3-BA97-486F-9E02-8DFAAA7D8D38}"/>
          </ac:spMkLst>
        </pc:spChg>
        <pc:spChg chg="mod">
          <ac:chgData name="Aurelien Domont" userId="6da7715ce44349b3" providerId="LiveId" clId="{900ED9AA-9E3E-4466-B9E3-DFC8365613D8}" dt="2022-03-17T03:36:31.348" v="130"/>
          <ac:spMkLst>
            <pc:docMk/>
            <pc:sldMk cId="3333388882" sldId="2352"/>
            <ac:spMk id="16" creationId="{6C2BB713-9637-4B9B-938F-E9768876782A}"/>
          </ac:spMkLst>
        </pc:spChg>
      </pc:sldChg>
      <pc:sldChg chg="modSp add del">
        <pc:chgData name="Aurelien Domont" userId="6da7715ce44349b3" providerId="LiveId" clId="{900ED9AA-9E3E-4466-B9E3-DFC8365613D8}" dt="2022-03-17T04:57:34.136" v="1691" actId="47"/>
        <pc:sldMkLst>
          <pc:docMk/>
          <pc:sldMk cId="1919992121" sldId="2353"/>
        </pc:sldMkLst>
        <pc:spChg chg="mod">
          <ac:chgData name="Aurelien Domont" userId="6da7715ce44349b3" providerId="LiveId" clId="{900ED9AA-9E3E-4466-B9E3-DFC8365613D8}" dt="2022-03-17T03:36:31.348" v="130"/>
          <ac:spMkLst>
            <pc:docMk/>
            <pc:sldMk cId="1919992121" sldId="2353"/>
            <ac:spMk id="3" creationId="{CE2529A3-BA97-486F-9E02-8DFAAA7D8D38}"/>
          </ac:spMkLst>
        </pc:spChg>
        <pc:spChg chg="mod">
          <ac:chgData name="Aurelien Domont" userId="6da7715ce44349b3" providerId="LiveId" clId="{900ED9AA-9E3E-4466-B9E3-DFC8365613D8}" dt="2022-03-17T03:36:31.348" v="130"/>
          <ac:spMkLst>
            <pc:docMk/>
            <pc:sldMk cId="1919992121" sldId="2353"/>
            <ac:spMk id="16" creationId="{6C2BB713-9637-4B9B-938F-E9768876782A}"/>
          </ac:spMkLst>
        </pc:spChg>
      </pc:sldChg>
      <pc:sldChg chg="modSp add del">
        <pc:chgData name="Aurelien Domont" userId="6da7715ce44349b3" providerId="LiveId" clId="{900ED9AA-9E3E-4466-B9E3-DFC8365613D8}" dt="2022-03-17T05:01:12.825" v="1750" actId="47"/>
        <pc:sldMkLst>
          <pc:docMk/>
          <pc:sldMk cId="3467795225" sldId="2354"/>
        </pc:sldMkLst>
        <pc:spChg chg="mod">
          <ac:chgData name="Aurelien Domont" userId="6da7715ce44349b3" providerId="LiveId" clId="{900ED9AA-9E3E-4466-B9E3-DFC8365613D8}" dt="2022-03-17T03:36:31.348" v="130"/>
          <ac:spMkLst>
            <pc:docMk/>
            <pc:sldMk cId="3467795225" sldId="2354"/>
            <ac:spMk id="3" creationId="{CE2529A3-BA97-486F-9E02-8DFAAA7D8D38}"/>
          </ac:spMkLst>
        </pc:spChg>
        <pc:spChg chg="mod">
          <ac:chgData name="Aurelien Domont" userId="6da7715ce44349b3" providerId="LiveId" clId="{900ED9AA-9E3E-4466-B9E3-DFC8365613D8}" dt="2022-03-17T03:36:31.348" v="130"/>
          <ac:spMkLst>
            <pc:docMk/>
            <pc:sldMk cId="3467795225" sldId="2354"/>
            <ac:spMk id="16" creationId="{6C2BB713-9637-4B9B-938F-E9768876782A}"/>
          </ac:spMkLst>
        </pc:spChg>
      </pc:sldChg>
      <pc:sldChg chg="modSp add del">
        <pc:chgData name="Aurelien Domont" userId="6da7715ce44349b3" providerId="LiveId" clId="{900ED9AA-9E3E-4466-B9E3-DFC8365613D8}" dt="2022-03-17T05:01:15.677" v="1751" actId="47"/>
        <pc:sldMkLst>
          <pc:docMk/>
          <pc:sldMk cId="3671332780" sldId="2355"/>
        </pc:sldMkLst>
        <pc:spChg chg="mod">
          <ac:chgData name="Aurelien Domont" userId="6da7715ce44349b3" providerId="LiveId" clId="{900ED9AA-9E3E-4466-B9E3-DFC8365613D8}" dt="2022-03-17T03:36:31.348" v="130"/>
          <ac:spMkLst>
            <pc:docMk/>
            <pc:sldMk cId="3671332780" sldId="2355"/>
            <ac:spMk id="3" creationId="{CE2529A3-BA97-486F-9E02-8DFAAA7D8D38}"/>
          </ac:spMkLst>
        </pc:spChg>
        <pc:spChg chg="mod">
          <ac:chgData name="Aurelien Domont" userId="6da7715ce44349b3" providerId="LiveId" clId="{900ED9AA-9E3E-4466-B9E3-DFC8365613D8}" dt="2022-03-17T03:36:31.348" v="130"/>
          <ac:spMkLst>
            <pc:docMk/>
            <pc:sldMk cId="3671332780" sldId="2355"/>
            <ac:spMk id="16" creationId="{6C2BB713-9637-4B9B-938F-E9768876782A}"/>
          </ac:spMkLst>
        </pc:spChg>
      </pc:sldChg>
      <pc:sldChg chg="modSp add del">
        <pc:chgData name="Aurelien Domont" userId="6da7715ce44349b3" providerId="LiveId" clId="{900ED9AA-9E3E-4466-B9E3-DFC8365613D8}" dt="2022-03-17T05:29:12.543" v="2081" actId="47"/>
        <pc:sldMkLst>
          <pc:docMk/>
          <pc:sldMk cId="3904547461" sldId="2356"/>
        </pc:sldMkLst>
        <pc:spChg chg="mod">
          <ac:chgData name="Aurelien Domont" userId="6da7715ce44349b3" providerId="LiveId" clId="{900ED9AA-9E3E-4466-B9E3-DFC8365613D8}" dt="2022-03-17T03:36:31.348" v="130"/>
          <ac:spMkLst>
            <pc:docMk/>
            <pc:sldMk cId="3904547461" sldId="2356"/>
            <ac:spMk id="3" creationId="{CE2529A3-BA97-486F-9E02-8DFAAA7D8D38}"/>
          </ac:spMkLst>
        </pc:spChg>
        <pc:spChg chg="mod">
          <ac:chgData name="Aurelien Domont" userId="6da7715ce44349b3" providerId="LiveId" clId="{900ED9AA-9E3E-4466-B9E3-DFC8365613D8}" dt="2022-03-17T03:36:31.348" v="130"/>
          <ac:spMkLst>
            <pc:docMk/>
            <pc:sldMk cId="3904547461" sldId="2356"/>
            <ac:spMk id="16" creationId="{6C2BB713-9637-4B9B-938F-E9768876782A}"/>
          </ac:spMkLst>
        </pc:spChg>
      </pc:sldChg>
      <pc:sldChg chg="modSp add del">
        <pc:chgData name="Aurelien Domont" userId="6da7715ce44349b3" providerId="LiveId" clId="{900ED9AA-9E3E-4466-B9E3-DFC8365613D8}" dt="2022-03-17T05:37:52.741" v="2177" actId="47"/>
        <pc:sldMkLst>
          <pc:docMk/>
          <pc:sldMk cId="4262398931" sldId="2357"/>
        </pc:sldMkLst>
        <pc:spChg chg="mod">
          <ac:chgData name="Aurelien Domont" userId="6da7715ce44349b3" providerId="LiveId" clId="{900ED9AA-9E3E-4466-B9E3-DFC8365613D8}" dt="2022-03-17T03:36:31.348" v="130"/>
          <ac:spMkLst>
            <pc:docMk/>
            <pc:sldMk cId="4262398931" sldId="2357"/>
            <ac:spMk id="3" creationId="{CE2529A3-BA97-486F-9E02-8DFAAA7D8D38}"/>
          </ac:spMkLst>
        </pc:spChg>
        <pc:spChg chg="mod">
          <ac:chgData name="Aurelien Domont" userId="6da7715ce44349b3" providerId="LiveId" clId="{900ED9AA-9E3E-4466-B9E3-DFC8365613D8}" dt="2022-03-17T03:36:31.348" v="130"/>
          <ac:spMkLst>
            <pc:docMk/>
            <pc:sldMk cId="4262398931" sldId="2357"/>
            <ac:spMk id="16" creationId="{6C2BB713-9637-4B9B-938F-E9768876782A}"/>
          </ac:spMkLst>
        </pc:spChg>
      </pc:sldChg>
      <pc:sldChg chg="modSp add del">
        <pc:chgData name="Aurelien Domont" userId="6da7715ce44349b3" providerId="LiveId" clId="{900ED9AA-9E3E-4466-B9E3-DFC8365613D8}" dt="2022-03-17T05:07:51.503" v="1837" actId="47"/>
        <pc:sldMkLst>
          <pc:docMk/>
          <pc:sldMk cId="244230900" sldId="2358"/>
        </pc:sldMkLst>
        <pc:spChg chg="mod">
          <ac:chgData name="Aurelien Domont" userId="6da7715ce44349b3" providerId="LiveId" clId="{900ED9AA-9E3E-4466-B9E3-DFC8365613D8}" dt="2022-03-17T03:36:31.348" v="130"/>
          <ac:spMkLst>
            <pc:docMk/>
            <pc:sldMk cId="244230900" sldId="2358"/>
            <ac:spMk id="3" creationId="{CE2529A3-BA97-486F-9E02-8DFAAA7D8D38}"/>
          </ac:spMkLst>
        </pc:spChg>
        <pc:spChg chg="mod">
          <ac:chgData name="Aurelien Domont" userId="6da7715ce44349b3" providerId="LiveId" clId="{900ED9AA-9E3E-4466-B9E3-DFC8365613D8}" dt="2022-03-17T03:36:31.348" v="130"/>
          <ac:spMkLst>
            <pc:docMk/>
            <pc:sldMk cId="244230900" sldId="2358"/>
            <ac:spMk id="16" creationId="{6C2BB713-9637-4B9B-938F-E9768876782A}"/>
          </ac:spMkLst>
        </pc:spChg>
      </pc:sldChg>
      <pc:sldChg chg="modSp add mod ord">
        <pc:chgData name="Aurelien Domont" userId="6da7715ce44349b3" providerId="LiveId" clId="{900ED9AA-9E3E-4466-B9E3-DFC8365613D8}" dt="2022-03-17T05:13:06.312" v="1854"/>
        <pc:sldMkLst>
          <pc:docMk/>
          <pc:sldMk cId="2029122538" sldId="2359"/>
        </pc:sldMkLst>
        <pc:spChg chg="mod">
          <ac:chgData name="Aurelien Domont" userId="6da7715ce44349b3" providerId="LiveId" clId="{900ED9AA-9E3E-4466-B9E3-DFC8365613D8}" dt="2022-03-17T03:36:31.348" v="130"/>
          <ac:spMkLst>
            <pc:docMk/>
            <pc:sldMk cId="2029122538" sldId="2359"/>
            <ac:spMk id="3" creationId="{CE2529A3-BA97-486F-9E02-8DFAAA7D8D38}"/>
          </ac:spMkLst>
        </pc:spChg>
        <pc:spChg chg="mod">
          <ac:chgData name="Aurelien Domont" userId="6da7715ce44349b3" providerId="LiveId" clId="{900ED9AA-9E3E-4466-B9E3-DFC8365613D8}" dt="2022-03-17T05:12:29.615" v="1851" actId="20577"/>
          <ac:spMkLst>
            <pc:docMk/>
            <pc:sldMk cId="2029122538" sldId="2359"/>
            <ac:spMk id="6" creationId="{73F8416A-AC64-451F-8B00-C47D484A1B81}"/>
          </ac:spMkLst>
        </pc:spChg>
        <pc:spChg chg="mod">
          <ac:chgData name="Aurelien Domont" userId="6da7715ce44349b3" providerId="LiveId" clId="{900ED9AA-9E3E-4466-B9E3-DFC8365613D8}" dt="2022-03-17T05:11:38.739" v="1840" actId="20577"/>
          <ac:spMkLst>
            <pc:docMk/>
            <pc:sldMk cId="2029122538" sldId="2359"/>
            <ac:spMk id="16" creationId="{6C2BB713-9637-4B9B-938F-E9768876782A}"/>
          </ac:spMkLst>
        </pc:spChg>
      </pc:sldChg>
      <pc:sldChg chg="modSp add del">
        <pc:chgData name="Aurelien Domont" userId="6da7715ce44349b3" providerId="LiveId" clId="{900ED9AA-9E3E-4466-B9E3-DFC8365613D8}" dt="2022-03-17T05:29:06.627" v="2079" actId="47"/>
        <pc:sldMkLst>
          <pc:docMk/>
          <pc:sldMk cId="1682140889" sldId="2360"/>
        </pc:sldMkLst>
        <pc:spChg chg="mod">
          <ac:chgData name="Aurelien Domont" userId="6da7715ce44349b3" providerId="LiveId" clId="{900ED9AA-9E3E-4466-B9E3-DFC8365613D8}" dt="2022-03-17T03:36:31.348" v="130"/>
          <ac:spMkLst>
            <pc:docMk/>
            <pc:sldMk cId="1682140889" sldId="2360"/>
            <ac:spMk id="3" creationId="{CE2529A3-BA97-486F-9E02-8DFAAA7D8D38}"/>
          </ac:spMkLst>
        </pc:spChg>
        <pc:spChg chg="mod">
          <ac:chgData name="Aurelien Domont" userId="6da7715ce44349b3" providerId="LiveId" clId="{900ED9AA-9E3E-4466-B9E3-DFC8365613D8}" dt="2022-03-17T03:36:31.348" v="130"/>
          <ac:spMkLst>
            <pc:docMk/>
            <pc:sldMk cId="1682140889" sldId="2360"/>
            <ac:spMk id="16" creationId="{6C2BB713-9637-4B9B-938F-E9768876782A}"/>
          </ac:spMkLst>
        </pc:spChg>
      </pc:sldChg>
      <pc:sldChg chg="modSp add del">
        <pc:chgData name="Aurelien Domont" userId="6da7715ce44349b3" providerId="LiveId" clId="{900ED9AA-9E3E-4466-B9E3-DFC8365613D8}" dt="2022-03-17T05:29:07.760" v="2080" actId="47"/>
        <pc:sldMkLst>
          <pc:docMk/>
          <pc:sldMk cId="407281055" sldId="2361"/>
        </pc:sldMkLst>
        <pc:spChg chg="mod">
          <ac:chgData name="Aurelien Domont" userId="6da7715ce44349b3" providerId="LiveId" clId="{900ED9AA-9E3E-4466-B9E3-DFC8365613D8}" dt="2022-03-17T03:36:31.348" v="130"/>
          <ac:spMkLst>
            <pc:docMk/>
            <pc:sldMk cId="407281055" sldId="2361"/>
            <ac:spMk id="3" creationId="{CE2529A3-BA97-486F-9E02-8DFAAA7D8D38}"/>
          </ac:spMkLst>
        </pc:spChg>
        <pc:spChg chg="mod">
          <ac:chgData name="Aurelien Domont" userId="6da7715ce44349b3" providerId="LiveId" clId="{900ED9AA-9E3E-4466-B9E3-DFC8365613D8}" dt="2022-03-17T03:36:31.348" v="130"/>
          <ac:spMkLst>
            <pc:docMk/>
            <pc:sldMk cId="407281055" sldId="2361"/>
            <ac:spMk id="16" creationId="{6C2BB713-9637-4B9B-938F-E9768876782A}"/>
          </ac:spMkLst>
        </pc:spChg>
      </pc:sldChg>
      <pc:sldChg chg="modSp add del">
        <pc:chgData name="Aurelien Domont" userId="6da7715ce44349b3" providerId="LiveId" clId="{900ED9AA-9E3E-4466-B9E3-DFC8365613D8}" dt="2022-03-17T05:37:56.848" v="2178" actId="47"/>
        <pc:sldMkLst>
          <pc:docMk/>
          <pc:sldMk cId="3062356868" sldId="2362"/>
        </pc:sldMkLst>
        <pc:spChg chg="mod">
          <ac:chgData name="Aurelien Domont" userId="6da7715ce44349b3" providerId="LiveId" clId="{900ED9AA-9E3E-4466-B9E3-DFC8365613D8}" dt="2022-03-17T03:36:31.348" v="130"/>
          <ac:spMkLst>
            <pc:docMk/>
            <pc:sldMk cId="3062356868" sldId="2362"/>
            <ac:spMk id="3" creationId="{CE2529A3-BA97-486F-9E02-8DFAAA7D8D38}"/>
          </ac:spMkLst>
        </pc:spChg>
        <pc:spChg chg="mod">
          <ac:chgData name="Aurelien Domont" userId="6da7715ce44349b3" providerId="LiveId" clId="{900ED9AA-9E3E-4466-B9E3-DFC8365613D8}" dt="2022-03-17T03:36:31.348" v="130"/>
          <ac:spMkLst>
            <pc:docMk/>
            <pc:sldMk cId="3062356868" sldId="2362"/>
            <ac:spMk id="16" creationId="{6C2BB713-9637-4B9B-938F-E9768876782A}"/>
          </ac:spMkLst>
        </pc:spChg>
      </pc:sldChg>
      <pc:sldChg chg="delSp modSp add del mod">
        <pc:chgData name="Aurelien Domont" userId="6da7715ce44349b3" providerId="LiveId" clId="{900ED9AA-9E3E-4466-B9E3-DFC8365613D8}" dt="2022-03-17T05:37:39.612" v="2172" actId="47"/>
        <pc:sldMkLst>
          <pc:docMk/>
          <pc:sldMk cId="2733897967" sldId="2363"/>
        </pc:sldMkLst>
        <pc:spChg chg="mod">
          <ac:chgData name="Aurelien Domont" userId="6da7715ce44349b3" providerId="LiveId" clId="{900ED9AA-9E3E-4466-B9E3-DFC8365613D8}" dt="2022-03-17T03:36:31.348" v="130"/>
          <ac:spMkLst>
            <pc:docMk/>
            <pc:sldMk cId="2733897967" sldId="2363"/>
            <ac:spMk id="3" creationId="{CE2529A3-BA97-486F-9E02-8DFAAA7D8D38}"/>
          </ac:spMkLst>
        </pc:spChg>
        <pc:spChg chg="del">
          <ac:chgData name="Aurelien Domont" userId="6da7715ce44349b3" providerId="LiveId" clId="{900ED9AA-9E3E-4466-B9E3-DFC8365613D8}" dt="2022-03-17T05:37:05.352" v="2161" actId="478"/>
          <ac:spMkLst>
            <pc:docMk/>
            <pc:sldMk cId="2733897967" sldId="2363"/>
            <ac:spMk id="8" creationId="{AACC707B-7DF4-4BD3-8C2B-1CB9E338575A}"/>
          </ac:spMkLst>
        </pc:spChg>
        <pc:spChg chg="del">
          <ac:chgData name="Aurelien Domont" userId="6da7715ce44349b3" providerId="LiveId" clId="{900ED9AA-9E3E-4466-B9E3-DFC8365613D8}" dt="2022-03-17T05:37:05.352" v="2161" actId="478"/>
          <ac:spMkLst>
            <pc:docMk/>
            <pc:sldMk cId="2733897967" sldId="2363"/>
            <ac:spMk id="10" creationId="{F58E5573-4B43-45C3-B54E-7F40AC706F25}"/>
          </ac:spMkLst>
        </pc:spChg>
        <pc:spChg chg="mod">
          <ac:chgData name="Aurelien Domont" userId="6da7715ce44349b3" providerId="LiveId" clId="{900ED9AA-9E3E-4466-B9E3-DFC8365613D8}" dt="2022-03-17T05:30:04.929" v="2100"/>
          <ac:spMkLst>
            <pc:docMk/>
            <pc:sldMk cId="2733897967" sldId="2363"/>
            <ac:spMk id="16" creationId="{6C2BB713-9637-4B9B-938F-E9768876782A}"/>
          </ac:spMkLst>
        </pc:spChg>
      </pc:sldChg>
      <pc:sldChg chg="addSp modSp add del mod">
        <pc:chgData name="Aurelien Domont" userId="6da7715ce44349b3" providerId="LiveId" clId="{900ED9AA-9E3E-4466-B9E3-DFC8365613D8}" dt="2022-03-17T05:51:43.043" v="2611" actId="47"/>
        <pc:sldMkLst>
          <pc:docMk/>
          <pc:sldMk cId="4188618523" sldId="2364"/>
        </pc:sldMkLst>
        <pc:spChg chg="mod">
          <ac:chgData name="Aurelien Domont" userId="6da7715ce44349b3" providerId="LiveId" clId="{900ED9AA-9E3E-4466-B9E3-DFC8365613D8}" dt="2022-03-17T03:36:31.348" v="130"/>
          <ac:spMkLst>
            <pc:docMk/>
            <pc:sldMk cId="4188618523" sldId="2364"/>
            <ac:spMk id="2" creationId="{33B7D08D-8A81-4B37-A493-66D238A31F7F}"/>
          </ac:spMkLst>
        </pc:spChg>
        <pc:spChg chg="mod">
          <ac:chgData name="Aurelien Domont" userId="6da7715ce44349b3" providerId="LiveId" clId="{900ED9AA-9E3E-4466-B9E3-DFC8365613D8}" dt="2022-03-17T03:36:31.348" v="130"/>
          <ac:spMkLst>
            <pc:docMk/>
            <pc:sldMk cId="4188618523" sldId="2364"/>
            <ac:spMk id="3" creationId="{0904B9C0-08C4-4AFF-BA7F-ABC59310733A}"/>
          </ac:spMkLst>
        </pc:spChg>
        <pc:spChg chg="mod">
          <ac:chgData name="Aurelien Domont" userId="6da7715ce44349b3" providerId="LiveId" clId="{900ED9AA-9E3E-4466-B9E3-DFC8365613D8}" dt="2022-03-17T03:36:31.348" v="130"/>
          <ac:spMkLst>
            <pc:docMk/>
            <pc:sldMk cId="4188618523" sldId="2364"/>
            <ac:spMk id="4" creationId="{F7D74AF6-A633-4787-B38D-03E655D54587}"/>
          </ac:spMkLst>
        </pc:spChg>
        <pc:spChg chg="mod">
          <ac:chgData name="Aurelien Domont" userId="6da7715ce44349b3" providerId="LiveId" clId="{900ED9AA-9E3E-4466-B9E3-DFC8365613D8}" dt="2022-03-17T03:36:31.348" v="130"/>
          <ac:spMkLst>
            <pc:docMk/>
            <pc:sldMk cId="4188618523" sldId="2364"/>
            <ac:spMk id="5" creationId="{9926C631-127D-4198-B961-143BC33BBF7B}"/>
          </ac:spMkLst>
        </pc:spChg>
        <pc:spChg chg="mod">
          <ac:chgData name="Aurelien Domont" userId="6da7715ce44349b3" providerId="LiveId" clId="{900ED9AA-9E3E-4466-B9E3-DFC8365613D8}" dt="2022-03-17T03:36:31.348" v="130"/>
          <ac:spMkLst>
            <pc:docMk/>
            <pc:sldMk cId="4188618523" sldId="2364"/>
            <ac:spMk id="6" creationId="{C47CA6F3-8640-4F2B-8F33-97479D2A5B60}"/>
          </ac:spMkLst>
        </pc:spChg>
        <pc:spChg chg="mod">
          <ac:chgData name="Aurelien Domont" userId="6da7715ce44349b3" providerId="LiveId" clId="{900ED9AA-9E3E-4466-B9E3-DFC8365613D8}" dt="2022-03-17T03:36:31.348" v="130"/>
          <ac:spMkLst>
            <pc:docMk/>
            <pc:sldMk cId="4188618523" sldId="2364"/>
            <ac:spMk id="7" creationId="{B135FDB9-E5CD-468B-BB9A-1D11A808DA5B}"/>
          </ac:spMkLst>
        </pc:spChg>
        <pc:spChg chg="add mod">
          <ac:chgData name="Aurelien Domont" userId="6da7715ce44349b3" providerId="LiveId" clId="{900ED9AA-9E3E-4466-B9E3-DFC8365613D8}" dt="2022-03-17T03:28:33.709" v="10" actId="207"/>
          <ac:spMkLst>
            <pc:docMk/>
            <pc:sldMk cId="4188618523" sldId="2364"/>
            <ac:spMk id="8" creationId="{7985BFEE-8C5F-4CAB-917B-0EEDFC0CFD1C}"/>
          </ac:spMkLst>
        </pc:spChg>
      </pc:sldChg>
      <pc:sldChg chg="modSp add mod ord">
        <pc:chgData name="Aurelien Domont" userId="6da7715ce44349b3" providerId="LiveId" clId="{900ED9AA-9E3E-4466-B9E3-DFC8365613D8}" dt="2022-03-17T05:45:45.207" v="2439" actId="20577"/>
        <pc:sldMkLst>
          <pc:docMk/>
          <pc:sldMk cId="654898064" sldId="2365"/>
        </pc:sldMkLst>
        <pc:spChg chg="mod">
          <ac:chgData name="Aurelien Domont" userId="6da7715ce44349b3" providerId="LiveId" clId="{900ED9AA-9E3E-4466-B9E3-DFC8365613D8}" dt="2022-03-17T03:36:31.348" v="130"/>
          <ac:spMkLst>
            <pc:docMk/>
            <pc:sldMk cId="654898064" sldId="2365"/>
            <ac:spMk id="3" creationId="{CE2529A3-BA97-486F-9E02-8DFAAA7D8D38}"/>
          </ac:spMkLst>
        </pc:spChg>
        <pc:spChg chg="mod">
          <ac:chgData name="Aurelien Domont" userId="6da7715ce44349b3" providerId="LiveId" clId="{900ED9AA-9E3E-4466-B9E3-DFC8365613D8}" dt="2022-03-17T03:30:15.346" v="27"/>
          <ac:spMkLst>
            <pc:docMk/>
            <pc:sldMk cId="654898064" sldId="2365"/>
            <ac:spMk id="6" creationId="{73F8416A-AC64-451F-8B00-C47D484A1B81}"/>
          </ac:spMkLst>
        </pc:spChg>
        <pc:spChg chg="mod">
          <ac:chgData name="Aurelien Domont" userId="6da7715ce44349b3" providerId="LiveId" clId="{900ED9AA-9E3E-4466-B9E3-DFC8365613D8}" dt="2022-03-17T05:45:45.207" v="2439" actId="20577"/>
          <ac:spMkLst>
            <pc:docMk/>
            <pc:sldMk cId="654898064" sldId="2365"/>
            <ac:spMk id="16" creationId="{6C2BB713-9637-4B9B-938F-E9768876782A}"/>
          </ac:spMkLst>
        </pc:spChg>
      </pc:sldChg>
      <pc:sldChg chg="modSp add del">
        <pc:chgData name="Aurelien Domont" userId="6da7715ce44349b3" providerId="LiveId" clId="{900ED9AA-9E3E-4466-B9E3-DFC8365613D8}" dt="2022-03-17T05:01:12.825" v="1750" actId="47"/>
        <pc:sldMkLst>
          <pc:docMk/>
          <pc:sldMk cId="815182536" sldId="2366"/>
        </pc:sldMkLst>
        <pc:spChg chg="mod">
          <ac:chgData name="Aurelien Domont" userId="6da7715ce44349b3" providerId="LiveId" clId="{900ED9AA-9E3E-4466-B9E3-DFC8365613D8}" dt="2022-03-17T03:36:31.348" v="130"/>
          <ac:spMkLst>
            <pc:docMk/>
            <pc:sldMk cId="815182536" sldId="2366"/>
            <ac:spMk id="3" creationId="{CE2529A3-BA97-486F-9E02-8DFAAA7D8D38}"/>
          </ac:spMkLst>
        </pc:spChg>
        <pc:spChg chg="mod">
          <ac:chgData name="Aurelien Domont" userId="6da7715ce44349b3" providerId="LiveId" clId="{900ED9AA-9E3E-4466-B9E3-DFC8365613D8}" dt="2022-03-17T03:36:31.348" v="130"/>
          <ac:spMkLst>
            <pc:docMk/>
            <pc:sldMk cId="815182536" sldId="2366"/>
            <ac:spMk id="16" creationId="{6C2BB713-9637-4B9B-938F-E9768876782A}"/>
          </ac:spMkLst>
        </pc:spChg>
      </pc:sldChg>
      <pc:sldChg chg="modSp add ord">
        <pc:chgData name="Aurelien Domont" userId="6da7715ce44349b3" providerId="LiveId" clId="{900ED9AA-9E3E-4466-B9E3-DFC8365613D8}" dt="2022-03-17T05:49:08.447" v="2541"/>
        <pc:sldMkLst>
          <pc:docMk/>
          <pc:sldMk cId="3491690442" sldId="2367"/>
        </pc:sldMkLst>
        <pc:spChg chg="mod">
          <ac:chgData name="Aurelien Domont" userId="6da7715ce44349b3" providerId="LiveId" clId="{900ED9AA-9E3E-4466-B9E3-DFC8365613D8}" dt="2022-03-17T03:36:31.348" v="130"/>
          <ac:spMkLst>
            <pc:docMk/>
            <pc:sldMk cId="3491690442" sldId="2367"/>
            <ac:spMk id="8" creationId="{3D029769-9B2F-4A51-8446-2206A9A2EF30}"/>
          </ac:spMkLst>
        </pc:spChg>
      </pc:sldChg>
      <pc:sldChg chg="addSp delSp modSp add mod">
        <pc:chgData name="Aurelien Domont" userId="6da7715ce44349b3" providerId="LiveId" clId="{900ED9AA-9E3E-4466-B9E3-DFC8365613D8}" dt="2022-03-22T03:50:23.785" v="3336"/>
        <pc:sldMkLst>
          <pc:docMk/>
          <pc:sldMk cId="283455328" sldId="2368"/>
        </pc:sldMkLst>
        <pc:spChg chg="mod">
          <ac:chgData name="Aurelien Domont" userId="6da7715ce44349b3" providerId="LiveId" clId="{900ED9AA-9E3E-4466-B9E3-DFC8365613D8}" dt="2022-03-17T03:36:31.348" v="130"/>
          <ac:spMkLst>
            <pc:docMk/>
            <pc:sldMk cId="283455328" sldId="2368"/>
            <ac:spMk id="3" creationId="{CE2529A3-BA97-486F-9E02-8DFAAA7D8D38}"/>
          </ac:spMkLst>
        </pc:spChg>
        <pc:spChg chg="mod">
          <ac:chgData name="Aurelien Domont" userId="6da7715ce44349b3" providerId="LiveId" clId="{900ED9AA-9E3E-4466-B9E3-DFC8365613D8}" dt="2022-03-17T03:36:31.348" v="130"/>
          <ac:spMkLst>
            <pc:docMk/>
            <pc:sldMk cId="283455328" sldId="2368"/>
            <ac:spMk id="16" creationId="{6C2BB713-9637-4B9B-938F-E9768876782A}"/>
          </ac:spMkLst>
        </pc:spChg>
        <pc:spChg chg="add mod">
          <ac:chgData name="Aurelien Domont" userId="6da7715ce44349b3" providerId="LiveId" clId="{900ED9AA-9E3E-4466-B9E3-DFC8365613D8}" dt="2022-03-22T03:33:14.067" v="3158"/>
          <ac:spMkLst>
            <pc:docMk/>
            <pc:sldMk cId="283455328" sldId="2368"/>
            <ac:spMk id="17" creationId="{394677CF-CBF0-462F-AB74-91B63239101D}"/>
          </ac:spMkLst>
        </pc:spChg>
        <pc:spChg chg="add mod">
          <ac:chgData name="Aurelien Domont" userId="6da7715ce44349b3" providerId="LiveId" clId="{900ED9AA-9E3E-4466-B9E3-DFC8365613D8}" dt="2022-03-22T03:33:14.067" v="3158"/>
          <ac:spMkLst>
            <pc:docMk/>
            <pc:sldMk cId="283455328" sldId="2368"/>
            <ac:spMk id="18" creationId="{B258473D-56F0-42CC-9475-DC04AC14F46A}"/>
          </ac:spMkLst>
        </pc:spChg>
        <pc:spChg chg="add mod">
          <ac:chgData name="Aurelien Domont" userId="6da7715ce44349b3" providerId="LiveId" clId="{900ED9AA-9E3E-4466-B9E3-DFC8365613D8}" dt="2022-03-22T03:33:14.067" v="3158"/>
          <ac:spMkLst>
            <pc:docMk/>
            <pc:sldMk cId="283455328" sldId="2368"/>
            <ac:spMk id="19" creationId="{5BF2D039-1B5F-4F0D-B4EE-46304BC15CAC}"/>
          </ac:spMkLst>
        </pc:spChg>
        <pc:spChg chg="add mod">
          <ac:chgData name="Aurelien Domont" userId="6da7715ce44349b3" providerId="LiveId" clId="{900ED9AA-9E3E-4466-B9E3-DFC8365613D8}" dt="2022-03-22T03:33:14.067" v="3158"/>
          <ac:spMkLst>
            <pc:docMk/>
            <pc:sldMk cId="283455328" sldId="2368"/>
            <ac:spMk id="20" creationId="{9C5C8CD0-CBEC-43F8-955A-0A571FDE2511}"/>
          </ac:spMkLst>
        </pc:spChg>
        <pc:spChg chg="del">
          <ac:chgData name="Aurelien Domont" userId="6da7715ce44349b3" providerId="LiveId" clId="{900ED9AA-9E3E-4466-B9E3-DFC8365613D8}" dt="2022-03-17T03:32:52.365" v="127" actId="478"/>
          <ac:spMkLst>
            <pc:docMk/>
            <pc:sldMk cId="283455328" sldId="2368"/>
            <ac:spMk id="21" creationId="{8BC996FB-D7B5-4930-ABB7-68ABA93F7136}"/>
          </ac:spMkLst>
        </pc:spChg>
        <pc:spChg chg="add mod">
          <ac:chgData name="Aurelien Domont" userId="6da7715ce44349b3" providerId="LiveId" clId="{900ED9AA-9E3E-4466-B9E3-DFC8365613D8}" dt="2022-03-22T03:33:14.067" v="3158"/>
          <ac:spMkLst>
            <pc:docMk/>
            <pc:sldMk cId="283455328" sldId="2368"/>
            <ac:spMk id="21" creationId="{EB6D649A-3365-48E7-8F57-71ADBB3999B0}"/>
          </ac:spMkLst>
        </pc:spChg>
        <pc:spChg chg="add mod">
          <ac:chgData name="Aurelien Domont" userId="6da7715ce44349b3" providerId="LiveId" clId="{900ED9AA-9E3E-4466-B9E3-DFC8365613D8}" dt="2022-03-22T03:33:14.067" v="3158"/>
          <ac:spMkLst>
            <pc:docMk/>
            <pc:sldMk cId="283455328" sldId="2368"/>
            <ac:spMk id="22" creationId="{E69BB3F1-6E48-4523-9349-BD5C2169D54A}"/>
          </ac:spMkLst>
        </pc:spChg>
        <pc:spChg chg="add mod">
          <ac:chgData name="Aurelien Domont" userId="6da7715ce44349b3" providerId="LiveId" clId="{900ED9AA-9E3E-4466-B9E3-DFC8365613D8}" dt="2022-03-22T03:33:14.067" v="3158"/>
          <ac:spMkLst>
            <pc:docMk/>
            <pc:sldMk cId="283455328" sldId="2368"/>
            <ac:spMk id="23" creationId="{AD82C29D-5474-40DB-AA84-19A65AA26BE0}"/>
          </ac:spMkLst>
        </pc:spChg>
        <pc:spChg chg="del">
          <ac:chgData name="Aurelien Domont" userId="6da7715ce44349b3" providerId="LiveId" clId="{900ED9AA-9E3E-4466-B9E3-DFC8365613D8}" dt="2022-03-17T03:32:52.365" v="127" actId="478"/>
          <ac:spMkLst>
            <pc:docMk/>
            <pc:sldMk cId="283455328" sldId="2368"/>
            <ac:spMk id="23" creationId="{BFB33608-CE3B-4791-99C7-35304CF56E59}"/>
          </ac:spMkLst>
        </pc:spChg>
        <pc:spChg chg="add mod">
          <ac:chgData name="Aurelien Domont" userId="6da7715ce44349b3" providerId="LiveId" clId="{900ED9AA-9E3E-4466-B9E3-DFC8365613D8}" dt="2022-03-22T03:50:23.785" v="3336"/>
          <ac:spMkLst>
            <pc:docMk/>
            <pc:sldMk cId="283455328" sldId="2368"/>
            <ac:spMk id="24" creationId="{E2E2B69D-D4CD-4D18-8AD9-709B42984A2C}"/>
          </ac:spMkLst>
        </pc:spChg>
        <pc:spChg chg="del">
          <ac:chgData name="Aurelien Domont" userId="6da7715ce44349b3" providerId="LiveId" clId="{900ED9AA-9E3E-4466-B9E3-DFC8365613D8}" dt="2022-03-17T03:32:52.365" v="127" actId="478"/>
          <ac:spMkLst>
            <pc:docMk/>
            <pc:sldMk cId="283455328" sldId="2368"/>
            <ac:spMk id="25" creationId="{71B7B549-6CB4-4B53-9909-2456A34F2FAC}"/>
          </ac:spMkLst>
        </pc:spChg>
        <pc:spChg chg="del">
          <ac:chgData name="Aurelien Domont" userId="6da7715ce44349b3" providerId="LiveId" clId="{900ED9AA-9E3E-4466-B9E3-DFC8365613D8}" dt="2022-03-17T03:32:52.365" v="127" actId="478"/>
          <ac:spMkLst>
            <pc:docMk/>
            <pc:sldMk cId="283455328" sldId="2368"/>
            <ac:spMk id="27" creationId="{7C6A9743-565D-4195-AF09-59F214E23323}"/>
          </ac:spMkLst>
        </pc:spChg>
        <pc:spChg chg="del">
          <ac:chgData name="Aurelien Domont" userId="6da7715ce44349b3" providerId="LiveId" clId="{900ED9AA-9E3E-4466-B9E3-DFC8365613D8}" dt="2022-03-17T03:32:52.365" v="127" actId="478"/>
          <ac:spMkLst>
            <pc:docMk/>
            <pc:sldMk cId="283455328" sldId="2368"/>
            <ac:spMk id="29" creationId="{81158EDA-96AD-44C9-8B93-0308FBC39404}"/>
          </ac:spMkLst>
        </pc:spChg>
        <pc:spChg chg="del">
          <ac:chgData name="Aurelien Domont" userId="6da7715ce44349b3" providerId="LiveId" clId="{900ED9AA-9E3E-4466-B9E3-DFC8365613D8}" dt="2022-03-17T03:32:52.365" v="127" actId="478"/>
          <ac:spMkLst>
            <pc:docMk/>
            <pc:sldMk cId="283455328" sldId="2368"/>
            <ac:spMk id="31" creationId="{CE123E0B-E92C-4AB0-86B3-39A1300243EF}"/>
          </ac:spMkLst>
        </pc:spChg>
        <pc:spChg chg="add del mod">
          <ac:chgData name="Aurelien Domont" userId="6da7715ce44349b3" providerId="LiveId" clId="{900ED9AA-9E3E-4466-B9E3-DFC8365613D8}" dt="2022-03-22T03:33:05.576" v="3157" actId="478"/>
          <ac:spMkLst>
            <pc:docMk/>
            <pc:sldMk cId="283455328" sldId="2368"/>
            <ac:spMk id="32" creationId="{B7D0F8A0-E330-4211-ADF5-BE22F979AFAB}"/>
          </ac:spMkLst>
        </pc:spChg>
        <pc:spChg chg="del">
          <ac:chgData name="Aurelien Domont" userId="6da7715ce44349b3" providerId="LiveId" clId="{900ED9AA-9E3E-4466-B9E3-DFC8365613D8}" dt="2022-03-17T03:32:52.365" v="127" actId="478"/>
          <ac:spMkLst>
            <pc:docMk/>
            <pc:sldMk cId="283455328" sldId="2368"/>
            <ac:spMk id="33" creationId="{6D641CE2-C736-46BE-BEE6-A0DE5CAB1F38}"/>
          </ac:spMkLst>
        </pc:spChg>
        <pc:spChg chg="del">
          <ac:chgData name="Aurelien Domont" userId="6da7715ce44349b3" providerId="LiveId" clId="{900ED9AA-9E3E-4466-B9E3-DFC8365613D8}" dt="2022-03-17T03:32:52.365" v="127" actId="478"/>
          <ac:spMkLst>
            <pc:docMk/>
            <pc:sldMk cId="283455328" sldId="2368"/>
            <ac:spMk id="34" creationId="{FDBD5CF0-EB02-479A-AD2C-A55DF921BB32}"/>
          </ac:spMkLst>
        </pc:spChg>
        <pc:spChg chg="del">
          <ac:chgData name="Aurelien Domont" userId="6da7715ce44349b3" providerId="LiveId" clId="{900ED9AA-9E3E-4466-B9E3-DFC8365613D8}" dt="2022-03-17T03:32:52.365" v="127" actId="478"/>
          <ac:spMkLst>
            <pc:docMk/>
            <pc:sldMk cId="283455328" sldId="2368"/>
            <ac:spMk id="35" creationId="{EB182DE2-9682-4365-87FD-2E8079067A44}"/>
          </ac:spMkLst>
        </pc:spChg>
        <pc:spChg chg="del">
          <ac:chgData name="Aurelien Domont" userId="6da7715ce44349b3" providerId="LiveId" clId="{900ED9AA-9E3E-4466-B9E3-DFC8365613D8}" dt="2022-03-17T03:32:52.365" v="127" actId="478"/>
          <ac:spMkLst>
            <pc:docMk/>
            <pc:sldMk cId="283455328" sldId="2368"/>
            <ac:spMk id="36" creationId="{AAD30E49-2F81-4273-95C3-7F8C1FE208AA}"/>
          </ac:spMkLst>
        </pc:spChg>
        <pc:spChg chg="add del mod">
          <ac:chgData name="Aurelien Domont" userId="6da7715ce44349b3" providerId="LiveId" clId="{900ED9AA-9E3E-4466-B9E3-DFC8365613D8}" dt="2022-03-22T03:33:05.576" v="3157" actId="478"/>
          <ac:spMkLst>
            <pc:docMk/>
            <pc:sldMk cId="283455328" sldId="2368"/>
            <ac:spMk id="37" creationId="{29A4D3E9-CE65-405A-9E50-0056198ECEC2}"/>
          </ac:spMkLst>
        </pc:spChg>
        <pc:spChg chg="del">
          <ac:chgData name="Aurelien Domont" userId="6da7715ce44349b3" providerId="LiveId" clId="{900ED9AA-9E3E-4466-B9E3-DFC8365613D8}" dt="2022-03-17T03:32:52.365" v="127" actId="478"/>
          <ac:spMkLst>
            <pc:docMk/>
            <pc:sldMk cId="283455328" sldId="2368"/>
            <ac:spMk id="39" creationId="{8F34EF84-E47A-4497-81CF-E7E5AC3810B3}"/>
          </ac:spMkLst>
        </pc:spChg>
        <pc:spChg chg="del">
          <ac:chgData name="Aurelien Domont" userId="6da7715ce44349b3" providerId="LiveId" clId="{900ED9AA-9E3E-4466-B9E3-DFC8365613D8}" dt="2022-03-17T03:32:52.365" v="127" actId="478"/>
          <ac:spMkLst>
            <pc:docMk/>
            <pc:sldMk cId="283455328" sldId="2368"/>
            <ac:spMk id="44" creationId="{BCC7B568-60B8-43BB-8B91-83943337DA18}"/>
          </ac:spMkLst>
        </pc:spChg>
        <pc:spChg chg="del">
          <ac:chgData name="Aurelien Domont" userId="6da7715ce44349b3" providerId="LiveId" clId="{900ED9AA-9E3E-4466-B9E3-DFC8365613D8}" dt="2022-03-17T03:32:52.365" v="127" actId="478"/>
          <ac:spMkLst>
            <pc:docMk/>
            <pc:sldMk cId="283455328" sldId="2368"/>
            <ac:spMk id="46" creationId="{78BEE3C0-2448-4B26-97AA-EB99C14CE276}"/>
          </ac:spMkLst>
        </pc:spChg>
        <pc:spChg chg="del">
          <ac:chgData name="Aurelien Domont" userId="6da7715ce44349b3" providerId="LiveId" clId="{900ED9AA-9E3E-4466-B9E3-DFC8365613D8}" dt="2022-03-17T03:32:52.365" v="127" actId="478"/>
          <ac:spMkLst>
            <pc:docMk/>
            <pc:sldMk cId="283455328" sldId="2368"/>
            <ac:spMk id="48" creationId="{AD7B4589-4D15-4265-8E5A-F04B8E84520B}"/>
          </ac:spMkLst>
        </pc:spChg>
        <pc:spChg chg="add del mod">
          <ac:chgData name="Aurelien Domont" userId="6da7715ce44349b3" providerId="LiveId" clId="{900ED9AA-9E3E-4466-B9E3-DFC8365613D8}" dt="2022-03-22T03:33:05.576" v="3157" actId="478"/>
          <ac:spMkLst>
            <pc:docMk/>
            <pc:sldMk cId="283455328" sldId="2368"/>
            <ac:spMk id="49" creationId="{32517CB5-8237-433F-A734-686B497E58F1}"/>
          </ac:spMkLst>
        </pc:spChg>
        <pc:spChg chg="add del mod">
          <ac:chgData name="Aurelien Domont" userId="6da7715ce44349b3" providerId="LiveId" clId="{900ED9AA-9E3E-4466-B9E3-DFC8365613D8}" dt="2022-03-22T03:33:05.576" v="3157" actId="478"/>
          <ac:spMkLst>
            <pc:docMk/>
            <pc:sldMk cId="283455328" sldId="2368"/>
            <ac:spMk id="50" creationId="{D0A379B3-5B1F-4C79-9811-020A3192B99F}"/>
          </ac:spMkLst>
        </pc:spChg>
        <pc:spChg chg="add del mod">
          <ac:chgData name="Aurelien Domont" userId="6da7715ce44349b3" providerId="LiveId" clId="{900ED9AA-9E3E-4466-B9E3-DFC8365613D8}" dt="2022-03-22T03:33:05.576" v="3157" actId="478"/>
          <ac:spMkLst>
            <pc:docMk/>
            <pc:sldMk cId="283455328" sldId="2368"/>
            <ac:spMk id="51" creationId="{445E7C83-4653-45C0-998C-17A3E92B87B3}"/>
          </ac:spMkLst>
        </pc:spChg>
        <pc:spChg chg="add del mod">
          <ac:chgData name="Aurelien Domont" userId="6da7715ce44349b3" providerId="LiveId" clId="{900ED9AA-9E3E-4466-B9E3-DFC8365613D8}" dt="2022-03-22T03:33:05.576" v="3157" actId="478"/>
          <ac:spMkLst>
            <pc:docMk/>
            <pc:sldMk cId="283455328" sldId="2368"/>
            <ac:spMk id="52" creationId="{6E3EF904-C023-4AA2-B972-28EBAF31ACFD}"/>
          </ac:spMkLst>
        </pc:spChg>
        <pc:spChg chg="add del mod">
          <ac:chgData name="Aurelien Domont" userId="6da7715ce44349b3" providerId="LiveId" clId="{900ED9AA-9E3E-4466-B9E3-DFC8365613D8}" dt="2022-03-22T03:33:05.576" v="3157" actId="478"/>
          <ac:spMkLst>
            <pc:docMk/>
            <pc:sldMk cId="283455328" sldId="2368"/>
            <ac:spMk id="53" creationId="{6F3ECA8E-E1E3-4C8C-A787-F94680146627}"/>
          </ac:spMkLst>
        </pc:spChg>
        <pc:spChg chg="add del mod">
          <ac:chgData name="Aurelien Domont" userId="6da7715ce44349b3" providerId="LiveId" clId="{900ED9AA-9E3E-4466-B9E3-DFC8365613D8}" dt="2022-03-22T03:33:05.576" v="3157" actId="478"/>
          <ac:spMkLst>
            <pc:docMk/>
            <pc:sldMk cId="283455328" sldId="2368"/>
            <ac:spMk id="54" creationId="{54D8F386-99CB-404D-B4FB-583162F5DB3A}"/>
          </ac:spMkLst>
        </pc:spChg>
        <pc:picChg chg="add mod">
          <ac:chgData name="Aurelien Domont" userId="6da7715ce44349b3" providerId="LiveId" clId="{900ED9AA-9E3E-4466-B9E3-DFC8365613D8}" dt="2022-03-22T03:33:14.067" v="3158"/>
          <ac:picMkLst>
            <pc:docMk/>
            <pc:sldMk cId="283455328" sldId="2368"/>
            <ac:picMk id="25" creationId="{16D717AD-71E4-4477-91DE-82B04EFA129C}"/>
          </ac:picMkLst>
        </pc:picChg>
        <pc:picChg chg="add mod">
          <ac:chgData name="Aurelien Domont" userId="6da7715ce44349b3" providerId="LiveId" clId="{900ED9AA-9E3E-4466-B9E3-DFC8365613D8}" dt="2022-03-22T03:33:14.067" v="3158"/>
          <ac:picMkLst>
            <pc:docMk/>
            <pc:sldMk cId="283455328" sldId="2368"/>
            <ac:picMk id="26" creationId="{6A8550AB-A183-4CD2-B79C-91F6C34AFE67}"/>
          </ac:picMkLst>
        </pc:picChg>
        <pc:picChg chg="add mod">
          <ac:chgData name="Aurelien Domont" userId="6da7715ce44349b3" providerId="LiveId" clId="{900ED9AA-9E3E-4466-B9E3-DFC8365613D8}" dt="2022-03-22T03:33:14.067" v="3158"/>
          <ac:picMkLst>
            <pc:docMk/>
            <pc:sldMk cId="283455328" sldId="2368"/>
            <ac:picMk id="27" creationId="{4D696E72-532B-4DF4-A044-5854BE89869C}"/>
          </ac:picMkLst>
        </pc:picChg>
        <pc:picChg chg="add mod">
          <ac:chgData name="Aurelien Domont" userId="6da7715ce44349b3" providerId="LiveId" clId="{900ED9AA-9E3E-4466-B9E3-DFC8365613D8}" dt="2022-03-22T03:33:14.067" v="3158"/>
          <ac:picMkLst>
            <pc:docMk/>
            <pc:sldMk cId="283455328" sldId="2368"/>
            <ac:picMk id="28" creationId="{66AB629F-5A1E-483B-8DD0-53D37AAA7DBE}"/>
          </ac:picMkLst>
        </pc:picChg>
        <pc:picChg chg="del">
          <ac:chgData name="Aurelien Domont" userId="6da7715ce44349b3" providerId="LiveId" clId="{900ED9AA-9E3E-4466-B9E3-DFC8365613D8}" dt="2022-03-17T03:32:52.365" v="127" actId="478"/>
          <ac:picMkLst>
            <pc:docMk/>
            <pc:sldMk cId="283455328" sldId="2368"/>
            <ac:picMk id="38" creationId="{1E2D5D96-B1C1-4535-AB55-FC3DC4DB615C}"/>
          </ac:picMkLst>
        </pc:picChg>
        <pc:picChg chg="del">
          <ac:chgData name="Aurelien Domont" userId="6da7715ce44349b3" providerId="LiveId" clId="{900ED9AA-9E3E-4466-B9E3-DFC8365613D8}" dt="2022-03-17T03:32:52.365" v="127" actId="478"/>
          <ac:picMkLst>
            <pc:docMk/>
            <pc:sldMk cId="283455328" sldId="2368"/>
            <ac:picMk id="40" creationId="{96E67F19-9A07-482E-83C2-BAA7C7515FA5}"/>
          </ac:picMkLst>
        </pc:picChg>
        <pc:picChg chg="del">
          <ac:chgData name="Aurelien Domont" userId="6da7715ce44349b3" providerId="LiveId" clId="{900ED9AA-9E3E-4466-B9E3-DFC8365613D8}" dt="2022-03-17T03:32:52.365" v="127" actId="478"/>
          <ac:picMkLst>
            <pc:docMk/>
            <pc:sldMk cId="283455328" sldId="2368"/>
            <ac:picMk id="41" creationId="{BA9E677A-ECF1-46A3-80F7-C9559E244CE3}"/>
          </ac:picMkLst>
        </pc:picChg>
        <pc:picChg chg="del">
          <ac:chgData name="Aurelien Domont" userId="6da7715ce44349b3" providerId="LiveId" clId="{900ED9AA-9E3E-4466-B9E3-DFC8365613D8}" dt="2022-03-17T03:32:52.365" v="127" actId="478"/>
          <ac:picMkLst>
            <pc:docMk/>
            <pc:sldMk cId="283455328" sldId="2368"/>
            <ac:picMk id="42" creationId="{AFA2B1F9-1904-4100-A9E3-A1C8356F1A8A}"/>
          </ac:picMkLst>
        </pc:picChg>
        <pc:picChg chg="del">
          <ac:chgData name="Aurelien Domont" userId="6da7715ce44349b3" providerId="LiveId" clId="{900ED9AA-9E3E-4466-B9E3-DFC8365613D8}" dt="2022-03-17T03:32:52.365" v="127" actId="478"/>
          <ac:picMkLst>
            <pc:docMk/>
            <pc:sldMk cId="283455328" sldId="2368"/>
            <ac:picMk id="43" creationId="{E7DE5E06-800B-46F1-BD58-7A6C11D8CFFF}"/>
          </ac:picMkLst>
        </pc:picChg>
        <pc:picChg chg="del">
          <ac:chgData name="Aurelien Domont" userId="6da7715ce44349b3" providerId="LiveId" clId="{900ED9AA-9E3E-4466-B9E3-DFC8365613D8}" dt="2022-03-17T03:32:52.365" v="127" actId="478"/>
          <ac:picMkLst>
            <pc:docMk/>
            <pc:sldMk cId="283455328" sldId="2368"/>
            <ac:picMk id="45" creationId="{91DDEE50-77B9-47D2-B0A7-81403D1CD715}"/>
          </ac:picMkLst>
        </pc:picChg>
        <pc:picChg chg="del">
          <ac:chgData name="Aurelien Domont" userId="6da7715ce44349b3" providerId="LiveId" clId="{900ED9AA-9E3E-4466-B9E3-DFC8365613D8}" dt="2022-03-17T03:32:52.365" v="127" actId="478"/>
          <ac:picMkLst>
            <pc:docMk/>
            <pc:sldMk cId="283455328" sldId="2368"/>
            <ac:picMk id="47" creationId="{229BA781-9CA5-42EC-B216-C9275A383C46}"/>
          </ac:picMkLst>
        </pc:picChg>
        <pc:picChg chg="add del mod">
          <ac:chgData name="Aurelien Domont" userId="6da7715ce44349b3" providerId="LiveId" clId="{900ED9AA-9E3E-4466-B9E3-DFC8365613D8}" dt="2022-03-22T03:33:05.576" v="3157" actId="478"/>
          <ac:picMkLst>
            <pc:docMk/>
            <pc:sldMk cId="283455328" sldId="2368"/>
            <ac:picMk id="55" creationId="{63583471-7EE4-4EE2-8E38-474B67D5DD64}"/>
          </ac:picMkLst>
        </pc:picChg>
        <pc:picChg chg="add del mod">
          <ac:chgData name="Aurelien Domont" userId="6da7715ce44349b3" providerId="LiveId" clId="{900ED9AA-9E3E-4466-B9E3-DFC8365613D8}" dt="2022-03-22T03:33:05.576" v="3157" actId="478"/>
          <ac:picMkLst>
            <pc:docMk/>
            <pc:sldMk cId="283455328" sldId="2368"/>
            <ac:picMk id="56" creationId="{738E684A-6E64-4569-9512-157EE75BBB1E}"/>
          </ac:picMkLst>
        </pc:picChg>
        <pc:picChg chg="add del mod">
          <ac:chgData name="Aurelien Domont" userId="6da7715ce44349b3" providerId="LiveId" clId="{900ED9AA-9E3E-4466-B9E3-DFC8365613D8}" dt="2022-03-22T03:33:05.576" v="3157" actId="478"/>
          <ac:picMkLst>
            <pc:docMk/>
            <pc:sldMk cId="283455328" sldId="2368"/>
            <ac:picMk id="57" creationId="{1E6A4E2C-5687-4BF5-A6E4-35974DD2CE1E}"/>
          </ac:picMkLst>
        </pc:picChg>
        <pc:picChg chg="add del mod">
          <ac:chgData name="Aurelien Domont" userId="6da7715ce44349b3" providerId="LiveId" clId="{900ED9AA-9E3E-4466-B9E3-DFC8365613D8}" dt="2022-03-22T03:33:05.576" v="3157" actId="478"/>
          <ac:picMkLst>
            <pc:docMk/>
            <pc:sldMk cId="283455328" sldId="2368"/>
            <ac:picMk id="58" creationId="{12A6741B-BD56-4D94-B733-F0E15B9B39CB}"/>
          </ac:picMkLst>
        </pc:picChg>
        <pc:cxnChg chg="del">
          <ac:chgData name="Aurelien Domont" userId="6da7715ce44349b3" providerId="LiveId" clId="{900ED9AA-9E3E-4466-B9E3-DFC8365613D8}" dt="2022-03-17T03:32:52.365" v="127" actId="478"/>
          <ac:cxnSpMkLst>
            <pc:docMk/>
            <pc:sldMk cId="283455328" sldId="2368"/>
            <ac:cxnSpMk id="20" creationId="{D3A4E5A3-06C3-4088-9DF1-EFDC1100B1F9}"/>
          </ac:cxnSpMkLst>
        </pc:cxnChg>
        <pc:cxnChg chg="del">
          <ac:chgData name="Aurelien Domont" userId="6da7715ce44349b3" providerId="LiveId" clId="{900ED9AA-9E3E-4466-B9E3-DFC8365613D8}" dt="2022-03-17T03:32:52.365" v="127" actId="478"/>
          <ac:cxnSpMkLst>
            <pc:docMk/>
            <pc:sldMk cId="283455328" sldId="2368"/>
            <ac:cxnSpMk id="22" creationId="{A2F14822-990B-466E-AD0B-FD2D26DAB6D7}"/>
          </ac:cxnSpMkLst>
        </pc:cxnChg>
        <pc:cxnChg chg="del">
          <ac:chgData name="Aurelien Domont" userId="6da7715ce44349b3" providerId="LiveId" clId="{900ED9AA-9E3E-4466-B9E3-DFC8365613D8}" dt="2022-03-17T03:32:52.365" v="127" actId="478"/>
          <ac:cxnSpMkLst>
            <pc:docMk/>
            <pc:sldMk cId="283455328" sldId="2368"/>
            <ac:cxnSpMk id="24" creationId="{61F98AD5-A6EB-488B-9E58-9822EDD3E121}"/>
          </ac:cxnSpMkLst>
        </pc:cxnChg>
        <pc:cxnChg chg="del">
          <ac:chgData name="Aurelien Domont" userId="6da7715ce44349b3" providerId="LiveId" clId="{900ED9AA-9E3E-4466-B9E3-DFC8365613D8}" dt="2022-03-17T03:32:52.365" v="127" actId="478"/>
          <ac:cxnSpMkLst>
            <pc:docMk/>
            <pc:sldMk cId="283455328" sldId="2368"/>
            <ac:cxnSpMk id="26" creationId="{AC8546FB-7613-4C33-AF70-8F2919EB3905}"/>
          </ac:cxnSpMkLst>
        </pc:cxnChg>
        <pc:cxnChg chg="del">
          <ac:chgData name="Aurelien Domont" userId="6da7715ce44349b3" providerId="LiveId" clId="{900ED9AA-9E3E-4466-B9E3-DFC8365613D8}" dt="2022-03-17T03:32:52.365" v="127" actId="478"/>
          <ac:cxnSpMkLst>
            <pc:docMk/>
            <pc:sldMk cId="283455328" sldId="2368"/>
            <ac:cxnSpMk id="28" creationId="{D91CC899-E100-43B1-983F-431B2510BEE8}"/>
          </ac:cxnSpMkLst>
        </pc:cxnChg>
        <pc:cxnChg chg="del">
          <ac:chgData name="Aurelien Domont" userId="6da7715ce44349b3" providerId="LiveId" clId="{900ED9AA-9E3E-4466-B9E3-DFC8365613D8}" dt="2022-03-17T03:32:52.365" v="127" actId="478"/>
          <ac:cxnSpMkLst>
            <pc:docMk/>
            <pc:sldMk cId="283455328" sldId="2368"/>
            <ac:cxnSpMk id="30" creationId="{03FA61A6-D503-46C8-A3A9-001D154511F3}"/>
          </ac:cxnSpMkLst>
        </pc:cxnChg>
      </pc:sldChg>
      <pc:sldChg chg="addSp modSp add del mod">
        <pc:chgData name="Aurelien Domont" userId="6da7715ce44349b3" providerId="LiveId" clId="{900ED9AA-9E3E-4466-B9E3-DFC8365613D8}" dt="2022-03-22T03:33:27.101" v="3162" actId="47"/>
        <pc:sldMkLst>
          <pc:docMk/>
          <pc:sldMk cId="2089746417" sldId="2369"/>
        </pc:sldMkLst>
        <pc:spChg chg="add mod ord">
          <ac:chgData name="Aurelien Domont" userId="6da7715ce44349b3" providerId="LiveId" clId="{900ED9AA-9E3E-4466-B9E3-DFC8365613D8}" dt="2022-03-17T03:39:43.403" v="191" actId="1037"/>
          <ac:spMkLst>
            <pc:docMk/>
            <pc:sldMk cId="2089746417" sldId="2369"/>
            <ac:spMk id="17" creationId="{1D60CA45-0499-4729-83B1-A8C1762BAB05}"/>
          </ac:spMkLst>
        </pc:spChg>
        <pc:spChg chg="mod">
          <ac:chgData name="Aurelien Domont" userId="6da7715ce44349b3" providerId="LiveId" clId="{900ED9AA-9E3E-4466-B9E3-DFC8365613D8}" dt="2022-03-17T04:41:13.617" v="852"/>
          <ac:spMkLst>
            <pc:docMk/>
            <pc:sldMk cId="2089746417" sldId="2369"/>
            <ac:spMk id="51" creationId="{445E7C83-4653-45C0-998C-17A3E92B87B3}"/>
          </ac:spMkLst>
        </pc:spChg>
      </pc:sldChg>
      <pc:sldChg chg="addSp delSp modSp add del mod">
        <pc:chgData name="Aurelien Domont" userId="6da7715ce44349b3" providerId="LiveId" clId="{900ED9AA-9E3E-4466-B9E3-DFC8365613D8}" dt="2022-03-22T03:33:37.312" v="3164" actId="47"/>
        <pc:sldMkLst>
          <pc:docMk/>
          <pc:sldMk cId="1866419627" sldId="2370"/>
        </pc:sldMkLst>
        <pc:spChg chg="add del mod">
          <ac:chgData name="Aurelien Domont" userId="6da7715ce44349b3" providerId="LiveId" clId="{900ED9AA-9E3E-4466-B9E3-DFC8365613D8}" dt="2022-03-17T04:41:51.869" v="860" actId="478"/>
          <ac:spMkLst>
            <pc:docMk/>
            <pc:sldMk cId="1866419627" sldId="2370"/>
            <ac:spMk id="2" creationId="{65371684-2DBB-4857-BEFD-2851C19EA3F8}"/>
          </ac:spMkLst>
        </pc:spChg>
        <pc:spChg chg="mod">
          <ac:chgData name="Aurelien Domont" userId="6da7715ce44349b3" providerId="LiveId" clId="{900ED9AA-9E3E-4466-B9E3-DFC8365613D8}" dt="2022-03-17T03:55:20.227" v="250" actId="1036"/>
          <ac:spMkLst>
            <pc:docMk/>
            <pc:sldMk cId="1866419627" sldId="2370"/>
            <ac:spMk id="17" creationId="{1D60CA45-0499-4729-83B1-A8C1762BAB05}"/>
          </ac:spMkLst>
        </pc:spChg>
        <pc:spChg chg="mod">
          <ac:chgData name="Aurelien Domont" userId="6da7715ce44349b3" providerId="LiveId" clId="{900ED9AA-9E3E-4466-B9E3-DFC8365613D8}" dt="2022-03-17T04:34:14.126" v="643" actId="20577"/>
          <ac:spMkLst>
            <pc:docMk/>
            <pc:sldMk cId="1866419627" sldId="2370"/>
            <ac:spMk id="51" creationId="{445E7C83-4653-45C0-998C-17A3E92B87B3}"/>
          </ac:spMkLst>
        </pc:spChg>
      </pc:sldChg>
      <pc:sldChg chg="delSp modSp add mod">
        <pc:chgData name="Aurelien Domont" userId="6da7715ce44349b3" providerId="LiveId" clId="{900ED9AA-9E3E-4466-B9E3-DFC8365613D8}" dt="2022-03-17T04:39:34.766" v="839" actId="20577"/>
        <pc:sldMkLst>
          <pc:docMk/>
          <pc:sldMk cId="3266860291" sldId="2371"/>
        </pc:sldMkLst>
        <pc:spChg chg="mod">
          <ac:chgData name="Aurelien Domont" userId="6da7715ce44349b3" providerId="LiveId" clId="{900ED9AA-9E3E-4466-B9E3-DFC8365613D8}" dt="2022-03-17T04:38:39.716" v="812" actId="1036"/>
          <ac:spMkLst>
            <pc:docMk/>
            <pc:sldMk cId="3266860291" sldId="2371"/>
            <ac:spMk id="8" creationId="{643E02EB-8B75-4C38-9EF6-D0B5B7FAD67E}"/>
          </ac:spMkLst>
        </pc:spChg>
        <pc:spChg chg="mod">
          <ac:chgData name="Aurelien Domont" userId="6da7715ce44349b3" providerId="LiveId" clId="{900ED9AA-9E3E-4466-B9E3-DFC8365613D8}" dt="2022-03-17T04:38:39.716" v="812" actId="1036"/>
          <ac:spMkLst>
            <pc:docMk/>
            <pc:sldMk cId="3266860291" sldId="2371"/>
            <ac:spMk id="11" creationId="{AF56CC85-A5D6-4256-95AB-9A3896389D86}"/>
          </ac:spMkLst>
        </pc:spChg>
        <pc:spChg chg="mod">
          <ac:chgData name="Aurelien Domont" userId="6da7715ce44349b3" providerId="LiveId" clId="{900ED9AA-9E3E-4466-B9E3-DFC8365613D8}" dt="2022-03-17T04:38:39.716" v="812" actId="1036"/>
          <ac:spMkLst>
            <pc:docMk/>
            <pc:sldMk cId="3266860291" sldId="2371"/>
            <ac:spMk id="12" creationId="{88E1BB5B-5B76-4AD3-BEEC-878598F77BD3}"/>
          </ac:spMkLst>
        </pc:spChg>
        <pc:spChg chg="mod">
          <ac:chgData name="Aurelien Domont" userId="6da7715ce44349b3" providerId="LiveId" clId="{900ED9AA-9E3E-4466-B9E3-DFC8365613D8}" dt="2022-03-17T04:39:34.766" v="839" actId="20577"/>
          <ac:spMkLst>
            <pc:docMk/>
            <pc:sldMk cId="3266860291" sldId="2371"/>
            <ac:spMk id="13" creationId="{5253D664-BEB3-464F-90EA-C5D97ED728EB}"/>
          </ac:spMkLst>
        </pc:spChg>
        <pc:spChg chg="mod">
          <ac:chgData name="Aurelien Domont" userId="6da7715ce44349b3" providerId="LiveId" clId="{900ED9AA-9E3E-4466-B9E3-DFC8365613D8}" dt="2022-03-17T04:38:39.716" v="812" actId="1036"/>
          <ac:spMkLst>
            <pc:docMk/>
            <pc:sldMk cId="3266860291" sldId="2371"/>
            <ac:spMk id="14" creationId="{966000D9-7E71-44EB-AB18-656243290B9C}"/>
          </ac:spMkLst>
        </pc:spChg>
        <pc:spChg chg="mod">
          <ac:chgData name="Aurelien Domont" userId="6da7715ce44349b3" providerId="LiveId" clId="{900ED9AA-9E3E-4466-B9E3-DFC8365613D8}" dt="2022-03-17T04:38:39.716" v="812" actId="1036"/>
          <ac:spMkLst>
            <pc:docMk/>
            <pc:sldMk cId="3266860291" sldId="2371"/>
            <ac:spMk id="33" creationId="{4EF69FF8-88B9-43CF-AF06-87A79D6B9B83}"/>
          </ac:spMkLst>
        </pc:spChg>
        <pc:spChg chg="mod">
          <ac:chgData name="Aurelien Domont" userId="6da7715ce44349b3" providerId="LiveId" clId="{900ED9AA-9E3E-4466-B9E3-DFC8365613D8}" dt="2022-03-17T04:38:39.716" v="812" actId="1036"/>
          <ac:spMkLst>
            <pc:docMk/>
            <pc:sldMk cId="3266860291" sldId="2371"/>
            <ac:spMk id="35" creationId="{8D124B5C-16F9-43E0-AB1D-C4B2343CD8B4}"/>
          </ac:spMkLst>
        </pc:spChg>
        <pc:spChg chg="mod">
          <ac:chgData name="Aurelien Domont" userId="6da7715ce44349b3" providerId="LiveId" clId="{900ED9AA-9E3E-4466-B9E3-DFC8365613D8}" dt="2022-03-17T04:38:39.716" v="812" actId="1036"/>
          <ac:spMkLst>
            <pc:docMk/>
            <pc:sldMk cId="3266860291" sldId="2371"/>
            <ac:spMk id="36" creationId="{4F3680D0-594D-4243-B1F1-CFABB54A7ED2}"/>
          </ac:spMkLst>
        </pc:spChg>
        <pc:spChg chg="mod">
          <ac:chgData name="Aurelien Domont" userId="6da7715ce44349b3" providerId="LiveId" clId="{900ED9AA-9E3E-4466-B9E3-DFC8365613D8}" dt="2022-03-17T04:38:39.716" v="812" actId="1036"/>
          <ac:spMkLst>
            <pc:docMk/>
            <pc:sldMk cId="3266860291" sldId="2371"/>
            <ac:spMk id="37" creationId="{3EEA5287-6493-4CEA-BB1A-E10DFC178BC9}"/>
          </ac:spMkLst>
        </pc:spChg>
        <pc:spChg chg="mod">
          <ac:chgData name="Aurelien Domont" userId="6da7715ce44349b3" providerId="LiveId" clId="{900ED9AA-9E3E-4466-B9E3-DFC8365613D8}" dt="2022-03-17T04:38:39.716" v="812" actId="1036"/>
          <ac:spMkLst>
            <pc:docMk/>
            <pc:sldMk cId="3266860291" sldId="2371"/>
            <ac:spMk id="38" creationId="{6887C043-EADD-4243-AE0B-B0EFA8F4FAFA}"/>
          </ac:spMkLst>
        </pc:spChg>
        <pc:spChg chg="del">
          <ac:chgData name="Aurelien Domont" userId="6da7715ce44349b3" providerId="LiveId" clId="{900ED9AA-9E3E-4466-B9E3-DFC8365613D8}" dt="2022-03-17T04:27:53.919" v="540" actId="478"/>
          <ac:spMkLst>
            <pc:docMk/>
            <pc:sldMk cId="3266860291" sldId="2371"/>
            <ac:spMk id="39" creationId="{D6A8CF01-4B5E-4510-82F8-C5EF28227D9B}"/>
          </ac:spMkLst>
        </pc:spChg>
      </pc:sldChg>
      <pc:sldChg chg="modSp add del mod">
        <pc:chgData name="Aurelien Domont" userId="6da7715ce44349b3" providerId="LiveId" clId="{900ED9AA-9E3E-4466-B9E3-DFC8365613D8}" dt="2022-03-17T04:29:29.291" v="605" actId="47"/>
        <pc:sldMkLst>
          <pc:docMk/>
          <pc:sldMk cId="3248600536" sldId="2372"/>
        </pc:sldMkLst>
        <pc:spChg chg="mod">
          <ac:chgData name="Aurelien Domont" userId="6da7715ce44349b3" providerId="LiveId" clId="{900ED9AA-9E3E-4466-B9E3-DFC8365613D8}" dt="2022-03-17T04:28:43.270" v="557" actId="20577"/>
          <ac:spMkLst>
            <pc:docMk/>
            <pc:sldMk cId="3248600536" sldId="2372"/>
            <ac:spMk id="2" creationId="{406113FD-AA7D-4249-90D7-70AF85BE48E1}"/>
          </ac:spMkLst>
        </pc:spChg>
      </pc:sldChg>
      <pc:sldChg chg="addSp delSp modSp add mod">
        <pc:chgData name="Aurelien Domont" userId="6da7715ce44349b3" providerId="LiveId" clId="{900ED9AA-9E3E-4466-B9E3-DFC8365613D8}" dt="2022-03-17T04:39:38.924" v="841" actId="20577"/>
        <pc:sldMkLst>
          <pc:docMk/>
          <pc:sldMk cId="3243680915" sldId="2373"/>
        </pc:sldMkLst>
        <pc:spChg chg="mod">
          <ac:chgData name="Aurelien Domont" userId="6da7715ce44349b3" providerId="LiveId" clId="{900ED9AA-9E3E-4466-B9E3-DFC8365613D8}" dt="2022-03-17T04:29:26.201" v="604" actId="20577"/>
          <ac:spMkLst>
            <pc:docMk/>
            <pc:sldMk cId="3243680915" sldId="2373"/>
            <ac:spMk id="2" creationId="{406113FD-AA7D-4249-90D7-70AF85BE48E1}"/>
          </ac:spMkLst>
        </pc:spChg>
        <pc:spChg chg="add mod">
          <ac:chgData name="Aurelien Domont" userId="6da7715ce44349b3" providerId="LiveId" clId="{900ED9AA-9E3E-4466-B9E3-DFC8365613D8}" dt="2022-03-17T04:39:07.357" v="827" actId="1036"/>
          <ac:spMkLst>
            <pc:docMk/>
            <pc:sldMk cId="3243680915" sldId="2373"/>
            <ac:spMk id="5" creationId="{A5DDB674-5715-4F50-961B-A35C944CCD11}"/>
          </ac:spMkLst>
        </pc:spChg>
        <pc:spChg chg="mod">
          <ac:chgData name="Aurelien Domont" userId="6da7715ce44349b3" providerId="LiveId" clId="{900ED9AA-9E3E-4466-B9E3-DFC8365613D8}" dt="2022-03-17T04:38:54.762" v="821" actId="1036"/>
          <ac:spMkLst>
            <pc:docMk/>
            <pc:sldMk cId="3243680915" sldId="2373"/>
            <ac:spMk id="8" creationId="{643E02EB-8B75-4C38-9EF6-D0B5B7FAD67E}"/>
          </ac:spMkLst>
        </pc:spChg>
        <pc:spChg chg="mod">
          <ac:chgData name="Aurelien Domont" userId="6da7715ce44349b3" providerId="LiveId" clId="{900ED9AA-9E3E-4466-B9E3-DFC8365613D8}" dt="2022-03-17T04:38:54.762" v="821" actId="1036"/>
          <ac:spMkLst>
            <pc:docMk/>
            <pc:sldMk cId="3243680915" sldId="2373"/>
            <ac:spMk id="11" creationId="{AF56CC85-A5D6-4256-95AB-9A3896389D86}"/>
          </ac:spMkLst>
        </pc:spChg>
        <pc:spChg chg="mod">
          <ac:chgData name="Aurelien Domont" userId="6da7715ce44349b3" providerId="LiveId" clId="{900ED9AA-9E3E-4466-B9E3-DFC8365613D8}" dt="2022-03-17T04:38:54.762" v="821" actId="1036"/>
          <ac:spMkLst>
            <pc:docMk/>
            <pc:sldMk cId="3243680915" sldId="2373"/>
            <ac:spMk id="12" creationId="{88E1BB5B-5B76-4AD3-BEEC-878598F77BD3}"/>
          </ac:spMkLst>
        </pc:spChg>
        <pc:spChg chg="mod">
          <ac:chgData name="Aurelien Domont" userId="6da7715ce44349b3" providerId="LiveId" clId="{900ED9AA-9E3E-4466-B9E3-DFC8365613D8}" dt="2022-03-17T04:39:38.924" v="841" actId="20577"/>
          <ac:spMkLst>
            <pc:docMk/>
            <pc:sldMk cId="3243680915" sldId="2373"/>
            <ac:spMk id="13" creationId="{5253D664-BEB3-464F-90EA-C5D97ED728EB}"/>
          </ac:spMkLst>
        </pc:spChg>
        <pc:spChg chg="del">
          <ac:chgData name="Aurelien Domont" userId="6da7715ce44349b3" providerId="LiveId" clId="{900ED9AA-9E3E-4466-B9E3-DFC8365613D8}" dt="2022-03-17T04:36:25.339" v="772" actId="478"/>
          <ac:spMkLst>
            <pc:docMk/>
            <pc:sldMk cId="3243680915" sldId="2373"/>
            <ac:spMk id="14" creationId="{966000D9-7E71-44EB-AB18-656243290B9C}"/>
          </ac:spMkLst>
        </pc:spChg>
        <pc:spChg chg="add mod">
          <ac:chgData name="Aurelien Domont" userId="6da7715ce44349b3" providerId="LiveId" clId="{900ED9AA-9E3E-4466-B9E3-DFC8365613D8}" dt="2022-03-17T04:38:54.762" v="821" actId="1036"/>
          <ac:spMkLst>
            <pc:docMk/>
            <pc:sldMk cId="3243680915" sldId="2373"/>
            <ac:spMk id="16" creationId="{BFF372CE-9168-4761-A885-B0B300303082}"/>
          </ac:spMkLst>
        </pc:spChg>
        <pc:spChg chg="add mod">
          <ac:chgData name="Aurelien Domont" userId="6da7715ce44349b3" providerId="LiveId" clId="{900ED9AA-9E3E-4466-B9E3-DFC8365613D8}" dt="2022-03-17T04:38:54.762" v="821" actId="1036"/>
          <ac:spMkLst>
            <pc:docMk/>
            <pc:sldMk cId="3243680915" sldId="2373"/>
            <ac:spMk id="17" creationId="{901DEDF6-3AAB-489C-BC39-72177BF3E562}"/>
          </ac:spMkLst>
        </pc:spChg>
        <pc:spChg chg="add mod">
          <ac:chgData name="Aurelien Domont" userId="6da7715ce44349b3" providerId="LiveId" clId="{900ED9AA-9E3E-4466-B9E3-DFC8365613D8}" dt="2022-03-17T04:38:54.762" v="821" actId="1036"/>
          <ac:spMkLst>
            <pc:docMk/>
            <pc:sldMk cId="3243680915" sldId="2373"/>
            <ac:spMk id="18" creationId="{02E98AD7-D2FC-49A0-AC82-29CF3455E86D}"/>
          </ac:spMkLst>
        </pc:spChg>
        <pc:spChg chg="add mod">
          <ac:chgData name="Aurelien Domont" userId="6da7715ce44349b3" providerId="LiveId" clId="{900ED9AA-9E3E-4466-B9E3-DFC8365613D8}" dt="2022-03-17T04:38:54.762" v="821" actId="1036"/>
          <ac:spMkLst>
            <pc:docMk/>
            <pc:sldMk cId="3243680915" sldId="2373"/>
            <ac:spMk id="19" creationId="{685D274D-4475-4C67-8123-B3FAFC0DD5A1}"/>
          </ac:spMkLst>
        </pc:spChg>
        <pc:spChg chg="add mod">
          <ac:chgData name="Aurelien Domont" userId="6da7715ce44349b3" providerId="LiveId" clId="{900ED9AA-9E3E-4466-B9E3-DFC8365613D8}" dt="2022-03-17T04:38:54.762" v="821" actId="1036"/>
          <ac:spMkLst>
            <pc:docMk/>
            <pc:sldMk cId="3243680915" sldId="2373"/>
            <ac:spMk id="20" creationId="{3B4F3225-8DC5-4F59-A11E-B37CD6C3DD2D}"/>
          </ac:spMkLst>
        </pc:spChg>
        <pc:spChg chg="add mod">
          <ac:chgData name="Aurelien Domont" userId="6da7715ce44349b3" providerId="LiveId" clId="{900ED9AA-9E3E-4466-B9E3-DFC8365613D8}" dt="2022-03-17T04:38:54.762" v="821" actId="1036"/>
          <ac:spMkLst>
            <pc:docMk/>
            <pc:sldMk cId="3243680915" sldId="2373"/>
            <ac:spMk id="21" creationId="{630D55CD-A7FE-4A3A-B063-E2BADC8A4110}"/>
          </ac:spMkLst>
        </pc:spChg>
        <pc:spChg chg="add mod">
          <ac:chgData name="Aurelien Domont" userId="6da7715ce44349b3" providerId="LiveId" clId="{900ED9AA-9E3E-4466-B9E3-DFC8365613D8}" dt="2022-03-17T04:38:54.762" v="821" actId="1036"/>
          <ac:spMkLst>
            <pc:docMk/>
            <pc:sldMk cId="3243680915" sldId="2373"/>
            <ac:spMk id="22" creationId="{8F96AE4A-1C46-4246-96BE-5EF0443DA7B3}"/>
          </ac:spMkLst>
        </pc:spChg>
        <pc:spChg chg="mod">
          <ac:chgData name="Aurelien Domont" userId="6da7715ce44349b3" providerId="LiveId" clId="{900ED9AA-9E3E-4466-B9E3-DFC8365613D8}" dt="2022-03-17T04:38:54.762" v="821" actId="1036"/>
          <ac:spMkLst>
            <pc:docMk/>
            <pc:sldMk cId="3243680915" sldId="2373"/>
            <ac:spMk id="33" creationId="{4EF69FF8-88B9-43CF-AF06-87A79D6B9B83}"/>
          </ac:spMkLst>
        </pc:spChg>
        <pc:spChg chg="del">
          <ac:chgData name="Aurelien Domont" userId="6da7715ce44349b3" providerId="LiveId" clId="{900ED9AA-9E3E-4466-B9E3-DFC8365613D8}" dt="2022-03-17T04:36:25.339" v="772" actId="478"/>
          <ac:spMkLst>
            <pc:docMk/>
            <pc:sldMk cId="3243680915" sldId="2373"/>
            <ac:spMk id="35" creationId="{8D124B5C-16F9-43E0-AB1D-C4B2343CD8B4}"/>
          </ac:spMkLst>
        </pc:spChg>
        <pc:spChg chg="del">
          <ac:chgData name="Aurelien Domont" userId="6da7715ce44349b3" providerId="LiveId" clId="{900ED9AA-9E3E-4466-B9E3-DFC8365613D8}" dt="2022-03-17T04:36:25.339" v="772" actId="478"/>
          <ac:spMkLst>
            <pc:docMk/>
            <pc:sldMk cId="3243680915" sldId="2373"/>
            <ac:spMk id="36" creationId="{4F3680D0-594D-4243-B1F1-CFABB54A7ED2}"/>
          </ac:spMkLst>
        </pc:spChg>
        <pc:spChg chg="del">
          <ac:chgData name="Aurelien Domont" userId="6da7715ce44349b3" providerId="LiveId" clId="{900ED9AA-9E3E-4466-B9E3-DFC8365613D8}" dt="2022-03-17T04:36:25.339" v="772" actId="478"/>
          <ac:spMkLst>
            <pc:docMk/>
            <pc:sldMk cId="3243680915" sldId="2373"/>
            <ac:spMk id="37" creationId="{3EEA5287-6493-4CEA-BB1A-E10DFC178BC9}"/>
          </ac:spMkLst>
        </pc:spChg>
        <pc:spChg chg="del">
          <ac:chgData name="Aurelien Domont" userId="6da7715ce44349b3" providerId="LiveId" clId="{900ED9AA-9E3E-4466-B9E3-DFC8365613D8}" dt="2022-03-17T04:36:25.339" v="772" actId="478"/>
          <ac:spMkLst>
            <pc:docMk/>
            <pc:sldMk cId="3243680915" sldId="2373"/>
            <ac:spMk id="38" creationId="{6887C043-EADD-4243-AE0B-B0EFA8F4FAFA}"/>
          </ac:spMkLst>
        </pc:spChg>
      </pc:sldChg>
      <pc:sldChg chg="delSp modSp add del mod">
        <pc:chgData name="Aurelien Domont" userId="6da7715ce44349b3" providerId="LiveId" clId="{900ED9AA-9E3E-4466-B9E3-DFC8365613D8}" dt="2022-03-22T03:34:03.432" v="3185" actId="47"/>
        <pc:sldMkLst>
          <pc:docMk/>
          <pc:sldMk cId="137764689" sldId="2374"/>
        </pc:sldMkLst>
        <pc:spChg chg="del">
          <ac:chgData name="Aurelien Domont" userId="6da7715ce44349b3" providerId="LiveId" clId="{900ED9AA-9E3E-4466-B9E3-DFC8365613D8}" dt="2022-03-17T04:41:50.021" v="859" actId="478"/>
          <ac:spMkLst>
            <pc:docMk/>
            <pc:sldMk cId="137764689" sldId="2374"/>
            <ac:spMk id="2" creationId="{65371684-2DBB-4857-BEFD-2851C19EA3F8}"/>
          </ac:spMkLst>
        </pc:spChg>
        <pc:spChg chg="mod">
          <ac:chgData name="Aurelien Domont" userId="6da7715ce44349b3" providerId="LiveId" clId="{900ED9AA-9E3E-4466-B9E3-DFC8365613D8}" dt="2022-03-17T04:34:57.864" v="671" actId="1035"/>
          <ac:spMkLst>
            <pc:docMk/>
            <pc:sldMk cId="137764689" sldId="2374"/>
            <ac:spMk id="17" creationId="{1D60CA45-0499-4729-83B1-A8C1762BAB05}"/>
          </ac:spMkLst>
        </pc:spChg>
      </pc:sldChg>
      <pc:sldChg chg="addSp modSp add mod">
        <pc:chgData name="Aurelien Domont" userId="6da7715ce44349b3" providerId="LiveId" clId="{900ED9AA-9E3E-4466-B9E3-DFC8365613D8}" dt="2022-03-17T04:40:06.418" v="851" actId="207"/>
        <pc:sldMkLst>
          <pc:docMk/>
          <pc:sldMk cId="1612830510" sldId="2375"/>
        </pc:sldMkLst>
        <pc:spChg chg="mod">
          <ac:chgData name="Aurelien Domont" userId="6da7715ce44349b3" providerId="LiveId" clId="{900ED9AA-9E3E-4466-B9E3-DFC8365613D8}" dt="2022-03-17T04:39:21.613" v="834" actId="20577"/>
          <ac:spMkLst>
            <pc:docMk/>
            <pc:sldMk cId="1612830510" sldId="2375"/>
            <ac:spMk id="2" creationId="{406113FD-AA7D-4249-90D7-70AF85BE48E1}"/>
          </ac:spMkLst>
        </pc:spChg>
        <pc:spChg chg="mod">
          <ac:chgData name="Aurelien Domont" userId="6da7715ce44349b3" providerId="LiveId" clId="{900ED9AA-9E3E-4466-B9E3-DFC8365613D8}" dt="2022-03-17T04:39:31.439" v="837" actId="20577"/>
          <ac:spMkLst>
            <pc:docMk/>
            <pc:sldMk cId="1612830510" sldId="2375"/>
            <ac:spMk id="13" creationId="{5253D664-BEB3-464F-90EA-C5D97ED728EB}"/>
          </ac:spMkLst>
        </pc:spChg>
        <pc:spChg chg="add mod">
          <ac:chgData name="Aurelien Domont" userId="6da7715ce44349b3" providerId="LiveId" clId="{900ED9AA-9E3E-4466-B9E3-DFC8365613D8}" dt="2022-03-17T04:39:53.022" v="849" actId="207"/>
          <ac:spMkLst>
            <pc:docMk/>
            <pc:sldMk cId="1612830510" sldId="2375"/>
            <ac:spMk id="23" creationId="{12F89D56-DF7E-46BA-86EF-D988DB94C315}"/>
          </ac:spMkLst>
        </pc:spChg>
        <pc:spChg chg="add mod">
          <ac:chgData name="Aurelien Domont" userId="6da7715ce44349b3" providerId="LiveId" clId="{900ED9AA-9E3E-4466-B9E3-DFC8365613D8}" dt="2022-03-17T04:39:49.410" v="848" actId="207"/>
          <ac:spMkLst>
            <pc:docMk/>
            <pc:sldMk cId="1612830510" sldId="2375"/>
            <ac:spMk id="24" creationId="{6E0AB887-56BD-451B-B021-07A3544AA2CF}"/>
          </ac:spMkLst>
        </pc:spChg>
        <pc:spChg chg="add mod">
          <ac:chgData name="Aurelien Domont" userId="6da7715ce44349b3" providerId="LiveId" clId="{900ED9AA-9E3E-4466-B9E3-DFC8365613D8}" dt="2022-03-17T04:40:06.418" v="851" actId="207"/>
          <ac:spMkLst>
            <pc:docMk/>
            <pc:sldMk cId="1612830510" sldId="2375"/>
            <ac:spMk id="25" creationId="{FBF88B40-2261-4657-96C9-BD129E0424C9}"/>
          </ac:spMkLst>
        </pc:spChg>
      </pc:sldChg>
      <pc:sldChg chg="delSp modSp add del mod">
        <pc:chgData name="Aurelien Domont" userId="6da7715ce44349b3" providerId="LiveId" clId="{900ED9AA-9E3E-4466-B9E3-DFC8365613D8}" dt="2022-03-22T03:34:23.122" v="3206" actId="47"/>
        <pc:sldMkLst>
          <pc:docMk/>
          <pc:sldMk cId="2748572313" sldId="2376"/>
        </pc:sldMkLst>
        <pc:spChg chg="del">
          <ac:chgData name="Aurelien Domont" userId="6da7715ce44349b3" providerId="LiveId" clId="{900ED9AA-9E3E-4466-B9E3-DFC8365613D8}" dt="2022-03-17T04:41:48.230" v="858" actId="478"/>
          <ac:spMkLst>
            <pc:docMk/>
            <pc:sldMk cId="2748572313" sldId="2376"/>
            <ac:spMk id="2" creationId="{65371684-2DBB-4857-BEFD-2851C19EA3F8}"/>
          </ac:spMkLst>
        </pc:spChg>
        <pc:spChg chg="mod">
          <ac:chgData name="Aurelien Domont" userId="6da7715ce44349b3" providerId="LiveId" clId="{900ED9AA-9E3E-4466-B9E3-DFC8365613D8}" dt="2022-03-17T04:41:59.631" v="877" actId="14100"/>
          <ac:spMkLst>
            <pc:docMk/>
            <pc:sldMk cId="2748572313" sldId="2376"/>
            <ac:spMk id="17" creationId="{1D60CA45-0499-4729-83B1-A8C1762BAB05}"/>
          </ac:spMkLst>
        </pc:spChg>
      </pc:sldChg>
      <pc:sldChg chg="addSp modSp add mod">
        <pc:chgData name="Aurelien Domont" userId="6da7715ce44349b3" providerId="LiveId" clId="{900ED9AA-9E3E-4466-B9E3-DFC8365613D8}" dt="2022-03-17T04:46:56.051" v="1223" actId="20577"/>
        <pc:sldMkLst>
          <pc:docMk/>
          <pc:sldMk cId="542215322" sldId="2377"/>
        </pc:sldMkLst>
        <pc:spChg chg="add mod">
          <ac:chgData name="Aurelien Domont" userId="6da7715ce44349b3" providerId="LiveId" clId="{900ED9AA-9E3E-4466-B9E3-DFC8365613D8}" dt="2022-03-17T04:43:09.628" v="903" actId="1038"/>
          <ac:spMkLst>
            <pc:docMk/>
            <pc:sldMk cId="542215322" sldId="2377"/>
            <ac:spMk id="16" creationId="{D62F65B7-90EB-4B8B-BC68-F87EAAFBF828}"/>
          </ac:spMkLst>
        </pc:spChg>
        <pc:spChg chg="add mod">
          <ac:chgData name="Aurelien Domont" userId="6da7715ce44349b3" providerId="LiveId" clId="{900ED9AA-9E3E-4466-B9E3-DFC8365613D8}" dt="2022-03-17T04:46:56.051" v="1223" actId="20577"/>
          <ac:spMkLst>
            <pc:docMk/>
            <pc:sldMk cId="542215322" sldId="2377"/>
            <ac:spMk id="17" creationId="{7C17F1D7-1F7C-4C83-9691-055E7480AB85}"/>
          </ac:spMkLst>
        </pc:spChg>
      </pc:sldChg>
      <pc:sldChg chg="addSp modSp add mod">
        <pc:chgData name="Aurelien Domont" userId="6da7715ce44349b3" providerId="LiveId" clId="{900ED9AA-9E3E-4466-B9E3-DFC8365613D8}" dt="2022-03-17T04:51:13.200" v="1584" actId="20577"/>
        <pc:sldMkLst>
          <pc:docMk/>
          <pc:sldMk cId="904759924" sldId="2378"/>
        </pc:sldMkLst>
        <pc:spChg chg="add mod">
          <ac:chgData name="Aurelien Domont" userId="6da7715ce44349b3" providerId="LiveId" clId="{900ED9AA-9E3E-4466-B9E3-DFC8365613D8}" dt="2022-03-17T04:47:24.077" v="1227" actId="1076"/>
          <ac:spMkLst>
            <pc:docMk/>
            <pc:sldMk cId="904759924" sldId="2378"/>
            <ac:spMk id="26" creationId="{621ACCEF-FD1B-443D-BE9F-237D3681D6E9}"/>
          </ac:spMkLst>
        </pc:spChg>
        <pc:spChg chg="add mod">
          <ac:chgData name="Aurelien Domont" userId="6da7715ce44349b3" providerId="LiveId" clId="{900ED9AA-9E3E-4466-B9E3-DFC8365613D8}" dt="2022-03-17T04:49:22.624" v="1387" actId="1076"/>
          <ac:spMkLst>
            <pc:docMk/>
            <pc:sldMk cId="904759924" sldId="2378"/>
            <ac:spMk id="27" creationId="{45E00D37-EC0A-47DC-9BA8-AECB446BFFDC}"/>
          </ac:spMkLst>
        </pc:spChg>
        <pc:spChg chg="add mod">
          <ac:chgData name="Aurelien Domont" userId="6da7715ce44349b3" providerId="LiveId" clId="{900ED9AA-9E3E-4466-B9E3-DFC8365613D8}" dt="2022-03-17T04:51:13.200" v="1584" actId="20577"/>
          <ac:spMkLst>
            <pc:docMk/>
            <pc:sldMk cId="904759924" sldId="2378"/>
            <ac:spMk id="28" creationId="{8265C5A8-A5A8-4BFC-A709-3915FEBE0264}"/>
          </ac:spMkLst>
        </pc:spChg>
      </pc:sldChg>
      <pc:sldChg chg="addSp delSp modSp add mod">
        <pc:chgData name="Aurelien Domont" userId="6da7715ce44349b3" providerId="LiveId" clId="{900ED9AA-9E3E-4466-B9E3-DFC8365613D8}" dt="2022-03-17T04:56:56.864" v="1666" actId="20577"/>
        <pc:sldMkLst>
          <pc:docMk/>
          <pc:sldMk cId="906577703" sldId="2379"/>
        </pc:sldMkLst>
        <pc:spChg chg="add mod">
          <ac:chgData name="Aurelien Domont" userId="6da7715ce44349b3" providerId="LiveId" clId="{900ED9AA-9E3E-4466-B9E3-DFC8365613D8}" dt="2022-03-17T04:53:35.066" v="1622"/>
          <ac:spMkLst>
            <pc:docMk/>
            <pc:sldMk cId="906577703" sldId="2379"/>
            <ac:spMk id="15" creationId="{C816B62F-A902-46DC-A95B-1D730E459414}"/>
          </ac:spMkLst>
        </pc:spChg>
        <pc:spChg chg="del">
          <ac:chgData name="Aurelien Domont" userId="6da7715ce44349b3" providerId="LiveId" clId="{900ED9AA-9E3E-4466-B9E3-DFC8365613D8}" dt="2022-03-17T04:54:53.053" v="1628" actId="478"/>
          <ac:spMkLst>
            <pc:docMk/>
            <pc:sldMk cId="906577703" sldId="2379"/>
            <ac:spMk id="17" creationId="{D7CB83BD-BA5C-429A-B579-008A442C4480}"/>
          </ac:spMkLst>
        </pc:spChg>
        <pc:spChg chg="del">
          <ac:chgData name="Aurelien Domont" userId="6da7715ce44349b3" providerId="LiveId" clId="{900ED9AA-9E3E-4466-B9E3-DFC8365613D8}" dt="2022-03-17T04:54:54.757" v="1629" actId="478"/>
          <ac:spMkLst>
            <pc:docMk/>
            <pc:sldMk cId="906577703" sldId="2379"/>
            <ac:spMk id="18" creationId="{6690B5F9-90B9-4DDB-8F95-51D207BE3335}"/>
          </ac:spMkLst>
        </pc:spChg>
        <pc:spChg chg="add mod">
          <ac:chgData name="Aurelien Domont" userId="6da7715ce44349b3" providerId="LiveId" clId="{900ED9AA-9E3E-4466-B9E3-DFC8365613D8}" dt="2022-03-17T04:53:54.302" v="1624" actId="20577"/>
          <ac:spMkLst>
            <pc:docMk/>
            <pc:sldMk cId="906577703" sldId="2379"/>
            <ac:spMk id="19" creationId="{CB8B0A8F-584D-48CD-99CA-DBDCA0327760}"/>
          </ac:spMkLst>
        </pc:spChg>
        <pc:spChg chg="add mod">
          <ac:chgData name="Aurelien Domont" userId="6da7715ce44349b3" providerId="LiveId" clId="{900ED9AA-9E3E-4466-B9E3-DFC8365613D8}" dt="2022-03-17T04:54:55.138" v="1630"/>
          <ac:spMkLst>
            <pc:docMk/>
            <pc:sldMk cId="906577703" sldId="2379"/>
            <ac:spMk id="20" creationId="{46D1C9CE-3C55-4800-9690-434357C35E28}"/>
          </ac:spMkLst>
        </pc:spChg>
        <pc:spChg chg="del">
          <ac:chgData name="Aurelien Domont" userId="6da7715ce44349b3" providerId="LiveId" clId="{900ED9AA-9E3E-4466-B9E3-DFC8365613D8}" dt="2022-03-17T04:54:53.053" v="1628" actId="478"/>
          <ac:spMkLst>
            <pc:docMk/>
            <pc:sldMk cId="906577703" sldId="2379"/>
            <ac:spMk id="21" creationId="{8887032C-CE4E-4107-8157-6C8608EF9A32}"/>
          </ac:spMkLst>
        </pc:spChg>
        <pc:spChg chg="del">
          <ac:chgData name="Aurelien Domont" userId="6da7715ce44349b3" providerId="LiveId" clId="{900ED9AA-9E3E-4466-B9E3-DFC8365613D8}" dt="2022-03-17T04:54:53.053" v="1628" actId="478"/>
          <ac:spMkLst>
            <pc:docMk/>
            <pc:sldMk cId="906577703" sldId="2379"/>
            <ac:spMk id="22" creationId="{CC39D5EE-40EF-4CFB-9505-D1EFF3AF3535}"/>
          </ac:spMkLst>
        </pc:spChg>
        <pc:spChg chg="add mod">
          <ac:chgData name="Aurelien Domont" userId="6da7715ce44349b3" providerId="LiveId" clId="{900ED9AA-9E3E-4466-B9E3-DFC8365613D8}" dt="2022-03-17T04:56:24.927" v="1657" actId="20577"/>
          <ac:spMkLst>
            <pc:docMk/>
            <pc:sldMk cId="906577703" sldId="2379"/>
            <ac:spMk id="23" creationId="{EFBE61A1-BDFA-4C78-ADA2-1A7E2B5AF429}"/>
          </ac:spMkLst>
        </pc:spChg>
        <pc:spChg chg="add mod">
          <ac:chgData name="Aurelien Domont" userId="6da7715ce44349b3" providerId="LiveId" clId="{900ED9AA-9E3E-4466-B9E3-DFC8365613D8}" dt="2022-03-17T04:54:55.138" v="1630"/>
          <ac:spMkLst>
            <pc:docMk/>
            <pc:sldMk cId="906577703" sldId="2379"/>
            <ac:spMk id="24" creationId="{A9ABC004-A643-4B5F-8115-33235824D504}"/>
          </ac:spMkLst>
        </pc:spChg>
        <pc:spChg chg="add mod">
          <ac:chgData name="Aurelien Domont" userId="6da7715ce44349b3" providerId="LiveId" clId="{900ED9AA-9E3E-4466-B9E3-DFC8365613D8}" dt="2022-03-17T04:56:56.864" v="1666" actId="20577"/>
          <ac:spMkLst>
            <pc:docMk/>
            <pc:sldMk cId="906577703" sldId="2379"/>
            <ac:spMk id="25" creationId="{52294C8E-A174-458A-BA4A-63A9E6D7AD45}"/>
          </ac:spMkLst>
        </pc:spChg>
        <pc:spChg chg="add del mod">
          <ac:chgData name="Aurelien Domont" userId="6da7715ce44349b3" providerId="LiveId" clId="{900ED9AA-9E3E-4466-B9E3-DFC8365613D8}" dt="2022-03-17T04:55:45.245" v="1646" actId="478"/>
          <ac:spMkLst>
            <pc:docMk/>
            <pc:sldMk cId="906577703" sldId="2379"/>
            <ac:spMk id="26" creationId="{1D442DD7-F302-4652-9AAA-7ACACFA3E005}"/>
          </ac:spMkLst>
        </pc:spChg>
        <pc:spChg chg="add del mod">
          <ac:chgData name="Aurelien Domont" userId="6da7715ce44349b3" providerId="LiveId" clId="{900ED9AA-9E3E-4466-B9E3-DFC8365613D8}" dt="2022-03-17T04:56:02.379" v="1649" actId="478"/>
          <ac:spMkLst>
            <pc:docMk/>
            <pc:sldMk cId="906577703" sldId="2379"/>
            <ac:spMk id="27" creationId="{A01E2F4B-394F-4F5D-B1B4-7BABE701F0A9}"/>
          </ac:spMkLst>
        </pc:spChg>
      </pc:sldChg>
      <pc:sldChg chg="modSp add del mod">
        <pc:chgData name="Aurelien Domont" userId="6da7715ce44349b3" providerId="LiveId" clId="{900ED9AA-9E3E-4466-B9E3-DFC8365613D8}" dt="2022-03-22T03:34:44.474" v="3229" actId="47"/>
        <pc:sldMkLst>
          <pc:docMk/>
          <pc:sldMk cId="4110229542" sldId="2380"/>
        </pc:sldMkLst>
        <pc:spChg chg="mod">
          <ac:chgData name="Aurelien Domont" userId="6da7715ce44349b3" providerId="LiveId" clId="{900ED9AA-9E3E-4466-B9E3-DFC8365613D8}" dt="2022-03-17T04:57:30.707" v="1690" actId="1036"/>
          <ac:spMkLst>
            <pc:docMk/>
            <pc:sldMk cId="4110229542" sldId="2380"/>
            <ac:spMk id="17" creationId="{1D60CA45-0499-4729-83B1-A8C1762BAB05}"/>
          </ac:spMkLst>
        </pc:spChg>
      </pc:sldChg>
      <pc:sldChg chg="addSp modSp add mod">
        <pc:chgData name="Aurelien Domont" userId="6da7715ce44349b3" providerId="LiveId" clId="{900ED9AA-9E3E-4466-B9E3-DFC8365613D8}" dt="2022-03-17T05:04:08.633" v="1775" actId="20577"/>
        <pc:sldMkLst>
          <pc:docMk/>
          <pc:sldMk cId="413075639" sldId="2381"/>
        </pc:sldMkLst>
        <pc:spChg chg="add mod">
          <ac:chgData name="Aurelien Domont" userId="6da7715ce44349b3" providerId="LiveId" clId="{900ED9AA-9E3E-4466-B9E3-DFC8365613D8}" dt="2022-03-17T05:04:04.562" v="1774"/>
          <ac:spMkLst>
            <pc:docMk/>
            <pc:sldMk cId="413075639" sldId="2381"/>
            <ac:spMk id="11" creationId="{D4B684C3-F62C-46F9-A015-5B97B38A109B}"/>
          </ac:spMkLst>
        </pc:spChg>
        <pc:spChg chg="add mod">
          <ac:chgData name="Aurelien Domont" userId="6da7715ce44349b3" providerId="LiveId" clId="{900ED9AA-9E3E-4466-B9E3-DFC8365613D8}" dt="2022-03-17T05:04:08.633" v="1775" actId="20577"/>
          <ac:spMkLst>
            <pc:docMk/>
            <pc:sldMk cId="413075639" sldId="2381"/>
            <ac:spMk id="12" creationId="{F6047E7B-6356-4CB5-B57D-B95FE45B22EF}"/>
          </ac:spMkLst>
        </pc:spChg>
      </pc:sldChg>
      <pc:sldChg chg="addSp delSp modSp add mod ord">
        <pc:chgData name="Aurelien Domont" userId="6da7715ce44349b3" providerId="LiveId" clId="{900ED9AA-9E3E-4466-B9E3-DFC8365613D8}" dt="2022-03-17T05:06:42.394" v="1809"/>
        <pc:sldMkLst>
          <pc:docMk/>
          <pc:sldMk cId="2540020461" sldId="2382"/>
        </pc:sldMkLst>
        <pc:spChg chg="del">
          <ac:chgData name="Aurelien Domont" userId="6da7715ce44349b3" providerId="LiveId" clId="{900ED9AA-9E3E-4466-B9E3-DFC8365613D8}" dt="2022-03-17T05:05:22.381" v="1790" actId="478"/>
          <ac:spMkLst>
            <pc:docMk/>
            <pc:sldMk cId="2540020461" sldId="2382"/>
            <ac:spMk id="5" creationId="{2636D8C4-E160-4884-AA01-A27D8B36BFA9}"/>
          </ac:spMkLst>
        </pc:spChg>
        <pc:spChg chg="del">
          <ac:chgData name="Aurelien Domont" userId="6da7715ce44349b3" providerId="LiveId" clId="{900ED9AA-9E3E-4466-B9E3-DFC8365613D8}" dt="2022-03-17T05:05:22.381" v="1790" actId="478"/>
          <ac:spMkLst>
            <pc:docMk/>
            <pc:sldMk cId="2540020461" sldId="2382"/>
            <ac:spMk id="6" creationId="{FEDC8370-1B32-4472-B83B-6356FC3D9F79}"/>
          </ac:spMkLst>
        </pc:spChg>
        <pc:spChg chg="del">
          <ac:chgData name="Aurelien Domont" userId="6da7715ce44349b3" providerId="LiveId" clId="{900ED9AA-9E3E-4466-B9E3-DFC8365613D8}" dt="2022-03-17T05:05:22.381" v="1790" actId="478"/>
          <ac:spMkLst>
            <pc:docMk/>
            <pc:sldMk cId="2540020461" sldId="2382"/>
            <ac:spMk id="7" creationId="{C5841B67-67F7-4A34-A421-5CC1496A7D5D}"/>
          </ac:spMkLst>
        </pc:spChg>
        <pc:spChg chg="del">
          <ac:chgData name="Aurelien Domont" userId="6da7715ce44349b3" providerId="LiveId" clId="{900ED9AA-9E3E-4466-B9E3-DFC8365613D8}" dt="2022-03-17T05:05:22.381" v="1790" actId="478"/>
          <ac:spMkLst>
            <pc:docMk/>
            <pc:sldMk cId="2540020461" sldId="2382"/>
            <ac:spMk id="10" creationId="{2439648B-A943-434B-8703-A2B682F3E3CC}"/>
          </ac:spMkLst>
        </pc:spChg>
        <pc:spChg chg="del">
          <ac:chgData name="Aurelien Domont" userId="6da7715ce44349b3" providerId="LiveId" clId="{900ED9AA-9E3E-4466-B9E3-DFC8365613D8}" dt="2022-03-17T05:05:22.381" v="1790" actId="478"/>
          <ac:spMkLst>
            <pc:docMk/>
            <pc:sldMk cId="2540020461" sldId="2382"/>
            <ac:spMk id="11" creationId="{EEBB4A6E-AFDB-4E07-A786-9F24F3833997}"/>
          </ac:spMkLst>
        </pc:spChg>
        <pc:spChg chg="del">
          <ac:chgData name="Aurelien Domont" userId="6da7715ce44349b3" providerId="LiveId" clId="{900ED9AA-9E3E-4466-B9E3-DFC8365613D8}" dt="2022-03-17T05:05:22.381" v="1790" actId="478"/>
          <ac:spMkLst>
            <pc:docMk/>
            <pc:sldMk cId="2540020461" sldId="2382"/>
            <ac:spMk id="12" creationId="{A4770617-91BC-4B9D-9893-E088B4B5257D}"/>
          </ac:spMkLst>
        </pc:spChg>
        <pc:spChg chg="del">
          <ac:chgData name="Aurelien Domont" userId="6da7715ce44349b3" providerId="LiveId" clId="{900ED9AA-9E3E-4466-B9E3-DFC8365613D8}" dt="2022-03-17T05:05:22.381" v="1790" actId="478"/>
          <ac:spMkLst>
            <pc:docMk/>
            <pc:sldMk cId="2540020461" sldId="2382"/>
            <ac:spMk id="14" creationId="{B09A3AD3-C782-40B7-BA07-0BE2AC401212}"/>
          </ac:spMkLst>
        </pc:spChg>
        <pc:spChg chg="del">
          <ac:chgData name="Aurelien Domont" userId="6da7715ce44349b3" providerId="LiveId" clId="{900ED9AA-9E3E-4466-B9E3-DFC8365613D8}" dt="2022-03-17T05:05:22.381" v="1790" actId="478"/>
          <ac:spMkLst>
            <pc:docMk/>
            <pc:sldMk cId="2540020461" sldId="2382"/>
            <ac:spMk id="15" creationId="{3DD5379A-C518-4B17-B054-8355143F68B4}"/>
          </ac:spMkLst>
        </pc:spChg>
        <pc:spChg chg="mod">
          <ac:chgData name="Aurelien Domont" userId="6da7715ce44349b3" providerId="LiveId" clId="{900ED9AA-9E3E-4466-B9E3-DFC8365613D8}" dt="2022-03-17T05:05:50.452" v="1795" actId="20577"/>
          <ac:spMkLst>
            <pc:docMk/>
            <pc:sldMk cId="2540020461" sldId="2382"/>
            <ac:spMk id="16" creationId="{6C2BB713-9637-4B9B-938F-E9768876782A}"/>
          </ac:spMkLst>
        </pc:spChg>
        <pc:spChg chg="del">
          <ac:chgData name="Aurelien Domont" userId="6da7715ce44349b3" providerId="LiveId" clId="{900ED9AA-9E3E-4466-B9E3-DFC8365613D8}" dt="2022-03-17T05:05:22.381" v="1790" actId="478"/>
          <ac:spMkLst>
            <pc:docMk/>
            <pc:sldMk cId="2540020461" sldId="2382"/>
            <ac:spMk id="17" creationId="{5A8E5FBD-7A14-4D17-8D84-32CC4A3151B5}"/>
          </ac:spMkLst>
        </pc:spChg>
        <pc:spChg chg="add mod">
          <ac:chgData name="Aurelien Domont" userId="6da7715ce44349b3" providerId="LiveId" clId="{900ED9AA-9E3E-4466-B9E3-DFC8365613D8}" dt="2022-03-17T05:05:39.065" v="1792"/>
          <ac:spMkLst>
            <pc:docMk/>
            <pc:sldMk cId="2540020461" sldId="2382"/>
            <ac:spMk id="24" creationId="{30403C90-F1D5-4E35-B466-3238663BC9BF}"/>
          </ac:spMkLst>
        </pc:spChg>
        <pc:spChg chg="add mod">
          <ac:chgData name="Aurelien Domont" userId="6da7715ce44349b3" providerId="LiveId" clId="{900ED9AA-9E3E-4466-B9E3-DFC8365613D8}" dt="2022-03-17T05:05:39.065" v="1792"/>
          <ac:spMkLst>
            <pc:docMk/>
            <pc:sldMk cId="2540020461" sldId="2382"/>
            <ac:spMk id="25" creationId="{6C7D384E-1538-49F1-9B23-308AB12E18DB}"/>
          </ac:spMkLst>
        </pc:spChg>
        <pc:spChg chg="add mod">
          <ac:chgData name="Aurelien Domont" userId="6da7715ce44349b3" providerId="LiveId" clId="{900ED9AA-9E3E-4466-B9E3-DFC8365613D8}" dt="2022-03-17T05:05:39.065" v="1792"/>
          <ac:spMkLst>
            <pc:docMk/>
            <pc:sldMk cId="2540020461" sldId="2382"/>
            <ac:spMk id="28" creationId="{03D40385-C3C7-47FE-9B35-ED7042FC325B}"/>
          </ac:spMkLst>
        </pc:spChg>
        <pc:spChg chg="add mod">
          <ac:chgData name="Aurelien Domont" userId="6da7715ce44349b3" providerId="LiveId" clId="{900ED9AA-9E3E-4466-B9E3-DFC8365613D8}" dt="2022-03-17T05:05:39.065" v="1792"/>
          <ac:spMkLst>
            <pc:docMk/>
            <pc:sldMk cId="2540020461" sldId="2382"/>
            <ac:spMk id="29" creationId="{03EEB791-AE33-4A79-BE7E-A9DADFEB1F9D}"/>
          </ac:spMkLst>
        </pc:spChg>
        <pc:spChg chg="add mod">
          <ac:chgData name="Aurelien Domont" userId="6da7715ce44349b3" providerId="LiveId" clId="{900ED9AA-9E3E-4466-B9E3-DFC8365613D8}" dt="2022-03-17T05:05:39.065" v="1792"/>
          <ac:spMkLst>
            <pc:docMk/>
            <pc:sldMk cId="2540020461" sldId="2382"/>
            <ac:spMk id="30" creationId="{065FB656-D113-4FD2-A760-2491AECDEAE5}"/>
          </ac:spMkLst>
        </pc:spChg>
        <pc:spChg chg="add mod">
          <ac:chgData name="Aurelien Domont" userId="6da7715ce44349b3" providerId="LiveId" clId="{900ED9AA-9E3E-4466-B9E3-DFC8365613D8}" dt="2022-03-17T05:05:39.065" v="1792"/>
          <ac:spMkLst>
            <pc:docMk/>
            <pc:sldMk cId="2540020461" sldId="2382"/>
            <ac:spMk id="31" creationId="{D8BF6857-033D-461B-8EB6-94B7F4B61B98}"/>
          </ac:spMkLst>
        </pc:spChg>
        <pc:spChg chg="add mod">
          <ac:chgData name="Aurelien Domont" userId="6da7715ce44349b3" providerId="LiveId" clId="{900ED9AA-9E3E-4466-B9E3-DFC8365613D8}" dt="2022-03-17T05:05:39.065" v="1792"/>
          <ac:spMkLst>
            <pc:docMk/>
            <pc:sldMk cId="2540020461" sldId="2382"/>
            <ac:spMk id="32" creationId="{8642ED43-4C72-442E-AC46-B77976C10869}"/>
          </ac:spMkLst>
        </pc:spChg>
        <pc:spChg chg="add mod">
          <ac:chgData name="Aurelien Domont" userId="6da7715ce44349b3" providerId="LiveId" clId="{900ED9AA-9E3E-4466-B9E3-DFC8365613D8}" dt="2022-03-17T05:05:39.065" v="1792"/>
          <ac:spMkLst>
            <pc:docMk/>
            <pc:sldMk cId="2540020461" sldId="2382"/>
            <ac:spMk id="33" creationId="{B7CA782E-94E1-4236-95B1-B28ECF21BB60}"/>
          </ac:spMkLst>
        </pc:spChg>
        <pc:spChg chg="add mod">
          <ac:chgData name="Aurelien Domont" userId="6da7715ce44349b3" providerId="LiveId" clId="{900ED9AA-9E3E-4466-B9E3-DFC8365613D8}" dt="2022-03-17T05:05:39.065" v="1792"/>
          <ac:spMkLst>
            <pc:docMk/>
            <pc:sldMk cId="2540020461" sldId="2382"/>
            <ac:spMk id="34" creationId="{C1B6AF04-8BFC-460F-A6B5-19E06206C141}"/>
          </ac:spMkLst>
        </pc:spChg>
        <pc:spChg chg="add mod">
          <ac:chgData name="Aurelien Domont" userId="6da7715ce44349b3" providerId="LiveId" clId="{900ED9AA-9E3E-4466-B9E3-DFC8365613D8}" dt="2022-03-17T05:05:39.065" v="1792"/>
          <ac:spMkLst>
            <pc:docMk/>
            <pc:sldMk cId="2540020461" sldId="2382"/>
            <ac:spMk id="35" creationId="{B26F8E9F-1A93-411E-B4DE-890EA5E95AD5}"/>
          </ac:spMkLst>
        </pc:spChg>
        <pc:spChg chg="add mod">
          <ac:chgData name="Aurelien Domont" userId="6da7715ce44349b3" providerId="LiveId" clId="{900ED9AA-9E3E-4466-B9E3-DFC8365613D8}" dt="2022-03-17T05:05:39.065" v="1792"/>
          <ac:spMkLst>
            <pc:docMk/>
            <pc:sldMk cId="2540020461" sldId="2382"/>
            <ac:spMk id="36" creationId="{876AF891-B9B1-446F-848F-EE85F4C54191}"/>
          </ac:spMkLst>
        </pc:spChg>
        <pc:spChg chg="add mod">
          <ac:chgData name="Aurelien Domont" userId="6da7715ce44349b3" providerId="LiveId" clId="{900ED9AA-9E3E-4466-B9E3-DFC8365613D8}" dt="2022-03-17T05:05:39.065" v="1792"/>
          <ac:spMkLst>
            <pc:docMk/>
            <pc:sldMk cId="2540020461" sldId="2382"/>
            <ac:spMk id="37" creationId="{F3013BB0-57DA-405A-976C-5BD2C524FFB0}"/>
          </ac:spMkLst>
        </pc:spChg>
        <pc:spChg chg="add mod">
          <ac:chgData name="Aurelien Domont" userId="6da7715ce44349b3" providerId="LiveId" clId="{900ED9AA-9E3E-4466-B9E3-DFC8365613D8}" dt="2022-03-17T05:05:39.065" v="1792"/>
          <ac:spMkLst>
            <pc:docMk/>
            <pc:sldMk cId="2540020461" sldId="2382"/>
            <ac:spMk id="38" creationId="{D83D82D2-FE11-40FD-AC03-89C2A8067949}"/>
          </ac:spMkLst>
        </pc:spChg>
        <pc:spChg chg="add mod">
          <ac:chgData name="Aurelien Domont" userId="6da7715ce44349b3" providerId="LiveId" clId="{900ED9AA-9E3E-4466-B9E3-DFC8365613D8}" dt="2022-03-17T05:05:39.065" v="1792"/>
          <ac:spMkLst>
            <pc:docMk/>
            <pc:sldMk cId="2540020461" sldId="2382"/>
            <ac:spMk id="39" creationId="{E1FEE41E-8E8D-4343-9BB7-707972E45999}"/>
          </ac:spMkLst>
        </pc:spChg>
        <pc:cxnChg chg="del mod">
          <ac:chgData name="Aurelien Domont" userId="6da7715ce44349b3" providerId="LiveId" clId="{900ED9AA-9E3E-4466-B9E3-DFC8365613D8}" dt="2022-03-17T05:05:22.381" v="1790" actId="478"/>
          <ac:cxnSpMkLst>
            <pc:docMk/>
            <pc:sldMk cId="2540020461" sldId="2382"/>
            <ac:cxnSpMk id="8" creationId="{38635D47-71BC-4408-9BB9-3CB38F1037D8}"/>
          </ac:cxnSpMkLst>
        </pc:cxnChg>
        <pc:cxnChg chg="del mod">
          <ac:chgData name="Aurelien Domont" userId="6da7715ce44349b3" providerId="LiveId" clId="{900ED9AA-9E3E-4466-B9E3-DFC8365613D8}" dt="2022-03-17T05:05:22.381" v="1790" actId="478"/>
          <ac:cxnSpMkLst>
            <pc:docMk/>
            <pc:sldMk cId="2540020461" sldId="2382"/>
            <ac:cxnSpMk id="9" creationId="{8EEF5A5E-69DC-4450-BCCB-82F0B486673C}"/>
          </ac:cxnSpMkLst>
        </pc:cxnChg>
        <pc:cxnChg chg="del mod">
          <ac:chgData name="Aurelien Domont" userId="6da7715ce44349b3" providerId="LiveId" clId="{900ED9AA-9E3E-4466-B9E3-DFC8365613D8}" dt="2022-03-17T05:05:22.381" v="1790" actId="478"/>
          <ac:cxnSpMkLst>
            <pc:docMk/>
            <pc:sldMk cId="2540020461" sldId="2382"/>
            <ac:cxnSpMk id="18" creationId="{EADB9350-AA05-41AB-BD43-D721D1F89535}"/>
          </ac:cxnSpMkLst>
        </pc:cxnChg>
        <pc:cxnChg chg="del mod">
          <ac:chgData name="Aurelien Domont" userId="6da7715ce44349b3" providerId="LiveId" clId="{900ED9AA-9E3E-4466-B9E3-DFC8365613D8}" dt="2022-03-17T05:05:22.381" v="1790" actId="478"/>
          <ac:cxnSpMkLst>
            <pc:docMk/>
            <pc:sldMk cId="2540020461" sldId="2382"/>
            <ac:cxnSpMk id="19" creationId="{0E52B779-997A-4CE1-B44C-88A76DEA89CE}"/>
          </ac:cxnSpMkLst>
        </pc:cxnChg>
        <pc:cxnChg chg="del mod">
          <ac:chgData name="Aurelien Domont" userId="6da7715ce44349b3" providerId="LiveId" clId="{900ED9AA-9E3E-4466-B9E3-DFC8365613D8}" dt="2022-03-17T05:05:22.381" v="1790" actId="478"/>
          <ac:cxnSpMkLst>
            <pc:docMk/>
            <pc:sldMk cId="2540020461" sldId="2382"/>
            <ac:cxnSpMk id="20" creationId="{844636A1-19B4-42FD-A987-FB924BEE30C1}"/>
          </ac:cxnSpMkLst>
        </pc:cxnChg>
        <pc:cxnChg chg="del mod">
          <ac:chgData name="Aurelien Domont" userId="6da7715ce44349b3" providerId="LiveId" clId="{900ED9AA-9E3E-4466-B9E3-DFC8365613D8}" dt="2022-03-17T05:05:22.381" v="1790" actId="478"/>
          <ac:cxnSpMkLst>
            <pc:docMk/>
            <pc:sldMk cId="2540020461" sldId="2382"/>
            <ac:cxnSpMk id="21" creationId="{3B5907D6-914B-4353-B81C-051AFA2A836D}"/>
          </ac:cxnSpMkLst>
        </pc:cxnChg>
        <pc:cxnChg chg="del mod">
          <ac:chgData name="Aurelien Domont" userId="6da7715ce44349b3" providerId="LiveId" clId="{900ED9AA-9E3E-4466-B9E3-DFC8365613D8}" dt="2022-03-17T05:05:22.381" v="1790" actId="478"/>
          <ac:cxnSpMkLst>
            <pc:docMk/>
            <pc:sldMk cId="2540020461" sldId="2382"/>
            <ac:cxnSpMk id="22" creationId="{7DAA6AFB-F5AD-47E8-B62F-56081C9AC535}"/>
          </ac:cxnSpMkLst>
        </pc:cxnChg>
        <pc:cxnChg chg="del mod">
          <ac:chgData name="Aurelien Domont" userId="6da7715ce44349b3" providerId="LiveId" clId="{900ED9AA-9E3E-4466-B9E3-DFC8365613D8}" dt="2022-03-17T05:05:22.381" v="1790" actId="478"/>
          <ac:cxnSpMkLst>
            <pc:docMk/>
            <pc:sldMk cId="2540020461" sldId="2382"/>
            <ac:cxnSpMk id="23" creationId="{D3786C36-C0A2-4925-B5C3-ED221FF47D32}"/>
          </ac:cxnSpMkLst>
        </pc:cxnChg>
        <pc:cxnChg chg="add mod">
          <ac:chgData name="Aurelien Domont" userId="6da7715ce44349b3" providerId="LiveId" clId="{900ED9AA-9E3E-4466-B9E3-DFC8365613D8}" dt="2022-03-17T05:05:42.756" v="1793" actId="208"/>
          <ac:cxnSpMkLst>
            <pc:docMk/>
            <pc:sldMk cId="2540020461" sldId="2382"/>
            <ac:cxnSpMk id="26" creationId="{8EC0007C-E513-4AB4-A40D-711D20E0E41F}"/>
          </ac:cxnSpMkLst>
        </pc:cxnChg>
        <pc:cxnChg chg="add mod">
          <ac:chgData name="Aurelien Domont" userId="6da7715ce44349b3" providerId="LiveId" clId="{900ED9AA-9E3E-4466-B9E3-DFC8365613D8}" dt="2022-03-17T05:05:42.756" v="1793" actId="208"/>
          <ac:cxnSpMkLst>
            <pc:docMk/>
            <pc:sldMk cId="2540020461" sldId="2382"/>
            <ac:cxnSpMk id="27" creationId="{B73B311E-D3E5-452A-8580-60AA5233236C}"/>
          </ac:cxnSpMkLst>
        </pc:cxnChg>
        <pc:cxnChg chg="add mod">
          <ac:chgData name="Aurelien Domont" userId="6da7715ce44349b3" providerId="LiveId" clId="{900ED9AA-9E3E-4466-B9E3-DFC8365613D8}" dt="2022-03-17T05:05:42.756" v="1793" actId="208"/>
          <ac:cxnSpMkLst>
            <pc:docMk/>
            <pc:sldMk cId="2540020461" sldId="2382"/>
            <ac:cxnSpMk id="40" creationId="{7B352D29-2243-41B9-A70B-3F00726F14D0}"/>
          </ac:cxnSpMkLst>
        </pc:cxnChg>
        <pc:cxnChg chg="add mod">
          <ac:chgData name="Aurelien Domont" userId="6da7715ce44349b3" providerId="LiveId" clId="{900ED9AA-9E3E-4466-B9E3-DFC8365613D8}" dt="2022-03-17T05:05:42.756" v="1793" actId="208"/>
          <ac:cxnSpMkLst>
            <pc:docMk/>
            <pc:sldMk cId="2540020461" sldId="2382"/>
            <ac:cxnSpMk id="41" creationId="{44D961CE-A46B-454A-8A9B-AB9864E82EBC}"/>
          </ac:cxnSpMkLst>
        </pc:cxnChg>
        <pc:cxnChg chg="add mod">
          <ac:chgData name="Aurelien Domont" userId="6da7715ce44349b3" providerId="LiveId" clId="{900ED9AA-9E3E-4466-B9E3-DFC8365613D8}" dt="2022-03-17T05:05:45.140" v="1794" actId="208"/>
          <ac:cxnSpMkLst>
            <pc:docMk/>
            <pc:sldMk cId="2540020461" sldId="2382"/>
            <ac:cxnSpMk id="42" creationId="{5B1B0186-56AD-4BF7-A6A2-9CD4D06AC7D5}"/>
          </ac:cxnSpMkLst>
        </pc:cxnChg>
        <pc:cxnChg chg="add mod">
          <ac:chgData name="Aurelien Domont" userId="6da7715ce44349b3" providerId="LiveId" clId="{900ED9AA-9E3E-4466-B9E3-DFC8365613D8}" dt="2022-03-17T05:05:45.140" v="1794" actId="208"/>
          <ac:cxnSpMkLst>
            <pc:docMk/>
            <pc:sldMk cId="2540020461" sldId="2382"/>
            <ac:cxnSpMk id="43" creationId="{74E35CA5-DEA9-4C7E-BA1F-8E6098F91735}"/>
          </ac:cxnSpMkLst>
        </pc:cxnChg>
        <pc:cxnChg chg="add mod">
          <ac:chgData name="Aurelien Domont" userId="6da7715ce44349b3" providerId="LiveId" clId="{900ED9AA-9E3E-4466-B9E3-DFC8365613D8}" dt="2022-03-17T05:05:45.140" v="1794" actId="208"/>
          <ac:cxnSpMkLst>
            <pc:docMk/>
            <pc:sldMk cId="2540020461" sldId="2382"/>
            <ac:cxnSpMk id="44" creationId="{C9943C9C-100A-4E00-B81B-CA7BE730AB1E}"/>
          </ac:cxnSpMkLst>
        </pc:cxnChg>
        <pc:cxnChg chg="add mod">
          <ac:chgData name="Aurelien Domont" userId="6da7715ce44349b3" providerId="LiveId" clId="{900ED9AA-9E3E-4466-B9E3-DFC8365613D8}" dt="2022-03-17T05:05:45.140" v="1794" actId="208"/>
          <ac:cxnSpMkLst>
            <pc:docMk/>
            <pc:sldMk cId="2540020461" sldId="2382"/>
            <ac:cxnSpMk id="45" creationId="{21F4BA30-A55F-45DB-AABF-8238CB1A8E49}"/>
          </ac:cxnSpMkLst>
        </pc:cxnChg>
        <pc:cxnChg chg="add mod">
          <ac:chgData name="Aurelien Domont" userId="6da7715ce44349b3" providerId="LiveId" clId="{900ED9AA-9E3E-4466-B9E3-DFC8365613D8}" dt="2022-03-17T05:05:45.140" v="1794" actId="208"/>
          <ac:cxnSpMkLst>
            <pc:docMk/>
            <pc:sldMk cId="2540020461" sldId="2382"/>
            <ac:cxnSpMk id="46" creationId="{97AADC69-E3BC-4238-9FA0-DB043E7EB01A}"/>
          </ac:cxnSpMkLst>
        </pc:cxnChg>
        <pc:cxnChg chg="add mod">
          <ac:chgData name="Aurelien Domont" userId="6da7715ce44349b3" providerId="LiveId" clId="{900ED9AA-9E3E-4466-B9E3-DFC8365613D8}" dt="2022-03-17T05:05:45.140" v="1794" actId="208"/>
          <ac:cxnSpMkLst>
            <pc:docMk/>
            <pc:sldMk cId="2540020461" sldId="2382"/>
            <ac:cxnSpMk id="47" creationId="{2066C43A-1889-49A2-84D5-BF058B2CB25B}"/>
          </ac:cxnSpMkLst>
        </pc:cxnChg>
        <pc:cxnChg chg="add mod">
          <ac:chgData name="Aurelien Domont" userId="6da7715ce44349b3" providerId="LiveId" clId="{900ED9AA-9E3E-4466-B9E3-DFC8365613D8}" dt="2022-03-17T05:05:45.140" v="1794" actId="208"/>
          <ac:cxnSpMkLst>
            <pc:docMk/>
            <pc:sldMk cId="2540020461" sldId="2382"/>
            <ac:cxnSpMk id="48" creationId="{266536B8-75FF-4E60-825F-BB286777C7F5}"/>
          </ac:cxnSpMkLst>
        </pc:cxnChg>
        <pc:cxnChg chg="add mod">
          <ac:chgData name="Aurelien Domont" userId="6da7715ce44349b3" providerId="LiveId" clId="{900ED9AA-9E3E-4466-B9E3-DFC8365613D8}" dt="2022-03-17T05:05:45.140" v="1794" actId="208"/>
          <ac:cxnSpMkLst>
            <pc:docMk/>
            <pc:sldMk cId="2540020461" sldId="2382"/>
            <ac:cxnSpMk id="49" creationId="{0C28A3CD-0670-465A-BE85-CB43CB364955}"/>
          </ac:cxnSpMkLst>
        </pc:cxnChg>
      </pc:sldChg>
      <pc:sldChg chg="addSp modSp add mod">
        <pc:chgData name="Aurelien Domont" userId="6da7715ce44349b3" providerId="LiveId" clId="{900ED9AA-9E3E-4466-B9E3-DFC8365613D8}" dt="2022-03-17T05:07:01.420" v="1814" actId="20577"/>
        <pc:sldMkLst>
          <pc:docMk/>
          <pc:sldMk cId="2690114265" sldId="2383"/>
        </pc:sldMkLst>
        <pc:spChg chg="add mod">
          <ac:chgData name="Aurelien Domont" userId="6da7715ce44349b3" providerId="LiveId" clId="{900ED9AA-9E3E-4466-B9E3-DFC8365613D8}" dt="2022-03-17T05:06:57.718" v="1813"/>
          <ac:spMkLst>
            <pc:docMk/>
            <pc:sldMk cId="2690114265" sldId="2383"/>
            <ac:spMk id="10" creationId="{54AD069F-52EA-4C13-9AD8-628102265E7E}"/>
          </ac:spMkLst>
        </pc:spChg>
        <pc:spChg chg="add mod">
          <ac:chgData name="Aurelien Domont" userId="6da7715ce44349b3" providerId="LiveId" clId="{900ED9AA-9E3E-4466-B9E3-DFC8365613D8}" dt="2022-03-17T05:07:01.420" v="1814" actId="20577"/>
          <ac:spMkLst>
            <pc:docMk/>
            <pc:sldMk cId="2690114265" sldId="2383"/>
            <ac:spMk id="11" creationId="{8E410B6E-1131-4453-88AB-1997DA8DD34A}"/>
          </ac:spMkLst>
        </pc:spChg>
      </pc:sldChg>
      <pc:sldChg chg="modSp add del mod">
        <pc:chgData name="Aurelien Domont" userId="6da7715ce44349b3" providerId="LiveId" clId="{900ED9AA-9E3E-4466-B9E3-DFC8365613D8}" dt="2022-03-22T03:34:59.162" v="3254" actId="47"/>
        <pc:sldMkLst>
          <pc:docMk/>
          <pc:sldMk cId="3145441393" sldId="2384"/>
        </pc:sldMkLst>
        <pc:spChg chg="mod">
          <ac:chgData name="Aurelien Domont" userId="6da7715ce44349b3" providerId="LiveId" clId="{900ED9AA-9E3E-4466-B9E3-DFC8365613D8}" dt="2022-03-17T05:07:48.376" v="1836" actId="14100"/>
          <ac:spMkLst>
            <pc:docMk/>
            <pc:sldMk cId="3145441393" sldId="2384"/>
            <ac:spMk id="17" creationId="{1D60CA45-0499-4729-83B1-A8C1762BAB05}"/>
          </ac:spMkLst>
        </pc:spChg>
      </pc:sldChg>
      <pc:sldChg chg="addSp delSp modSp add mod ord">
        <pc:chgData name="Aurelien Domont" userId="6da7715ce44349b3" providerId="LiveId" clId="{900ED9AA-9E3E-4466-B9E3-DFC8365613D8}" dt="2022-03-17T05:28:20.807" v="2076" actId="20577"/>
        <pc:sldMkLst>
          <pc:docMk/>
          <pc:sldMk cId="1217256635" sldId="2385"/>
        </pc:sldMkLst>
        <pc:spChg chg="del">
          <ac:chgData name="Aurelien Domont" userId="6da7715ce44349b3" providerId="LiveId" clId="{900ED9AA-9E3E-4466-B9E3-DFC8365613D8}" dt="2022-03-17T05:13:15.065" v="1855" actId="478"/>
          <ac:spMkLst>
            <pc:docMk/>
            <pc:sldMk cId="1217256635" sldId="2385"/>
            <ac:spMk id="6" creationId="{73F8416A-AC64-451F-8B00-C47D484A1B81}"/>
          </ac:spMkLst>
        </pc:spChg>
        <pc:spChg chg="add mod">
          <ac:chgData name="Aurelien Domont" userId="6da7715ce44349b3" providerId="LiveId" clId="{900ED9AA-9E3E-4466-B9E3-DFC8365613D8}" dt="2022-03-17T05:27:39.135" v="2060" actId="20577"/>
          <ac:spMkLst>
            <pc:docMk/>
            <pc:sldMk cId="1217256635" sldId="2385"/>
            <ac:spMk id="7" creationId="{C302A032-5BF0-4EE3-92A2-AA88F1CDEAEC}"/>
          </ac:spMkLst>
        </pc:spChg>
        <pc:spChg chg="add mod">
          <ac:chgData name="Aurelien Domont" userId="6da7715ce44349b3" providerId="LiveId" clId="{900ED9AA-9E3E-4466-B9E3-DFC8365613D8}" dt="2022-03-17T05:15:58.005" v="1898" actId="20577"/>
          <ac:spMkLst>
            <pc:docMk/>
            <pc:sldMk cId="1217256635" sldId="2385"/>
            <ac:spMk id="8" creationId="{D30A8C7C-8A3D-4C96-9BD7-8EDF86F70626}"/>
          </ac:spMkLst>
        </pc:spChg>
        <pc:spChg chg="add mod">
          <ac:chgData name="Aurelien Domont" userId="6da7715ce44349b3" providerId="LiveId" clId="{900ED9AA-9E3E-4466-B9E3-DFC8365613D8}" dt="2022-03-17T05:19:21.331" v="2022" actId="20577"/>
          <ac:spMkLst>
            <pc:docMk/>
            <pc:sldMk cId="1217256635" sldId="2385"/>
            <ac:spMk id="9" creationId="{67FF1CC1-D517-4FCE-8E3D-4E1DD87A50A1}"/>
          </ac:spMkLst>
        </pc:spChg>
        <pc:spChg chg="add mod">
          <ac:chgData name="Aurelien Domont" userId="6da7715ce44349b3" providerId="LiveId" clId="{900ED9AA-9E3E-4466-B9E3-DFC8365613D8}" dt="2022-03-17T05:28:20.807" v="2076" actId="20577"/>
          <ac:spMkLst>
            <pc:docMk/>
            <pc:sldMk cId="1217256635" sldId="2385"/>
            <ac:spMk id="10" creationId="{2220643C-D86D-4D8A-A40E-2187BD647FAD}"/>
          </ac:spMkLst>
        </pc:spChg>
        <pc:spChg chg="add mod">
          <ac:chgData name="Aurelien Domont" userId="6da7715ce44349b3" providerId="LiveId" clId="{900ED9AA-9E3E-4466-B9E3-DFC8365613D8}" dt="2022-03-17T05:28:13.225" v="2065" actId="20577"/>
          <ac:spMkLst>
            <pc:docMk/>
            <pc:sldMk cId="1217256635" sldId="2385"/>
            <ac:spMk id="11" creationId="{6C482575-72E2-4E8E-8B61-826ADDDE36CD}"/>
          </ac:spMkLst>
        </pc:spChg>
        <pc:spChg chg="add mod">
          <ac:chgData name="Aurelien Domont" userId="6da7715ce44349b3" providerId="LiveId" clId="{900ED9AA-9E3E-4466-B9E3-DFC8365613D8}" dt="2022-03-17T05:17:02.265" v="1941" actId="20577"/>
          <ac:spMkLst>
            <pc:docMk/>
            <pc:sldMk cId="1217256635" sldId="2385"/>
            <ac:spMk id="12" creationId="{D123E43C-C969-4A14-BB04-0215E20F0E81}"/>
          </ac:spMkLst>
        </pc:spChg>
        <pc:spChg chg="mod">
          <ac:chgData name="Aurelien Domont" userId="6da7715ce44349b3" providerId="LiveId" clId="{900ED9AA-9E3E-4466-B9E3-DFC8365613D8}" dt="2022-03-17T05:13:24.218" v="1866" actId="20577"/>
          <ac:spMkLst>
            <pc:docMk/>
            <pc:sldMk cId="1217256635" sldId="2385"/>
            <ac:spMk id="16" creationId="{6C2BB713-9637-4B9B-938F-E9768876782A}"/>
          </ac:spMkLst>
        </pc:spChg>
        <pc:cxnChg chg="add mod">
          <ac:chgData name="Aurelien Domont" userId="6da7715ce44349b3" providerId="LiveId" clId="{900ED9AA-9E3E-4466-B9E3-DFC8365613D8}" dt="2022-03-17T05:13:20.395" v="1856"/>
          <ac:cxnSpMkLst>
            <pc:docMk/>
            <pc:sldMk cId="1217256635" sldId="2385"/>
            <ac:cxnSpMk id="14" creationId="{B8324899-0719-4511-BFE4-C73DD8E50AC8}"/>
          </ac:cxnSpMkLst>
        </pc:cxnChg>
        <pc:cxnChg chg="add mod">
          <ac:chgData name="Aurelien Domont" userId="6da7715ce44349b3" providerId="LiveId" clId="{900ED9AA-9E3E-4466-B9E3-DFC8365613D8}" dt="2022-03-17T05:13:20.395" v="1856"/>
          <ac:cxnSpMkLst>
            <pc:docMk/>
            <pc:sldMk cId="1217256635" sldId="2385"/>
            <ac:cxnSpMk id="15" creationId="{F4D2569A-819A-453A-B982-B0E6BA07F912}"/>
          </ac:cxnSpMkLst>
        </pc:cxnChg>
        <pc:cxnChg chg="add mod">
          <ac:chgData name="Aurelien Domont" userId="6da7715ce44349b3" providerId="LiveId" clId="{900ED9AA-9E3E-4466-B9E3-DFC8365613D8}" dt="2022-03-17T05:13:20.395" v="1856"/>
          <ac:cxnSpMkLst>
            <pc:docMk/>
            <pc:sldMk cId="1217256635" sldId="2385"/>
            <ac:cxnSpMk id="17" creationId="{DB482B92-158D-465B-A84E-D1906EED7CD9}"/>
          </ac:cxnSpMkLst>
        </pc:cxnChg>
        <pc:cxnChg chg="add mod">
          <ac:chgData name="Aurelien Domont" userId="6da7715ce44349b3" providerId="LiveId" clId="{900ED9AA-9E3E-4466-B9E3-DFC8365613D8}" dt="2022-03-17T05:13:20.395" v="1856"/>
          <ac:cxnSpMkLst>
            <pc:docMk/>
            <pc:sldMk cId="1217256635" sldId="2385"/>
            <ac:cxnSpMk id="18" creationId="{4371CAEB-70EA-4139-BFF3-1B346EDB04D4}"/>
          </ac:cxnSpMkLst>
        </pc:cxnChg>
        <pc:cxnChg chg="add mod">
          <ac:chgData name="Aurelien Domont" userId="6da7715ce44349b3" providerId="LiveId" clId="{900ED9AA-9E3E-4466-B9E3-DFC8365613D8}" dt="2022-03-17T05:13:20.395" v="1856"/>
          <ac:cxnSpMkLst>
            <pc:docMk/>
            <pc:sldMk cId="1217256635" sldId="2385"/>
            <ac:cxnSpMk id="19" creationId="{E3E9D258-4BF9-42B5-B352-F51D4568B1D2}"/>
          </ac:cxnSpMkLst>
        </pc:cxnChg>
      </pc:sldChg>
      <pc:sldChg chg="addSp modSp add">
        <pc:chgData name="Aurelien Domont" userId="6da7715ce44349b3" providerId="LiveId" clId="{900ED9AA-9E3E-4466-B9E3-DFC8365613D8}" dt="2022-03-17T05:29:02.823" v="2078"/>
        <pc:sldMkLst>
          <pc:docMk/>
          <pc:sldMk cId="136462931" sldId="2386"/>
        </pc:sldMkLst>
        <pc:spChg chg="add mod">
          <ac:chgData name="Aurelien Domont" userId="6da7715ce44349b3" providerId="LiveId" clId="{900ED9AA-9E3E-4466-B9E3-DFC8365613D8}" dt="2022-03-17T05:29:02.823" v="2078"/>
          <ac:spMkLst>
            <pc:docMk/>
            <pc:sldMk cId="136462931" sldId="2386"/>
            <ac:spMk id="20" creationId="{44E54292-CFB0-4E75-9EDC-367F58791BA8}"/>
          </ac:spMkLst>
        </pc:spChg>
        <pc:spChg chg="add mod">
          <ac:chgData name="Aurelien Domont" userId="6da7715ce44349b3" providerId="LiveId" clId="{900ED9AA-9E3E-4466-B9E3-DFC8365613D8}" dt="2022-03-17T05:29:02.823" v="2078"/>
          <ac:spMkLst>
            <pc:docMk/>
            <pc:sldMk cId="136462931" sldId="2386"/>
            <ac:spMk id="21" creationId="{4D26113C-D99E-452F-8314-AAD12BB10FF6}"/>
          </ac:spMkLst>
        </pc:spChg>
      </pc:sldChg>
      <pc:sldChg chg="modSp add del mod">
        <pc:chgData name="Aurelien Domont" userId="6da7715ce44349b3" providerId="LiveId" clId="{900ED9AA-9E3E-4466-B9E3-DFC8365613D8}" dt="2022-03-22T03:35:14.384" v="3283" actId="47"/>
        <pc:sldMkLst>
          <pc:docMk/>
          <pc:sldMk cId="26010773" sldId="2387"/>
        </pc:sldMkLst>
        <pc:spChg chg="mod">
          <ac:chgData name="Aurelien Domont" userId="6da7715ce44349b3" providerId="LiveId" clId="{900ED9AA-9E3E-4466-B9E3-DFC8365613D8}" dt="2022-03-17T05:29:47.702" v="2095" actId="1036"/>
          <ac:spMkLst>
            <pc:docMk/>
            <pc:sldMk cId="26010773" sldId="2387"/>
            <ac:spMk id="17" creationId="{1D60CA45-0499-4729-83B1-A8C1762BAB05}"/>
          </ac:spMkLst>
        </pc:spChg>
      </pc:sldChg>
      <pc:sldChg chg="modSp add del mod">
        <pc:chgData name="Aurelien Domont" userId="6da7715ce44349b3" providerId="LiveId" clId="{900ED9AA-9E3E-4466-B9E3-DFC8365613D8}" dt="2022-03-22T03:35:24.656" v="3299" actId="47"/>
        <pc:sldMkLst>
          <pc:docMk/>
          <pc:sldMk cId="2422356371" sldId="2388"/>
        </pc:sldMkLst>
        <pc:spChg chg="mod">
          <ac:chgData name="Aurelien Domont" userId="6da7715ce44349b3" providerId="LiveId" clId="{900ED9AA-9E3E-4466-B9E3-DFC8365613D8}" dt="2022-03-17T05:38:31.983" v="2197" actId="14100"/>
          <ac:spMkLst>
            <pc:docMk/>
            <pc:sldMk cId="2422356371" sldId="2388"/>
            <ac:spMk id="17" creationId="{1D60CA45-0499-4729-83B1-A8C1762BAB05}"/>
          </ac:spMkLst>
        </pc:spChg>
      </pc:sldChg>
      <pc:sldChg chg="addSp delSp modSp add mod">
        <pc:chgData name="Aurelien Domont" userId="6da7715ce44349b3" providerId="LiveId" clId="{900ED9AA-9E3E-4466-B9E3-DFC8365613D8}" dt="2022-03-18T04:19:48.521" v="3156" actId="1038"/>
        <pc:sldMkLst>
          <pc:docMk/>
          <pc:sldMk cId="2287265630" sldId="2389"/>
        </pc:sldMkLst>
        <pc:spChg chg="del mod">
          <ac:chgData name="Aurelien Domont" userId="6da7715ce44349b3" providerId="LiveId" clId="{900ED9AA-9E3E-4466-B9E3-DFC8365613D8}" dt="2022-03-18T03:46:15.831" v="2896" actId="478"/>
          <ac:spMkLst>
            <pc:docMk/>
            <pc:sldMk cId="2287265630" sldId="2389"/>
            <ac:spMk id="3" creationId="{CE2529A3-BA97-486F-9E02-8DFAAA7D8D38}"/>
          </ac:spMkLst>
        </pc:spChg>
        <pc:spChg chg="del">
          <ac:chgData name="Aurelien Domont" userId="6da7715ce44349b3" providerId="LiveId" clId="{900ED9AA-9E3E-4466-B9E3-DFC8365613D8}" dt="2022-03-17T05:40:13.072" v="2207" actId="478"/>
          <ac:spMkLst>
            <pc:docMk/>
            <pc:sldMk cId="2287265630" sldId="2389"/>
            <ac:spMk id="7" creationId="{F3D92D05-F38F-4E1E-98FA-8C91E0943E10}"/>
          </ac:spMkLst>
        </pc:spChg>
        <pc:spChg chg="del">
          <ac:chgData name="Aurelien Domont" userId="6da7715ce44349b3" providerId="LiveId" clId="{900ED9AA-9E3E-4466-B9E3-DFC8365613D8}" dt="2022-03-17T05:40:13.072" v="2207" actId="478"/>
          <ac:spMkLst>
            <pc:docMk/>
            <pc:sldMk cId="2287265630" sldId="2389"/>
            <ac:spMk id="8" creationId="{AACC707B-7DF4-4BD3-8C2B-1CB9E338575A}"/>
          </ac:spMkLst>
        </pc:spChg>
        <pc:spChg chg="del">
          <ac:chgData name="Aurelien Domont" userId="6da7715ce44349b3" providerId="LiveId" clId="{900ED9AA-9E3E-4466-B9E3-DFC8365613D8}" dt="2022-03-17T05:40:13.072" v="2207" actId="478"/>
          <ac:spMkLst>
            <pc:docMk/>
            <pc:sldMk cId="2287265630" sldId="2389"/>
            <ac:spMk id="9" creationId="{CB495F7D-9FA1-4956-9E53-FFB12CD5B248}"/>
          </ac:spMkLst>
        </pc:spChg>
        <pc:spChg chg="del">
          <ac:chgData name="Aurelien Domont" userId="6da7715ce44349b3" providerId="LiveId" clId="{900ED9AA-9E3E-4466-B9E3-DFC8365613D8}" dt="2022-03-17T05:40:13.072" v="2207" actId="478"/>
          <ac:spMkLst>
            <pc:docMk/>
            <pc:sldMk cId="2287265630" sldId="2389"/>
            <ac:spMk id="10" creationId="{F58E5573-4B43-45C3-B54E-7F40AC706F25}"/>
          </ac:spMkLst>
        </pc:spChg>
        <pc:spChg chg="del">
          <ac:chgData name="Aurelien Domont" userId="6da7715ce44349b3" providerId="LiveId" clId="{900ED9AA-9E3E-4466-B9E3-DFC8365613D8}" dt="2022-03-17T05:40:13.072" v="2207" actId="478"/>
          <ac:spMkLst>
            <pc:docMk/>
            <pc:sldMk cId="2287265630" sldId="2389"/>
            <ac:spMk id="11" creationId="{F528F3F8-F680-43CB-8F8E-1F67A37D456C}"/>
          </ac:spMkLst>
        </pc:spChg>
        <pc:spChg chg="del">
          <ac:chgData name="Aurelien Domont" userId="6da7715ce44349b3" providerId="LiveId" clId="{900ED9AA-9E3E-4466-B9E3-DFC8365613D8}" dt="2022-03-17T05:40:13.072" v="2207" actId="478"/>
          <ac:spMkLst>
            <pc:docMk/>
            <pc:sldMk cId="2287265630" sldId="2389"/>
            <ac:spMk id="12" creationId="{37C69335-5146-4A43-8A66-3D812CCEE71C}"/>
          </ac:spMkLst>
        </pc:spChg>
        <pc:spChg chg="del">
          <ac:chgData name="Aurelien Domont" userId="6da7715ce44349b3" providerId="LiveId" clId="{900ED9AA-9E3E-4466-B9E3-DFC8365613D8}" dt="2022-03-17T05:40:13.072" v="2207" actId="478"/>
          <ac:spMkLst>
            <pc:docMk/>
            <pc:sldMk cId="2287265630" sldId="2389"/>
            <ac:spMk id="14" creationId="{D92C495A-99B5-4714-B5E2-FEBE6566B74E}"/>
          </ac:spMkLst>
        </pc:spChg>
        <pc:spChg chg="del">
          <ac:chgData name="Aurelien Domont" userId="6da7715ce44349b3" providerId="LiveId" clId="{900ED9AA-9E3E-4466-B9E3-DFC8365613D8}" dt="2022-03-17T05:40:13.072" v="2207" actId="478"/>
          <ac:spMkLst>
            <pc:docMk/>
            <pc:sldMk cId="2287265630" sldId="2389"/>
            <ac:spMk id="15" creationId="{9062EAF1-FB94-40E1-84A8-0E20771138DD}"/>
          </ac:spMkLst>
        </pc:spChg>
        <pc:spChg chg="mod">
          <ac:chgData name="Aurelien Domont" userId="6da7715ce44349b3" providerId="LiveId" clId="{900ED9AA-9E3E-4466-B9E3-DFC8365613D8}" dt="2022-03-18T03:56:04.284" v="3154" actId="20577"/>
          <ac:spMkLst>
            <pc:docMk/>
            <pc:sldMk cId="2287265630" sldId="2389"/>
            <ac:spMk id="16" creationId="{6C2BB713-9637-4B9B-938F-E9768876782A}"/>
          </ac:spMkLst>
        </pc:spChg>
        <pc:spChg chg="del">
          <ac:chgData name="Aurelien Domont" userId="6da7715ce44349b3" providerId="LiveId" clId="{900ED9AA-9E3E-4466-B9E3-DFC8365613D8}" dt="2022-03-17T05:40:13.072" v="2207" actId="478"/>
          <ac:spMkLst>
            <pc:docMk/>
            <pc:sldMk cId="2287265630" sldId="2389"/>
            <ac:spMk id="17" creationId="{D1ABBD7A-273E-4A85-A5DA-4DBAE8B3064B}"/>
          </ac:spMkLst>
        </pc:spChg>
        <pc:spChg chg="del">
          <ac:chgData name="Aurelien Domont" userId="6da7715ce44349b3" providerId="LiveId" clId="{900ED9AA-9E3E-4466-B9E3-DFC8365613D8}" dt="2022-03-17T05:40:13.072" v="2207" actId="478"/>
          <ac:spMkLst>
            <pc:docMk/>
            <pc:sldMk cId="2287265630" sldId="2389"/>
            <ac:spMk id="18" creationId="{52C4EDF7-1E42-49A5-8C69-0510341BC7DE}"/>
          </ac:spMkLst>
        </pc:spChg>
        <pc:spChg chg="del">
          <ac:chgData name="Aurelien Domont" userId="6da7715ce44349b3" providerId="LiveId" clId="{900ED9AA-9E3E-4466-B9E3-DFC8365613D8}" dt="2022-03-17T05:40:13.072" v="2207" actId="478"/>
          <ac:spMkLst>
            <pc:docMk/>
            <pc:sldMk cId="2287265630" sldId="2389"/>
            <ac:spMk id="19" creationId="{A3B830A0-81EF-41D7-AC5C-4B03E119CB5F}"/>
          </ac:spMkLst>
        </pc:spChg>
        <pc:spChg chg="del">
          <ac:chgData name="Aurelien Domont" userId="6da7715ce44349b3" providerId="LiveId" clId="{900ED9AA-9E3E-4466-B9E3-DFC8365613D8}" dt="2022-03-17T05:40:13.072" v="2207" actId="478"/>
          <ac:spMkLst>
            <pc:docMk/>
            <pc:sldMk cId="2287265630" sldId="2389"/>
            <ac:spMk id="20" creationId="{C67663DF-A355-45E3-8516-D6C8CD1488D3}"/>
          </ac:spMkLst>
        </pc:spChg>
        <pc:spChg chg="add mod">
          <ac:chgData name="Aurelien Domont" userId="6da7715ce44349b3" providerId="LiveId" clId="{900ED9AA-9E3E-4466-B9E3-DFC8365613D8}" dt="2022-03-18T03:47:42.908" v="2990" actId="20577"/>
          <ac:spMkLst>
            <pc:docMk/>
            <pc:sldMk cId="2287265630" sldId="2389"/>
            <ac:spMk id="21" creationId="{7E794ABE-DD29-4B8C-A152-E485FEC31F1E}"/>
          </ac:spMkLst>
        </pc:spChg>
        <pc:spChg chg="add mod">
          <ac:chgData name="Aurelien Domont" userId="6da7715ce44349b3" providerId="LiveId" clId="{900ED9AA-9E3E-4466-B9E3-DFC8365613D8}" dt="2022-03-17T05:40:32.240" v="2211" actId="207"/>
          <ac:spMkLst>
            <pc:docMk/>
            <pc:sldMk cId="2287265630" sldId="2389"/>
            <ac:spMk id="22" creationId="{1D2B2CAF-8552-42EB-BBED-B353FFE3F336}"/>
          </ac:spMkLst>
        </pc:spChg>
        <pc:spChg chg="add mod">
          <ac:chgData name="Aurelien Domont" userId="6da7715ce44349b3" providerId="LiveId" clId="{900ED9AA-9E3E-4466-B9E3-DFC8365613D8}" dt="2022-03-17T05:40:21.867" v="2210" actId="14100"/>
          <ac:spMkLst>
            <pc:docMk/>
            <pc:sldMk cId="2287265630" sldId="2389"/>
            <ac:spMk id="23" creationId="{5ED72AC7-36ED-43A9-AE6D-2F153705BCD2}"/>
          </ac:spMkLst>
        </pc:spChg>
        <pc:spChg chg="add mod">
          <ac:chgData name="Aurelien Domont" userId="6da7715ce44349b3" providerId="LiveId" clId="{900ED9AA-9E3E-4466-B9E3-DFC8365613D8}" dt="2022-03-18T03:47:47.170" v="3002" actId="1036"/>
          <ac:spMkLst>
            <pc:docMk/>
            <pc:sldMk cId="2287265630" sldId="2389"/>
            <ac:spMk id="24" creationId="{DF0FB584-A8F8-477F-8970-720ADFB205F2}"/>
          </ac:spMkLst>
        </pc:spChg>
        <pc:spChg chg="add mod">
          <ac:chgData name="Aurelien Domont" userId="6da7715ce44349b3" providerId="LiveId" clId="{900ED9AA-9E3E-4466-B9E3-DFC8365613D8}" dt="2022-03-18T03:47:47.170" v="3002" actId="1036"/>
          <ac:spMkLst>
            <pc:docMk/>
            <pc:sldMk cId="2287265630" sldId="2389"/>
            <ac:spMk id="26" creationId="{EC2FE8F2-A95C-4299-8170-CD14DCDF6B07}"/>
          </ac:spMkLst>
        </pc:spChg>
        <pc:spChg chg="add mod">
          <ac:chgData name="Aurelien Domont" userId="6da7715ce44349b3" providerId="LiveId" clId="{900ED9AA-9E3E-4466-B9E3-DFC8365613D8}" dt="2022-03-18T03:47:47.170" v="3002" actId="1036"/>
          <ac:spMkLst>
            <pc:docMk/>
            <pc:sldMk cId="2287265630" sldId="2389"/>
            <ac:spMk id="28" creationId="{97963A32-46BD-4622-9C6F-AB902263F424}"/>
          </ac:spMkLst>
        </pc:spChg>
        <pc:spChg chg="add mod">
          <ac:chgData name="Aurelien Domont" userId="6da7715ce44349b3" providerId="LiveId" clId="{900ED9AA-9E3E-4466-B9E3-DFC8365613D8}" dt="2022-03-18T03:47:47.170" v="3002" actId="1036"/>
          <ac:spMkLst>
            <pc:docMk/>
            <pc:sldMk cId="2287265630" sldId="2389"/>
            <ac:spMk id="30" creationId="{77620587-BD6E-4145-B6E6-D64963566BC0}"/>
          </ac:spMkLst>
        </pc:spChg>
        <pc:spChg chg="add del mod">
          <ac:chgData name="Aurelien Domont" userId="6da7715ce44349b3" providerId="LiveId" clId="{900ED9AA-9E3E-4466-B9E3-DFC8365613D8}" dt="2022-03-18T03:46:20.665" v="2897" actId="478"/>
          <ac:spMkLst>
            <pc:docMk/>
            <pc:sldMk cId="2287265630" sldId="2389"/>
            <ac:spMk id="32" creationId="{8695B079-8157-4ADC-8986-6F5C2B7CCDF3}"/>
          </ac:spMkLst>
        </pc:spChg>
        <pc:spChg chg="add del mod">
          <ac:chgData name="Aurelien Domont" userId="6da7715ce44349b3" providerId="LiveId" clId="{900ED9AA-9E3E-4466-B9E3-DFC8365613D8}" dt="2022-03-18T03:46:20.665" v="2897" actId="478"/>
          <ac:spMkLst>
            <pc:docMk/>
            <pc:sldMk cId="2287265630" sldId="2389"/>
            <ac:spMk id="34" creationId="{00E08AD8-D881-493C-99C1-FED5D9181E76}"/>
          </ac:spMkLst>
        </pc:spChg>
        <pc:spChg chg="add del mod">
          <ac:chgData name="Aurelien Domont" userId="6da7715ce44349b3" providerId="LiveId" clId="{900ED9AA-9E3E-4466-B9E3-DFC8365613D8}" dt="2022-03-18T03:46:20.665" v="2897" actId="478"/>
          <ac:spMkLst>
            <pc:docMk/>
            <pc:sldMk cId="2287265630" sldId="2389"/>
            <ac:spMk id="35" creationId="{14CE07FC-5453-466A-949B-38DEC3D2A443}"/>
          </ac:spMkLst>
        </pc:spChg>
        <pc:spChg chg="add del mod">
          <ac:chgData name="Aurelien Domont" userId="6da7715ce44349b3" providerId="LiveId" clId="{900ED9AA-9E3E-4466-B9E3-DFC8365613D8}" dt="2022-03-18T03:46:20.665" v="2897" actId="478"/>
          <ac:spMkLst>
            <pc:docMk/>
            <pc:sldMk cId="2287265630" sldId="2389"/>
            <ac:spMk id="36" creationId="{336F5A5C-BB8C-449C-A07A-4E73E675691B}"/>
          </ac:spMkLst>
        </pc:spChg>
        <pc:spChg chg="add del mod">
          <ac:chgData name="Aurelien Domont" userId="6da7715ce44349b3" providerId="LiveId" clId="{900ED9AA-9E3E-4466-B9E3-DFC8365613D8}" dt="2022-03-18T03:24:04.950" v="2676" actId="478"/>
          <ac:spMkLst>
            <pc:docMk/>
            <pc:sldMk cId="2287265630" sldId="2389"/>
            <ac:spMk id="37" creationId="{0966E285-15D7-4F72-AC3B-F2DA81060247}"/>
          </ac:spMkLst>
        </pc:spChg>
        <pc:spChg chg="add del mod">
          <ac:chgData name="Aurelien Domont" userId="6da7715ce44349b3" providerId="LiveId" clId="{900ED9AA-9E3E-4466-B9E3-DFC8365613D8}" dt="2022-03-18T03:46:20.665" v="2897" actId="478"/>
          <ac:spMkLst>
            <pc:docMk/>
            <pc:sldMk cId="2287265630" sldId="2389"/>
            <ac:spMk id="38" creationId="{85BC57C5-FD94-4A67-B205-188C252C535F}"/>
          </ac:spMkLst>
        </pc:spChg>
        <pc:spChg chg="add del mod">
          <ac:chgData name="Aurelien Domont" userId="6da7715ce44349b3" providerId="LiveId" clId="{900ED9AA-9E3E-4466-B9E3-DFC8365613D8}" dt="2022-03-18T03:46:20.665" v="2897" actId="478"/>
          <ac:spMkLst>
            <pc:docMk/>
            <pc:sldMk cId="2287265630" sldId="2389"/>
            <ac:spMk id="39" creationId="{D79E529F-13B5-4CF9-A942-219A153E5E59}"/>
          </ac:spMkLst>
        </pc:spChg>
        <pc:spChg chg="add del mod">
          <ac:chgData name="Aurelien Domont" userId="6da7715ce44349b3" providerId="LiveId" clId="{900ED9AA-9E3E-4466-B9E3-DFC8365613D8}" dt="2022-03-18T03:31:30.827" v="2790" actId="478"/>
          <ac:spMkLst>
            <pc:docMk/>
            <pc:sldMk cId="2287265630" sldId="2389"/>
            <ac:spMk id="40" creationId="{E486CCB1-B792-4021-9E55-86BF237EA80D}"/>
          </ac:spMkLst>
        </pc:spChg>
        <pc:spChg chg="add mod">
          <ac:chgData name="Aurelien Domont" userId="6da7715ce44349b3" providerId="LiveId" clId="{900ED9AA-9E3E-4466-B9E3-DFC8365613D8}" dt="2022-03-17T05:40:13.468" v="2208"/>
          <ac:spMkLst>
            <pc:docMk/>
            <pc:sldMk cId="2287265630" sldId="2389"/>
            <ac:spMk id="41" creationId="{6A12EA96-DF67-41DD-AEF7-A2FC8207A2CC}"/>
          </ac:spMkLst>
        </pc:spChg>
        <pc:spChg chg="add mod">
          <ac:chgData name="Aurelien Domont" userId="6da7715ce44349b3" providerId="LiveId" clId="{900ED9AA-9E3E-4466-B9E3-DFC8365613D8}" dt="2022-03-17T05:40:13.468" v="2208"/>
          <ac:spMkLst>
            <pc:docMk/>
            <pc:sldMk cId="2287265630" sldId="2389"/>
            <ac:spMk id="42" creationId="{C65761C2-F563-46EC-BE7A-E6729B087607}"/>
          </ac:spMkLst>
        </pc:spChg>
        <pc:spChg chg="add mod">
          <ac:chgData name="Aurelien Domont" userId="6da7715ce44349b3" providerId="LiveId" clId="{900ED9AA-9E3E-4466-B9E3-DFC8365613D8}" dt="2022-03-17T05:40:13.468" v="2208"/>
          <ac:spMkLst>
            <pc:docMk/>
            <pc:sldMk cId="2287265630" sldId="2389"/>
            <ac:spMk id="43" creationId="{56E38EF5-EA62-4DF8-977B-6385A0B66D0F}"/>
          </ac:spMkLst>
        </pc:spChg>
        <pc:spChg chg="add mod">
          <ac:chgData name="Aurelien Domont" userId="6da7715ce44349b3" providerId="LiveId" clId="{900ED9AA-9E3E-4466-B9E3-DFC8365613D8}" dt="2022-03-17T05:40:13.468" v="2208"/>
          <ac:spMkLst>
            <pc:docMk/>
            <pc:sldMk cId="2287265630" sldId="2389"/>
            <ac:spMk id="44" creationId="{F9CF0BE0-20C0-4BCD-8F92-55E2CBE6051A}"/>
          </ac:spMkLst>
        </pc:spChg>
        <pc:spChg chg="add mod">
          <ac:chgData name="Aurelien Domont" userId="6da7715ce44349b3" providerId="LiveId" clId="{900ED9AA-9E3E-4466-B9E3-DFC8365613D8}" dt="2022-03-18T03:47:47.170" v="3002" actId="1036"/>
          <ac:spMkLst>
            <pc:docMk/>
            <pc:sldMk cId="2287265630" sldId="2389"/>
            <ac:spMk id="52" creationId="{C52E817E-9708-4154-B7FA-25BB832AF6D9}"/>
          </ac:spMkLst>
        </pc:spChg>
        <pc:spChg chg="add mod">
          <ac:chgData name="Aurelien Domont" userId="6da7715ce44349b3" providerId="LiveId" clId="{900ED9AA-9E3E-4466-B9E3-DFC8365613D8}" dt="2022-03-18T04:19:48.521" v="3156" actId="1038"/>
          <ac:spMkLst>
            <pc:docMk/>
            <pc:sldMk cId="2287265630" sldId="2389"/>
            <ac:spMk id="53" creationId="{0525FE88-217C-44DC-97DC-617D4FC341EB}"/>
          </ac:spMkLst>
        </pc:spChg>
        <pc:spChg chg="add mod">
          <ac:chgData name="Aurelien Domont" userId="6da7715ce44349b3" providerId="LiveId" clId="{900ED9AA-9E3E-4466-B9E3-DFC8365613D8}" dt="2022-03-18T03:54:36.858" v="3104" actId="1076"/>
          <ac:spMkLst>
            <pc:docMk/>
            <pc:sldMk cId="2287265630" sldId="2389"/>
            <ac:spMk id="54" creationId="{AA0B0DB8-991B-43C8-A576-D92ECCB0E151}"/>
          </ac:spMkLst>
        </pc:spChg>
        <pc:spChg chg="add mod">
          <ac:chgData name="Aurelien Domont" userId="6da7715ce44349b3" providerId="LiveId" clId="{900ED9AA-9E3E-4466-B9E3-DFC8365613D8}" dt="2022-03-18T04:19:48.521" v="3156" actId="1038"/>
          <ac:spMkLst>
            <pc:docMk/>
            <pc:sldMk cId="2287265630" sldId="2389"/>
            <ac:spMk id="55" creationId="{C43D4707-FB9E-4860-9467-9A2412E557C6}"/>
          </ac:spMkLst>
        </pc:spChg>
        <pc:spChg chg="add del mod">
          <ac:chgData name="Aurelien Domont" userId="6da7715ce44349b3" providerId="LiveId" clId="{900ED9AA-9E3E-4466-B9E3-DFC8365613D8}" dt="2022-03-18T03:46:20.665" v="2897" actId="478"/>
          <ac:spMkLst>
            <pc:docMk/>
            <pc:sldMk cId="2287265630" sldId="2389"/>
            <ac:spMk id="56" creationId="{49AE66F9-9ADB-4BD9-8A3A-5AEC18999A97}"/>
          </ac:spMkLst>
        </pc:spChg>
        <pc:spChg chg="add del mod">
          <ac:chgData name="Aurelien Domont" userId="6da7715ce44349b3" providerId="LiveId" clId="{900ED9AA-9E3E-4466-B9E3-DFC8365613D8}" dt="2022-03-18T03:23:19.085" v="2660" actId="478"/>
          <ac:spMkLst>
            <pc:docMk/>
            <pc:sldMk cId="2287265630" sldId="2389"/>
            <ac:spMk id="57" creationId="{B63E8F91-C9C8-467C-B54C-5D48FF32E9FD}"/>
          </ac:spMkLst>
        </pc:spChg>
        <pc:spChg chg="add del mod">
          <ac:chgData name="Aurelien Domont" userId="6da7715ce44349b3" providerId="LiveId" clId="{900ED9AA-9E3E-4466-B9E3-DFC8365613D8}" dt="2022-03-18T03:46:20.665" v="2897" actId="478"/>
          <ac:spMkLst>
            <pc:docMk/>
            <pc:sldMk cId="2287265630" sldId="2389"/>
            <ac:spMk id="58" creationId="{6599AFD0-6077-4804-B1DC-9A2B9E32A9EB}"/>
          </ac:spMkLst>
        </pc:spChg>
        <pc:spChg chg="add del mod">
          <ac:chgData name="Aurelien Domont" userId="6da7715ce44349b3" providerId="LiveId" clId="{900ED9AA-9E3E-4466-B9E3-DFC8365613D8}" dt="2022-03-18T03:23:31.046" v="2662" actId="478"/>
          <ac:spMkLst>
            <pc:docMk/>
            <pc:sldMk cId="2287265630" sldId="2389"/>
            <ac:spMk id="59" creationId="{6A7E64FB-E465-46AC-B2C5-31FE9A1712D9}"/>
          </ac:spMkLst>
        </pc:spChg>
        <pc:spChg chg="add del mod">
          <ac:chgData name="Aurelien Domont" userId="6da7715ce44349b3" providerId="LiveId" clId="{900ED9AA-9E3E-4466-B9E3-DFC8365613D8}" dt="2022-03-18T03:24:04.950" v="2676" actId="478"/>
          <ac:spMkLst>
            <pc:docMk/>
            <pc:sldMk cId="2287265630" sldId="2389"/>
            <ac:spMk id="60" creationId="{EDDAAF7E-6B6B-4363-B0ED-C4EE20F324EE}"/>
          </ac:spMkLst>
        </pc:spChg>
        <pc:spChg chg="add del mod">
          <ac:chgData name="Aurelien Domont" userId="6da7715ce44349b3" providerId="LiveId" clId="{900ED9AA-9E3E-4466-B9E3-DFC8365613D8}" dt="2022-03-18T03:46:20.665" v="2897" actId="478"/>
          <ac:spMkLst>
            <pc:docMk/>
            <pc:sldMk cId="2287265630" sldId="2389"/>
            <ac:spMk id="61" creationId="{450F4232-98D8-4071-9EB8-1C16B68E951C}"/>
          </ac:spMkLst>
        </pc:spChg>
        <pc:spChg chg="add del mod">
          <ac:chgData name="Aurelien Domont" userId="6da7715ce44349b3" providerId="LiveId" clId="{900ED9AA-9E3E-4466-B9E3-DFC8365613D8}" dt="2022-03-18T03:46:20.665" v="2897" actId="478"/>
          <ac:spMkLst>
            <pc:docMk/>
            <pc:sldMk cId="2287265630" sldId="2389"/>
            <ac:spMk id="62" creationId="{AAFFB827-E030-4A79-B525-EEE9E2D86DC5}"/>
          </ac:spMkLst>
        </pc:spChg>
        <pc:spChg chg="add del mod">
          <ac:chgData name="Aurelien Domont" userId="6da7715ce44349b3" providerId="LiveId" clId="{900ED9AA-9E3E-4466-B9E3-DFC8365613D8}" dt="2022-03-18T03:31:30.827" v="2790" actId="478"/>
          <ac:spMkLst>
            <pc:docMk/>
            <pc:sldMk cId="2287265630" sldId="2389"/>
            <ac:spMk id="63" creationId="{2CE72724-0683-4D25-91E0-E32236D4322E}"/>
          </ac:spMkLst>
        </pc:spChg>
        <pc:spChg chg="add del mod">
          <ac:chgData name="Aurelien Domont" userId="6da7715ce44349b3" providerId="LiveId" clId="{900ED9AA-9E3E-4466-B9E3-DFC8365613D8}" dt="2022-03-18T03:46:20.665" v="2897" actId="478"/>
          <ac:spMkLst>
            <pc:docMk/>
            <pc:sldMk cId="2287265630" sldId="2389"/>
            <ac:spMk id="66" creationId="{2B25E13B-6DA3-4FB3-BF04-52715DD9B6EF}"/>
          </ac:spMkLst>
        </pc:spChg>
        <pc:spChg chg="add del mod">
          <ac:chgData name="Aurelien Domont" userId="6da7715ce44349b3" providerId="LiveId" clId="{900ED9AA-9E3E-4466-B9E3-DFC8365613D8}" dt="2022-03-18T03:46:20.665" v="2897" actId="478"/>
          <ac:spMkLst>
            <pc:docMk/>
            <pc:sldMk cId="2287265630" sldId="2389"/>
            <ac:spMk id="68" creationId="{7A94A4D5-19A5-41FD-9804-E33E2BFFC373}"/>
          </ac:spMkLst>
        </pc:spChg>
        <pc:spChg chg="add mod">
          <ac:chgData name="Aurelien Domont" userId="6da7715ce44349b3" providerId="LiveId" clId="{900ED9AA-9E3E-4466-B9E3-DFC8365613D8}" dt="2022-03-18T03:47:47.170" v="3002" actId="1036"/>
          <ac:spMkLst>
            <pc:docMk/>
            <pc:sldMk cId="2287265630" sldId="2389"/>
            <ac:spMk id="69" creationId="{D7A3C05B-65D1-45DE-B330-E576A3742E6D}"/>
          </ac:spMkLst>
        </pc:spChg>
        <pc:spChg chg="add mod">
          <ac:chgData name="Aurelien Domont" userId="6da7715ce44349b3" providerId="LiveId" clId="{900ED9AA-9E3E-4466-B9E3-DFC8365613D8}" dt="2022-03-18T03:48:29.983" v="3013" actId="1036"/>
          <ac:spMkLst>
            <pc:docMk/>
            <pc:sldMk cId="2287265630" sldId="2389"/>
            <ac:spMk id="71" creationId="{B970B800-B7B1-4261-8534-18203D3743F1}"/>
          </ac:spMkLst>
        </pc:spChg>
        <pc:spChg chg="add mod">
          <ac:chgData name="Aurelien Domont" userId="6da7715ce44349b3" providerId="LiveId" clId="{900ED9AA-9E3E-4466-B9E3-DFC8365613D8}" dt="2022-03-18T03:46:12.062" v="2895"/>
          <ac:spMkLst>
            <pc:docMk/>
            <pc:sldMk cId="2287265630" sldId="2389"/>
            <ac:spMk id="72" creationId="{D0084679-146A-4E17-AFD9-A5EB975500E5}"/>
          </ac:spMkLst>
        </pc:spChg>
        <pc:spChg chg="add mod">
          <ac:chgData name="Aurelien Domont" userId="6da7715ce44349b3" providerId="LiveId" clId="{900ED9AA-9E3E-4466-B9E3-DFC8365613D8}" dt="2022-03-18T03:47:51.886" v="3003" actId="571"/>
          <ac:spMkLst>
            <pc:docMk/>
            <pc:sldMk cId="2287265630" sldId="2389"/>
            <ac:spMk id="73" creationId="{671A7F5E-2709-45E3-8161-67EA46C055FA}"/>
          </ac:spMkLst>
        </pc:spChg>
        <pc:spChg chg="add mod">
          <ac:chgData name="Aurelien Domont" userId="6da7715ce44349b3" providerId="LiveId" clId="{900ED9AA-9E3E-4466-B9E3-DFC8365613D8}" dt="2022-03-18T03:47:51.886" v="3003" actId="571"/>
          <ac:spMkLst>
            <pc:docMk/>
            <pc:sldMk cId="2287265630" sldId="2389"/>
            <ac:spMk id="75" creationId="{3142AA62-62B0-44B1-B2D2-F218927FF272}"/>
          </ac:spMkLst>
        </pc:spChg>
        <pc:spChg chg="add mod">
          <ac:chgData name="Aurelien Domont" userId="6da7715ce44349b3" providerId="LiveId" clId="{900ED9AA-9E3E-4466-B9E3-DFC8365613D8}" dt="2022-03-18T03:47:51.886" v="3003" actId="571"/>
          <ac:spMkLst>
            <pc:docMk/>
            <pc:sldMk cId="2287265630" sldId="2389"/>
            <ac:spMk id="77" creationId="{9A8A7E77-5F2F-4840-AC25-07819E7758F6}"/>
          </ac:spMkLst>
        </pc:spChg>
        <pc:spChg chg="add mod">
          <ac:chgData name="Aurelien Domont" userId="6da7715ce44349b3" providerId="LiveId" clId="{900ED9AA-9E3E-4466-B9E3-DFC8365613D8}" dt="2022-03-18T03:47:51.886" v="3003" actId="571"/>
          <ac:spMkLst>
            <pc:docMk/>
            <pc:sldMk cId="2287265630" sldId="2389"/>
            <ac:spMk id="79" creationId="{FB39C60D-C97C-4476-9414-004C43CBC24E}"/>
          </ac:spMkLst>
        </pc:spChg>
        <pc:spChg chg="add mod">
          <ac:chgData name="Aurelien Domont" userId="6da7715ce44349b3" providerId="LiveId" clId="{900ED9AA-9E3E-4466-B9E3-DFC8365613D8}" dt="2022-03-18T03:53:36.598" v="3091" actId="1038"/>
          <ac:spMkLst>
            <pc:docMk/>
            <pc:sldMk cId="2287265630" sldId="2389"/>
            <ac:spMk id="81" creationId="{7E85CC5A-2022-4964-B839-379F0C2BCCDF}"/>
          </ac:spMkLst>
        </pc:spChg>
        <pc:spChg chg="add mod">
          <ac:chgData name="Aurelien Domont" userId="6da7715ce44349b3" providerId="LiveId" clId="{900ED9AA-9E3E-4466-B9E3-DFC8365613D8}" dt="2022-03-18T04:19:48.521" v="3156" actId="1038"/>
          <ac:spMkLst>
            <pc:docMk/>
            <pc:sldMk cId="2287265630" sldId="2389"/>
            <ac:spMk id="82" creationId="{338FA7C7-86D1-4C77-AF53-0EAFDE5D11B9}"/>
          </ac:spMkLst>
        </pc:spChg>
        <pc:spChg chg="add mod">
          <ac:chgData name="Aurelien Domont" userId="6da7715ce44349b3" providerId="LiveId" clId="{900ED9AA-9E3E-4466-B9E3-DFC8365613D8}" dt="2022-03-18T04:19:48.521" v="3156" actId="1038"/>
          <ac:spMkLst>
            <pc:docMk/>
            <pc:sldMk cId="2287265630" sldId="2389"/>
            <ac:spMk id="83" creationId="{F60348CE-CC33-47F7-B321-B65608B7F57B}"/>
          </ac:spMkLst>
        </pc:spChg>
        <pc:spChg chg="add mod">
          <ac:chgData name="Aurelien Domont" userId="6da7715ce44349b3" providerId="LiveId" clId="{900ED9AA-9E3E-4466-B9E3-DFC8365613D8}" dt="2022-03-18T04:19:48.521" v="3156" actId="1038"/>
          <ac:spMkLst>
            <pc:docMk/>
            <pc:sldMk cId="2287265630" sldId="2389"/>
            <ac:spMk id="84" creationId="{965A0D12-1619-441E-9000-3BD6FD7A782E}"/>
          </ac:spMkLst>
        </pc:spChg>
        <pc:spChg chg="add mod">
          <ac:chgData name="Aurelien Domont" userId="6da7715ce44349b3" providerId="LiveId" clId="{900ED9AA-9E3E-4466-B9E3-DFC8365613D8}" dt="2022-03-18T03:47:51.886" v="3003" actId="571"/>
          <ac:spMkLst>
            <pc:docMk/>
            <pc:sldMk cId="2287265630" sldId="2389"/>
            <ac:spMk id="85" creationId="{58CA530D-24B4-455E-B862-34A8436CF195}"/>
          </ac:spMkLst>
        </pc:spChg>
        <pc:spChg chg="add mod">
          <ac:chgData name="Aurelien Domont" userId="6da7715ce44349b3" providerId="LiveId" clId="{900ED9AA-9E3E-4466-B9E3-DFC8365613D8}" dt="2022-03-18T03:50:08.646" v="3047" actId="1035"/>
          <ac:spMkLst>
            <pc:docMk/>
            <pc:sldMk cId="2287265630" sldId="2389"/>
            <ac:spMk id="87" creationId="{A7A4CA18-D354-45E5-9944-58662D2D0C25}"/>
          </ac:spMkLst>
        </pc:spChg>
        <pc:spChg chg="add del mod">
          <ac:chgData name="Aurelien Domont" userId="6da7715ce44349b3" providerId="LiveId" clId="{900ED9AA-9E3E-4466-B9E3-DFC8365613D8}" dt="2022-03-18T03:52:16.397" v="3074" actId="478"/>
          <ac:spMkLst>
            <pc:docMk/>
            <pc:sldMk cId="2287265630" sldId="2389"/>
            <ac:spMk id="88" creationId="{7E22C64E-1D58-47BF-9C93-E77D95DAA13A}"/>
          </ac:spMkLst>
        </pc:spChg>
        <pc:spChg chg="add del mod">
          <ac:chgData name="Aurelien Domont" userId="6da7715ce44349b3" providerId="LiveId" clId="{900ED9AA-9E3E-4466-B9E3-DFC8365613D8}" dt="2022-03-18T03:52:16.397" v="3074" actId="478"/>
          <ac:spMkLst>
            <pc:docMk/>
            <pc:sldMk cId="2287265630" sldId="2389"/>
            <ac:spMk id="89" creationId="{EC7CA0C8-D2D1-4C7A-86C6-A8122F73EF04}"/>
          </ac:spMkLst>
        </pc:spChg>
        <pc:spChg chg="add del mod">
          <ac:chgData name="Aurelien Domont" userId="6da7715ce44349b3" providerId="LiveId" clId="{900ED9AA-9E3E-4466-B9E3-DFC8365613D8}" dt="2022-03-18T03:52:16.397" v="3074" actId="478"/>
          <ac:spMkLst>
            <pc:docMk/>
            <pc:sldMk cId="2287265630" sldId="2389"/>
            <ac:spMk id="90" creationId="{4E29170A-2A06-465D-97E1-C8571AD8E624}"/>
          </ac:spMkLst>
        </pc:spChg>
        <pc:spChg chg="add del mod">
          <ac:chgData name="Aurelien Domont" userId="6da7715ce44349b3" providerId="LiveId" clId="{900ED9AA-9E3E-4466-B9E3-DFC8365613D8}" dt="2022-03-18T03:52:16.397" v="3074" actId="478"/>
          <ac:spMkLst>
            <pc:docMk/>
            <pc:sldMk cId="2287265630" sldId="2389"/>
            <ac:spMk id="91" creationId="{9DBE94BE-6CA3-437F-987C-6C30A8A15193}"/>
          </ac:spMkLst>
        </pc:spChg>
        <pc:spChg chg="add del mod">
          <ac:chgData name="Aurelien Domont" userId="6da7715ce44349b3" providerId="LiveId" clId="{900ED9AA-9E3E-4466-B9E3-DFC8365613D8}" dt="2022-03-18T03:52:16.397" v="3074" actId="478"/>
          <ac:spMkLst>
            <pc:docMk/>
            <pc:sldMk cId="2287265630" sldId="2389"/>
            <ac:spMk id="92" creationId="{70986405-7701-4A13-A47F-93964E1CFBBF}"/>
          </ac:spMkLst>
        </pc:spChg>
        <pc:picChg chg="add del mod">
          <ac:chgData name="Aurelien Domont" userId="6da7715ce44349b3" providerId="LiveId" clId="{900ED9AA-9E3E-4466-B9E3-DFC8365613D8}" dt="2022-03-18T03:51:55.580" v="3071" actId="478"/>
          <ac:picMkLst>
            <pc:docMk/>
            <pc:sldMk cId="2287265630" sldId="2389"/>
            <ac:picMk id="25" creationId="{637413D4-38EB-4920-812A-003859D8D0CA}"/>
          </ac:picMkLst>
        </pc:picChg>
        <pc:picChg chg="add del mod">
          <ac:chgData name="Aurelien Domont" userId="6da7715ce44349b3" providerId="LiveId" clId="{900ED9AA-9E3E-4466-B9E3-DFC8365613D8}" dt="2022-03-18T03:51:55.580" v="3071" actId="478"/>
          <ac:picMkLst>
            <pc:docMk/>
            <pc:sldMk cId="2287265630" sldId="2389"/>
            <ac:picMk id="27" creationId="{CE3CBCF7-AC46-4630-9406-7D0E27FC99CA}"/>
          </ac:picMkLst>
        </pc:picChg>
        <pc:picChg chg="add del mod">
          <ac:chgData name="Aurelien Domont" userId="6da7715ce44349b3" providerId="LiveId" clId="{900ED9AA-9E3E-4466-B9E3-DFC8365613D8}" dt="2022-03-18T03:51:55.580" v="3071" actId="478"/>
          <ac:picMkLst>
            <pc:docMk/>
            <pc:sldMk cId="2287265630" sldId="2389"/>
            <ac:picMk id="29" creationId="{B1096718-D41F-4B02-B2EB-B42DA00C3C03}"/>
          </ac:picMkLst>
        </pc:picChg>
        <pc:picChg chg="add mod">
          <ac:chgData name="Aurelien Domont" userId="6da7715ce44349b3" providerId="LiveId" clId="{900ED9AA-9E3E-4466-B9E3-DFC8365613D8}" dt="2022-03-18T03:52:22.473" v="3080" actId="1038"/>
          <ac:picMkLst>
            <pc:docMk/>
            <pc:sldMk cId="2287265630" sldId="2389"/>
            <ac:picMk id="31" creationId="{251AB365-DC99-4F73-BE5B-DB80C328C584}"/>
          </ac:picMkLst>
        </pc:picChg>
        <pc:picChg chg="add del mod">
          <ac:chgData name="Aurelien Domont" userId="6da7715ce44349b3" providerId="LiveId" clId="{900ED9AA-9E3E-4466-B9E3-DFC8365613D8}" dt="2022-03-18T03:22:38.973" v="2638" actId="478"/>
          <ac:picMkLst>
            <pc:docMk/>
            <pc:sldMk cId="2287265630" sldId="2389"/>
            <ac:picMk id="33" creationId="{F11DE3EA-EC3E-4D4F-8A16-678896010F94}"/>
          </ac:picMkLst>
        </pc:picChg>
        <pc:picChg chg="add del mod">
          <ac:chgData name="Aurelien Domont" userId="6da7715ce44349b3" providerId="LiveId" clId="{900ED9AA-9E3E-4466-B9E3-DFC8365613D8}" dt="2022-03-18T03:23:19.085" v="2660" actId="478"/>
          <ac:picMkLst>
            <pc:docMk/>
            <pc:sldMk cId="2287265630" sldId="2389"/>
            <ac:picMk id="45" creationId="{F80C8090-92C6-4F8E-8A9B-E8305654FE68}"/>
          </ac:picMkLst>
        </pc:picChg>
        <pc:picChg chg="add del mod">
          <ac:chgData name="Aurelien Domont" userId="6da7715ce44349b3" providerId="LiveId" clId="{900ED9AA-9E3E-4466-B9E3-DFC8365613D8}" dt="2022-03-18T03:23:31.046" v="2662" actId="478"/>
          <ac:picMkLst>
            <pc:docMk/>
            <pc:sldMk cId="2287265630" sldId="2389"/>
            <ac:picMk id="46" creationId="{5CF1B6B0-DDC1-4587-91AB-92A27A38193E}"/>
          </ac:picMkLst>
        </pc:picChg>
        <pc:picChg chg="add del mod">
          <ac:chgData name="Aurelien Domont" userId="6da7715ce44349b3" providerId="LiveId" clId="{900ED9AA-9E3E-4466-B9E3-DFC8365613D8}" dt="2022-03-18T03:23:51.678" v="2674" actId="478"/>
          <ac:picMkLst>
            <pc:docMk/>
            <pc:sldMk cId="2287265630" sldId="2389"/>
            <ac:picMk id="47" creationId="{B1D43FE1-EDA0-44EC-B984-3A7EC9ACE109}"/>
          </ac:picMkLst>
        </pc:picChg>
        <pc:picChg chg="add del mod">
          <ac:chgData name="Aurelien Domont" userId="6da7715ce44349b3" providerId="LiveId" clId="{900ED9AA-9E3E-4466-B9E3-DFC8365613D8}" dt="2022-03-18T03:46:20.665" v="2897" actId="478"/>
          <ac:picMkLst>
            <pc:docMk/>
            <pc:sldMk cId="2287265630" sldId="2389"/>
            <ac:picMk id="48" creationId="{B6D497DE-15B3-4CB5-AE6C-B367ACA3F49A}"/>
          </ac:picMkLst>
        </pc:picChg>
        <pc:picChg chg="add del mod">
          <ac:chgData name="Aurelien Domont" userId="6da7715ce44349b3" providerId="LiveId" clId="{900ED9AA-9E3E-4466-B9E3-DFC8365613D8}" dt="2022-03-18T03:46:20.665" v="2897" actId="478"/>
          <ac:picMkLst>
            <pc:docMk/>
            <pc:sldMk cId="2287265630" sldId="2389"/>
            <ac:picMk id="49" creationId="{102F6293-1E9E-49A3-B858-BF084B1093F7}"/>
          </ac:picMkLst>
        </pc:picChg>
        <pc:picChg chg="add del mod">
          <ac:chgData name="Aurelien Domont" userId="6da7715ce44349b3" providerId="LiveId" clId="{900ED9AA-9E3E-4466-B9E3-DFC8365613D8}" dt="2022-03-18T03:46:20.665" v="2897" actId="478"/>
          <ac:picMkLst>
            <pc:docMk/>
            <pc:sldMk cId="2287265630" sldId="2389"/>
            <ac:picMk id="50" creationId="{3ADA56BF-86AC-4742-B892-D1642A8E47AD}"/>
          </ac:picMkLst>
        </pc:picChg>
        <pc:picChg chg="add del mod">
          <ac:chgData name="Aurelien Domont" userId="6da7715ce44349b3" providerId="LiveId" clId="{900ED9AA-9E3E-4466-B9E3-DFC8365613D8}" dt="2022-03-18T03:31:30.827" v="2790" actId="478"/>
          <ac:picMkLst>
            <pc:docMk/>
            <pc:sldMk cId="2287265630" sldId="2389"/>
            <ac:picMk id="51" creationId="{7782F357-1A38-4439-A5C1-B10C436577BE}"/>
          </ac:picMkLst>
        </pc:picChg>
        <pc:picChg chg="add del mod">
          <ac:chgData name="Aurelien Domont" userId="6da7715ce44349b3" providerId="LiveId" clId="{900ED9AA-9E3E-4466-B9E3-DFC8365613D8}" dt="2022-03-18T03:46:20.665" v="2897" actId="478"/>
          <ac:picMkLst>
            <pc:docMk/>
            <pc:sldMk cId="2287265630" sldId="2389"/>
            <ac:picMk id="64" creationId="{A1DBDA2E-BB24-48DE-B935-B7E75288DCB7}"/>
          </ac:picMkLst>
        </pc:picChg>
        <pc:picChg chg="add del mod">
          <ac:chgData name="Aurelien Domont" userId="6da7715ce44349b3" providerId="LiveId" clId="{900ED9AA-9E3E-4466-B9E3-DFC8365613D8}" dt="2022-03-18T03:46:20.665" v="2897" actId="478"/>
          <ac:picMkLst>
            <pc:docMk/>
            <pc:sldMk cId="2287265630" sldId="2389"/>
            <ac:picMk id="65" creationId="{E8EE72E1-1C2A-455F-BF52-7FFE70510699}"/>
          </ac:picMkLst>
        </pc:picChg>
        <pc:picChg chg="add del mod">
          <ac:chgData name="Aurelien Domont" userId="6da7715ce44349b3" providerId="LiveId" clId="{900ED9AA-9E3E-4466-B9E3-DFC8365613D8}" dt="2022-03-18T03:46:20.665" v="2897" actId="478"/>
          <ac:picMkLst>
            <pc:docMk/>
            <pc:sldMk cId="2287265630" sldId="2389"/>
            <ac:picMk id="67" creationId="{8CAAC9D9-2F01-4F28-A208-24EFCB7CF4A1}"/>
          </ac:picMkLst>
        </pc:picChg>
        <pc:picChg chg="add del mod">
          <ac:chgData name="Aurelien Domont" userId="6da7715ce44349b3" providerId="LiveId" clId="{900ED9AA-9E3E-4466-B9E3-DFC8365613D8}" dt="2022-03-18T03:51:55.580" v="3071" actId="478"/>
          <ac:picMkLst>
            <pc:docMk/>
            <pc:sldMk cId="2287265630" sldId="2389"/>
            <ac:picMk id="70" creationId="{A4732B8C-4216-40B1-8DB8-984E649D5025}"/>
          </ac:picMkLst>
        </pc:picChg>
        <pc:picChg chg="add del mod">
          <ac:chgData name="Aurelien Domont" userId="6da7715ce44349b3" providerId="LiveId" clId="{900ED9AA-9E3E-4466-B9E3-DFC8365613D8}" dt="2022-03-18T03:50:31.323" v="3059" actId="478"/>
          <ac:picMkLst>
            <pc:docMk/>
            <pc:sldMk cId="2287265630" sldId="2389"/>
            <ac:picMk id="74" creationId="{417EEC6F-E389-42B9-AC6E-D0560AF14AAF}"/>
          </ac:picMkLst>
        </pc:picChg>
        <pc:picChg chg="add del mod">
          <ac:chgData name="Aurelien Domont" userId="6da7715ce44349b3" providerId="LiveId" clId="{900ED9AA-9E3E-4466-B9E3-DFC8365613D8}" dt="2022-03-18T03:50:31.323" v="3059" actId="478"/>
          <ac:picMkLst>
            <pc:docMk/>
            <pc:sldMk cId="2287265630" sldId="2389"/>
            <ac:picMk id="76" creationId="{72053B54-7397-46E6-A4BD-DCF3DF517BAF}"/>
          </ac:picMkLst>
        </pc:picChg>
        <pc:picChg chg="add del mod">
          <ac:chgData name="Aurelien Domont" userId="6da7715ce44349b3" providerId="LiveId" clId="{900ED9AA-9E3E-4466-B9E3-DFC8365613D8}" dt="2022-03-18T03:50:31.323" v="3059" actId="478"/>
          <ac:picMkLst>
            <pc:docMk/>
            <pc:sldMk cId="2287265630" sldId="2389"/>
            <ac:picMk id="78" creationId="{DA1EE9C3-AE49-4B84-91A6-A9CF27A611BD}"/>
          </ac:picMkLst>
        </pc:picChg>
        <pc:picChg chg="add del mod">
          <ac:chgData name="Aurelien Domont" userId="6da7715ce44349b3" providerId="LiveId" clId="{900ED9AA-9E3E-4466-B9E3-DFC8365613D8}" dt="2022-03-18T03:50:31.323" v="3059" actId="478"/>
          <ac:picMkLst>
            <pc:docMk/>
            <pc:sldMk cId="2287265630" sldId="2389"/>
            <ac:picMk id="80" creationId="{F3F384D5-4792-4AA2-A7A8-72D681A44E20}"/>
          </ac:picMkLst>
        </pc:picChg>
        <pc:picChg chg="add del mod">
          <ac:chgData name="Aurelien Domont" userId="6da7715ce44349b3" providerId="LiveId" clId="{900ED9AA-9E3E-4466-B9E3-DFC8365613D8}" dt="2022-03-18T03:50:31.323" v="3059" actId="478"/>
          <ac:picMkLst>
            <pc:docMk/>
            <pc:sldMk cId="2287265630" sldId="2389"/>
            <ac:picMk id="86" creationId="{20DF745C-D0F5-45FE-9841-673D2DF4D7F4}"/>
          </ac:picMkLst>
        </pc:picChg>
        <pc:picChg chg="add mod">
          <ac:chgData name="Aurelien Domont" userId="6da7715ce44349b3" providerId="LiveId" clId="{900ED9AA-9E3E-4466-B9E3-DFC8365613D8}" dt="2022-03-18T03:51:23.168" v="3068" actId="1038"/>
          <ac:picMkLst>
            <pc:docMk/>
            <pc:sldMk cId="2287265630" sldId="2389"/>
            <ac:picMk id="93" creationId="{5BD357C2-AB24-4FD6-AEC4-FDAD477D2A8C}"/>
          </ac:picMkLst>
        </pc:picChg>
        <pc:picChg chg="add mod">
          <ac:chgData name="Aurelien Domont" userId="6da7715ce44349b3" providerId="LiveId" clId="{900ED9AA-9E3E-4466-B9E3-DFC8365613D8}" dt="2022-03-18T03:51:37.539" v="3070" actId="14100"/>
          <ac:picMkLst>
            <pc:docMk/>
            <pc:sldMk cId="2287265630" sldId="2389"/>
            <ac:picMk id="94" creationId="{C4CF6A2A-44B9-452E-9E79-D8F51F4F64A3}"/>
          </ac:picMkLst>
        </pc:picChg>
        <pc:picChg chg="add mod">
          <ac:chgData name="Aurelien Domont" userId="6da7715ce44349b3" providerId="LiveId" clId="{900ED9AA-9E3E-4466-B9E3-DFC8365613D8}" dt="2022-03-18T03:51:32.899" v="3069" actId="1076"/>
          <ac:picMkLst>
            <pc:docMk/>
            <pc:sldMk cId="2287265630" sldId="2389"/>
            <ac:picMk id="95" creationId="{82F0F576-BE4D-413D-A172-663C6C6EEBF5}"/>
          </ac:picMkLst>
        </pc:picChg>
        <pc:picChg chg="add mod">
          <ac:chgData name="Aurelien Domont" userId="6da7715ce44349b3" providerId="LiveId" clId="{900ED9AA-9E3E-4466-B9E3-DFC8365613D8}" dt="2022-03-18T03:51:13.011" v="3065" actId="1076"/>
          <ac:picMkLst>
            <pc:docMk/>
            <pc:sldMk cId="2287265630" sldId="2389"/>
            <ac:picMk id="96" creationId="{D94D4719-5845-479B-AD13-C7B8FA0203F4}"/>
          </ac:picMkLst>
        </pc:picChg>
        <pc:picChg chg="add mod">
          <ac:chgData name="Aurelien Domont" userId="6da7715ce44349b3" providerId="LiveId" clId="{900ED9AA-9E3E-4466-B9E3-DFC8365613D8}" dt="2022-03-18T03:52:12.005" v="3073" actId="1076"/>
          <ac:picMkLst>
            <pc:docMk/>
            <pc:sldMk cId="2287265630" sldId="2389"/>
            <ac:picMk id="97" creationId="{052C5C81-9AC8-4E8A-9551-7228999A4408}"/>
          </ac:picMkLst>
        </pc:picChg>
        <pc:picChg chg="add mod">
          <ac:chgData name="Aurelien Domont" userId="6da7715ce44349b3" providerId="LiveId" clId="{900ED9AA-9E3E-4466-B9E3-DFC8365613D8}" dt="2022-03-18T03:53:29.703" v="3088" actId="1037"/>
          <ac:picMkLst>
            <pc:docMk/>
            <pc:sldMk cId="2287265630" sldId="2389"/>
            <ac:picMk id="98" creationId="{EB10038F-AE4E-481E-ABD2-F413BF92620C}"/>
          </ac:picMkLst>
        </pc:picChg>
        <pc:picChg chg="add mod">
          <ac:chgData name="Aurelien Domont" userId="6da7715ce44349b3" providerId="LiveId" clId="{900ED9AA-9E3E-4466-B9E3-DFC8365613D8}" dt="2022-03-18T03:54:15.738" v="3098" actId="1076"/>
          <ac:picMkLst>
            <pc:docMk/>
            <pc:sldMk cId="2287265630" sldId="2389"/>
            <ac:picMk id="99" creationId="{BA869768-AEE5-42BD-BB48-32D0EE42671A}"/>
          </ac:picMkLst>
        </pc:picChg>
        <pc:picChg chg="add mod">
          <ac:chgData name="Aurelien Domont" userId="6da7715ce44349b3" providerId="LiveId" clId="{900ED9AA-9E3E-4466-B9E3-DFC8365613D8}" dt="2022-03-18T03:54:19.710" v="3099" actId="1076"/>
          <ac:picMkLst>
            <pc:docMk/>
            <pc:sldMk cId="2287265630" sldId="2389"/>
            <ac:picMk id="100" creationId="{BF013CD4-90B5-4822-9A62-0FD20C83F12C}"/>
          </ac:picMkLst>
        </pc:picChg>
        <pc:picChg chg="add mod">
          <ac:chgData name="Aurelien Domont" userId="6da7715ce44349b3" providerId="LiveId" clId="{900ED9AA-9E3E-4466-B9E3-DFC8365613D8}" dt="2022-03-18T03:54:33.711" v="3103" actId="1076"/>
          <ac:picMkLst>
            <pc:docMk/>
            <pc:sldMk cId="2287265630" sldId="2389"/>
            <ac:picMk id="101" creationId="{2604B4B0-5AB3-40EA-BD07-380D243635A8}"/>
          </ac:picMkLst>
        </pc:picChg>
      </pc:sldChg>
      <pc:sldChg chg="modSp add del mod">
        <pc:chgData name="Aurelien Domont" userId="6da7715ce44349b3" providerId="LiveId" clId="{900ED9AA-9E3E-4466-B9E3-DFC8365613D8}" dt="2022-03-22T03:35:35.926" v="3314" actId="47"/>
        <pc:sldMkLst>
          <pc:docMk/>
          <pc:sldMk cId="630230816" sldId="2390"/>
        </pc:sldMkLst>
        <pc:spChg chg="mod">
          <ac:chgData name="Aurelien Domont" userId="6da7715ce44349b3" providerId="LiveId" clId="{900ED9AA-9E3E-4466-B9E3-DFC8365613D8}" dt="2022-03-17T05:44:54.094" v="2434" actId="14100"/>
          <ac:spMkLst>
            <pc:docMk/>
            <pc:sldMk cId="630230816" sldId="2390"/>
            <ac:spMk id="17" creationId="{1D60CA45-0499-4729-83B1-A8C1762BAB05}"/>
          </ac:spMkLst>
        </pc:spChg>
      </pc:sldChg>
      <pc:sldChg chg="addSp delSp modSp add mod">
        <pc:chgData name="Aurelien Domont" userId="6da7715ce44349b3" providerId="LiveId" clId="{900ED9AA-9E3E-4466-B9E3-DFC8365613D8}" dt="2022-03-17T05:51:39.989" v="2610" actId="20577"/>
        <pc:sldMkLst>
          <pc:docMk/>
          <pc:sldMk cId="2411212562" sldId="2391"/>
        </pc:sldMkLst>
        <pc:spChg chg="add mod">
          <ac:chgData name="Aurelien Domont" userId="6da7715ce44349b3" providerId="LiveId" clId="{900ED9AA-9E3E-4466-B9E3-DFC8365613D8}" dt="2022-03-17T05:51:08.330" v="2604" actId="114"/>
          <ac:spMkLst>
            <pc:docMk/>
            <pc:sldMk cId="2411212562" sldId="2391"/>
            <ac:spMk id="6" creationId="{CD029618-9B6C-4AB0-AD8B-3093563EE62F}"/>
          </ac:spMkLst>
        </pc:spChg>
        <pc:spChg chg="mod">
          <ac:chgData name="Aurelien Domont" userId="6da7715ce44349b3" providerId="LiveId" clId="{900ED9AA-9E3E-4466-B9E3-DFC8365613D8}" dt="2022-03-17T05:51:39.989" v="2610" actId="20577"/>
          <ac:spMkLst>
            <pc:docMk/>
            <pc:sldMk cId="2411212562" sldId="2391"/>
            <ac:spMk id="16" creationId="{6C2BB713-9637-4B9B-938F-E9768876782A}"/>
          </ac:spMkLst>
        </pc:spChg>
        <pc:spChg chg="del">
          <ac:chgData name="Aurelien Domont" userId="6da7715ce44349b3" providerId="LiveId" clId="{900ED9AA-9E3E-4466-B9E3-DFC8365613D8}" dt="2022-03-17T05:48:45.475" v="2538" actId="478"/>
          <ac:spMkLst>
            <pc:docMk/>
            <pc:sldMk cId="2411212562" sldId="2391"/>
            <ac:spMk id="21" creationId="{7E794ABE-DD29-4B8C-A152-E485FEC31F1E}"/>
          </ac:spMkLst>
        </pc:spChg>
        <pc:spChg chg="del">
          <ac:chgData name="Aurelien Domont" userId="6da7715ce44349b3" providerId="LiveId" clId="{900ED9AA-9E3E-4466-B9E3-DFC8365613D8}" dt="2022-03-17T05:48:45.475" v="2538" actId="478"/>
          <ac:spMkLst>
            <pc:docMk/>
            <pc:sldMk cId="2411212562" sldId="2391"/>
            <ac:spMk id="22" creationId="{1D2B2CAF-8552-42EB-BBED-B353FFE3F336}"/>
          </ac:spMkLst>
        </pc:spChg>
        <pc:spChg chg="del">
          <ac:chgData name="Aurelien Domont" userId="6da7715ce44349b3" providerId="LiveId" clId="{900ED9AA-9E3E-4466-B9E3-DFC8365613D8}" dt="2022-03-17T05:48:45.475" v="2538" actId="478"/>
          <ac:spMkLst>
            <pc:docMk/>
            <pc:sldMk cId="2411212562" sldId="2391"/>
            <ac:spMk id="23" creationId="{5ED72AC7-36ED-43A9-AE6D-2F153705BCD2}"/>
          </ac:spMkLst>
        </pc:spChg>
        <pc:spChg chg="del">
          <ac:chgData name="Aurelien Domont" userId="6da7715ce44349b3" providerId="LiveId" clId="{900ED9AA-9E3E-4466-B9E3-DFC8365613D8}" dt="2022-03-17T05:48:45.475" v="2538" actId="478"/>
          <ac:spMkLst>
            <pc:docMk/>
            <pc:sldMk cId="2411212562" sldId="2391"/>
            <ac:spMk id="24" creationId="{DF0FB584-A8F8-477F-8970-720ADFB205F2}"/>
          </ac:spMkLst>
        </pc:spChg>
        <pc:spChg chg="del">
          <ac:chgData name="Aurelien Domont" userId="6da7715ce44349b3" providerId="LiveId" clId="{900ED9AA-9E3E-4466-B9E3-DFC8365613D8}" dt="2022-03-17T05:48:45.475" v="2538" actId="478"/>
          <ac:spMkLst>
            <pc:docMk/>
            <pc:sldMk cId="2411212562" sldId="2391"/>
            <ac:spMk id="26" creationId="{EC2FE8F2-A95C-4299-8170-CD14DCDF6B07}"/>
          </ac:spMkLst>
        </pc:spChg>
        <pc:spChg chg="del">
          <ac:chgData name="Aurelien Domont" userId="6da7715ce44349b3" providerId="LiveId" clId="{900ED9AA-9E3E-4466-B9E3-DFC8365613D8}" dt="2022-03-17T05:48:45.475" v="2538" actId="478"/>
          <ac:spMkLst>
            <pc:docMk/>
            <pc:sldMk cId="2411212562" sldId="2391"/>
            <ac:spMk id="28" creationId="{97963A32-46BD-4622-9C6F-AB902263F424}"/>
          </ac:spMkLst>
        </pc:spChg>
        <pc:spChg chg="del">
          <ac:chgData name="Aurelien Domont" userId="6da7715ce44349b3" providerId="LiveId" clId="{900ED9AA-9E3E-4466-B9E3-DFC8365613D8}" dt="2022-03-17T05:48:45.475" v="2538" actId="478"/>
          <ac:spMkLst>
            <pc:docMk/>
            <pc:sldMk cId="2411212562" sldId="2391"/>
            <ac:spMk id="30" creationId="{77620587-BD6E-4145-B6E6-D64963566BC0}"/>
          </ac:spMkLst>
        </pc:spChg>
        <pc:spChg chg="del">
          <ac:chgData name="Aurelien Domont" userId="6da7715ce44349b3" providerId="LiveId" clId="{900ED9AA-9E3E-4466-B9E3-DFC8365613D8}" dt="2022-03-17T05:48:45.475" v="2538" actId="478"/>
          <ac:spMkLst>
            <pc:docMk/>
            <pc:sldMk cId="2411212562" sldId="2391"/>
            <ac:spMk id="32" creationId="{8695B079-8157-4ADC-8986-6F5C2B7CCDF3}"/>
          </ac:spMkLst>
        </pc:spChg>
        <pc:spChg chg="del">
          <ac:chgData name="Aurelien Domont" userId="6da7715ce44349b3" providerId="LiveId" clId="{900ED9AA-9E3E-4466-B9E3-DFC8365613D8}" dt="2022-03-17T05:48:45.475" v="2538" actId="478"/>
          <ac:spMkLst>
            <pc:docMk/>
            <pc:sldMk cId="2411212562" sldId="2391"/>
            <ac:spMk id="34" creationId="{00E08AD8-D881-493C-99C1-FED5D9181E76}"/>
          </ac:spMkLst>
        </pc:spChg>
        <pc:spChg chg="del">
          <ac:chgData name="Aurelien Domont" userId="6da7715ce44349b3" providerId="LiveId" clId="{900ED9AA-9E3E-4466-B9E3-DFC8365613D8}" dt="2022-03-17T05:48:45.475" v="2538" actId="478"/>
          <ac:spMkLst>
            <pc:docMk/>
            <pc:sldMk cId="2411212562" sldId="2391"/>
            <ac:spMk id="35" creationId="{14CE07FC-5453-466A-949B-38DEC3D2A443}"/>
          </ac:spMkLst>
        </pc:spChg>
        <pc:spChg chg="del">
          <ac:chgData name="Aurelien Domont" userId="6da7715ce44349b3" providerId="LiveId" clId="{900ED9AA-9E3E-4466-B9E3-DFC8365613D8}" dt="2022-03-17T05:48:45.475" v="2538" actId="478"/>
          <ac:spMkLst>
            <pc:docMk/>
            <pc:sldMk cId="2411212562" sldId="2391"/>
            <ac:spMk id="36" creationId="{336F5A5C-BB8C-449C-A07A-4E73E675691B}"/>
          </ac:spMkLst>
        </pc:spChg>
        <pc:spChg chg="del">
          <ac:chgData name="Aurelien Domont" userId="6da7715ce44349b3" providerId="LiveId" clId="{900ED9AA-9E3E-4466-B9E3-DFC8365613D8}" dt="2022-03-17T05:48:45.475" v="2538" actId="478"/>
          <ac:spMkLst>
            <pc:docMk/>
            <pc:sldMk cId="2411212562" sldId="2391"/>
            <ac:spMk id="37" creationId="{0966E285-15D7-4F72-AC3B-F2DA81060247}"/>
          </ac:spMkLst>
        </pc:spChg>
        <pc:spChg chg="del">
          <ac:chgData name="Aurelien Domont" userId="6da7715ce44349b3" providerId="LiveId" clId="{900ED9AA-9E3E-4466-B9E3-DFC8365613D8}" dt="2022-03-17T05:48:45.475" v="2538" actId="478"/>
          <ac:spMkLst>
            <pc:docMk/>
            <pc:sldMk cId="2411212562" sldId="2391"/>
            <ac:spMk id="38" creationId="{85BC57C5-FD94-4A67-B205-188C252C535F}"/>
          </ac:spMkLst>
        </pc:spChg>
        <pc:spChg chg="del">
          <ac:chgData name="Aurelien Domont" userId="6da7715ce44349b3" providerId="LiveId" clId="{900ED9AA-9E3E-4466-B9E3-DFC8365613D8}" dt="2022-03-17T05:48:45.475" v="2538" actId="478"/>
          <ac:spMkLst>
            <pc:docMk/>
            <pc:sldMk cId="2411212562" sldId="2391"/>
            <ac:spMk id="39" creationId="{D79E529F-13B5-4CF9-A942-219A153E5E59}"/>
          </ac:spMkLst>
        </pc:spChg>
        <pc:spChg chg="del">
          <ac:chgData name="Aurelien Domont" userId="6da7715ce44349b3" providerId="LiveId" clId="{900ED9AA-9E3E-4466-B9E3-DFC8365613D8}" dt="2022-03-17T05:48:45.475" v="2538" actId="478"/>
          <ac:spMkLst>
            <pc:docMk/>
            <pc:sldMk cId="2411212562" sldId="2391"/>
            <ac:spMk id="40" creationId="{E486CCB1-B792-4021-9E55-86BF237EA80D}"/>
          </ac:spMkLst>
        </pc:spChg>
        <pc:spChg chg="del">
          <ac:chgData name="Aurelien Domont" userId="6da7715ce44349b3" providerId="LiveId" clId="{900ED9AA-9E3E-4466-B9E3-DFC8365613D8}" dt="2022-03-17T05:48:45.475" v="2538" actId="478"/>
          <ac:spMkLst>
            <pc:docMk/>
            <pc:sldMk cId="2411212562" sldId="2391"/>
            <ac:spMk id="41" creationId="{6A12EA96-DF67-41DD-AEF7-A2FC8207A2CC}"/>
          </ac:spMkLst>
        </pc:spChg>
        <pc:spChg chg="del">
          <ac:chgData name="Aurelien Domont" userId="6da7715ce44349b3" providerId="LiveId" clId="{900ED9AA-9E3E-4466-B9E3-DFC8365613D8}" dt="2022-03-17T05:48:45.475" v="2538" actId="478"/>
          <ac:spMkLst>
            <pc:docMk/>
            <pc:sldMk cId="2411212562" sldId="2391"/>
            <ac:spMk id="42" creationId="{C65761C2-F563-46EC-BE7A-E6729B087607}"/>
          </ac:spMkLst>
        </pc:spChg>
        <pc:spChg chg="del">
          <ac:chgData name="Aurelien Domont" userId="6da7715ce44349b3" providerId="LiveId" clId="{900ED9AA-9E3E-4466-B9E3-DFC8365613D8}" dt="2022-03-17T05:48:45.475" v="2538" actId="478"/>
          <ac:spMkLst>
            <pc:docMk/>
            <pc:sldMk cId="2411212562" sldId="2391"/>
            <ac:spMk id="43" creationId="{56E38EF5-EA62-4DF8-977B-6385A0B66D0F}"/>
          </ac:spMkLst>
        </pc:spChg>
        <pc:spChg chg="del">
          <ac:chgData name="Aurelien Domont" userId="6da7715ce44349b3" providerId="LiveId" clId="{900ED9AA-9E3E-4466-B9E3-DFC8365613D8}" dt="2022-03-17T05:48:45.475" v="2538" actId="478"/>
          <ac:spMkLst>
            <pc:docMk/>
            <pc:sldMk cId="2411212562" sldId="2391"/>
            <ac:spMk id="44" creationId="{F9CF0BE0-20C0-4BCD-8F92-55E2CBE6051A}"/>
          </ac:spMkLst>
        </pc:spChg>
        <pc:spChg chg="del">
          <ac:chgData name="Aurelien Domont" userId="6da7715ce44349b3" providerId="LiveId" clId="{900ED9AA-9E3E-4466-B9E3-DFC8365613D8}" dt="2022-03-17T05:48:45.475" v="2538" actId="478"/>
          <ac:spMkLst>
            <pc:docMk/>
            <pc:sldMk cId="2411212562" sldId="2391"/>
            <ac:spMk id="52" creationId="{C52E817E-9708-4154-B7FA-25BB832AF6D9}"/>
          </ac:spMkLst>
        </pc:spChg>
        <pc:spChg chg="del">
          <ac:chgData name="Aurelien Domont" userId="6da7715ce44349b3" providerId="LiveId" clId="{900ED9AA-9E3E-4466-B9E3-DFC8365613D8}" dt="2022-03-17T05:48:45.475" v="2538" actId="478"/>
          <ac:spMkLst>
            <pc:docMk/>
            <pc:sldMk cId="2411212562" sldId="2391"/>
            <ac:spMk id="53" creationId="{0525FE88-217C-44DC-97DC-617D4FC341EB}"/>
          </ac:spMkLst>
        </pc:spChg>
        <pc:spChg chg="del">
          <ac:chgData name="Aurelien Domont" userId="6da7715ce44349b3" providerId="LiveId" clId="{900ED9AA-9E3E-4466-B9E3-DFC8365613D8}" dt="2022-03-17T05:48:45.475" v="2538" actId="478"/>
          <ac:spMkLst>
            <pc:docMk/>
            <pc:sldMk cId="2411212562" sldId="2391"/>
            <ac:spMk id="54" creationId="{AA0B0DB8-991B-43C8-A576-D92ECCB0E151}"/>
          </ac:spMkLst>
        </pc:spChg>
        <pc:spChg chg="del">
          <ac:chgData name="Aurelien Domont" userId="6da7715ce44349b3" providerId="LiveId" clId="{900ED9AA-9E3E-4466-B9E3-DFC8365613D8}" dt="2022-03-17T05:48:45.475" v="2538" actId="478"/>
          <ac:spMkLst>
            <pc:docMk/>
            <pc:sldMk cId="2411212562" sldId="2391"/>
            <ac:spMk id="55" creationId="{C43D4707-FB9E-4860-9467-9A2412E557C6}"/>
          </ac:spMkLst>
        </pc:spChg>
        <pc:spChg chg="del">
          <ac:chgData name="Aurelien Domont" userId="6da7715ce44349b3" providerId="LiveId" clId="{900ED9AA-9E3E-4466-B9E3-DFC8365613D8}" dt="2022-03-17T05:48:45.475" v="2538" actId="478"/>
          <ac:spMkLst>
            <pc:docMk/>
            <pc:sldMk cId="2411212562" sldId="2391"/>
            <ac:spMk id="56" creationId="{49AE66F9-9ADB-4BD9-8A3A-5AEC18999A97}"/>
          </ac:spMkLst>
        </pc:spChg>
        <pc:spChg chg="del">
          <ac:chgData name="Aurelien Domont" userId="6da7715ce44349b3" providerId="LiveId" clId="{900ED9AA-9E3E-4466-B9E3-DFC8365613D8}" dt="2022-03-17T05:48:45.475" v="2538" actId="478"/>
          <ac:spMkLst>
            <pc:docMk/>
            <pc:sldMk cId="2411212562" sldId="2391"/>
            <ac:spMk id="57" creationId="{B63E8F91-C9C8-467C-B54C-5D48FF32E9FD}"/>
          </ac:spMkLst>
        </pc:spChg>
        <pc:spChg chg="del">
          <ac:chgData name="Aurelien Domont" userId="6da7715ce44349b3" providerId="LiveId" clId="{900ED9AA-9E3E-4466-B9E3-DFC8365613D8}" dt="2022-03-17T05:48:45.475" v="2538" actId="478"/>
          <ac:spMkLst>
            <pc:docMk/>
            <pc:sldMk cId="2411212562" sldId="2391"/>
            <ac:spMk id="58" creationId="{6599AFD0-6077-4804-B1DC-9A2B9E32A9EB}"/>
          </ac:spMkLst>
        </pc:spChg>
        <pc:spChg chg="del">
          <ac:chgData name="Aurelien Domont" userId="6da7715ce44349b3" providerId="LiveId" clId="{900ED9AA-9E3E-4466-B9E3-DFC8365613D8}" dt="2022-03-17T05:48:45.475" v="2538" actId="478"/>
          <ac:spMkLst>
            <pc:docMk/>
            <pc:sldMk cId="2411212562" sldId="2391"/>
            <ac:spMk id="59" creationId="{6A7E64FB-E465-46AC-B2C5-31FE9A1712D9}"/>
          </ac:spMkLst>
        </pc:spChg>
        <pc:spChg chg="del">
          <ac:chgData name="Aurelien Domont" userId="6da7715ce44349b3" providerId="LiveId" clId="{900ED9AA-9E3E-4466-B9E3-DFC8365613D8}" dt="2022-03-17T05:48:45.475" v="2538" actId="478"/>
          <ac:spMkLst>
            <pc:docMk/>
            <pc:sldMk cId="2411212562" sldId="2391"/>
            <ac:spMk id="60" creationId="{EDDAAF7E-6B6B-4363-B0ED-C4EE20F324EE}"/>
          </ac:spMkLst>
        </pc:spChg>
        <pc:spChg chg="del">
          <ac:chgData name="Aurelien Domont" userId="6da7715ce44349b3" providerId="LiveId" clId="{900ED9AA-9E3E-4466-B9E3-DFC8365613D8}" dt="2022-03-17T05:48:45.475" v="2538" actId="478"/>
          <ac:spMkLst>
            <pc:docMk/>
            <pc:sldMk cId="2411212562" sldId="2391"/>
            <ac:spMk id="61" creationId="{450F4232-98D8-4071-9EB8-1C16B68E951C}"/>
          </ac:spMkLst>
        </pc:spChg>
        <pc:spChg chg="del">
          <ac:chgData name="Aurelien Domont" userId="6da7715ce44349b3" providerId="LiveId" clId="{900ED9AA-9E3E-4466-B9E3-DFC8365613D8}" dt="2022-03-17T05:48:45.475" v="2538" actId="478"/>
          <ac:spMkLst>
            <pc:docMk/>
            <pc:sldMk cId="2411212562" sldId="2391"/>
            <ac:spMk id="62" creationId="{AAFFB827-E030-4A79-B525-EEE9E2D86DC5}"/>
          </ac:spMkLst>
        </pc:spChg>
        <pc:spChg chg="del">
          <ac:chgData name="Aurelien Domont" userId="6da7715ce44349b3" providerId="LiveId" clId="{900ED9AA-9E3E-4466-B9E3-DFC8365613D8}" dt="2022-03-17T05:48:45.475" v="2538" actId="478"/>
          <ac:spMkLst>
            <pc:docMk/>
            <pc:sldMk cId="2411212562" sldId="2391"/>
            <ac:spMk id="63" creationId="{2CE72724-0683-4D25-91E0-E32236D4322E}"/>
          </ac:spMkLst>
        </pc:spChg>
        <pc:spChg chg="add mod">
          <ac:chgData name="Aurelien Domont" userId="6da7715ce44349b3" providerId="LiveId" clId="{900ED9AA-9E3E-4466-B9E3-DFC8365613D8}" dt="2022-03-17T05:50:29.507" v="2576" actId="207"/>
          <ac:spMkLst>
            <pc:docMk/>
            <pc:sldMk cId="2411212562" sldId="2391"/>
            <ac:spMk id="64" creationId="{FE1820CD-8F32-4CDD-B6B5-793FEC969111}"/>
          </ac:spMkLst>
        </pc:spChg>
        <pc:spChg chg="add mod">
          <ac:chgData name="Aurelien Domont" userId="6da7715ce44349b3" providerId="LiveId" clId="{900ED9AA-9E3E-4466-B9E3-DFC8365613D8}" dt="2022-03-17T05:48:55.593" v="2539"/>
          <ac:spMkLst>
            <pc:docMk/>
            <pc:sldMk cId="2411212562" sldId="2391"/>
            <ac:spMk id="65" creationId="{C4802611-6060-4521-8D04-9FA01627248C}"/>
          </ac:spMkLst>
        </pc:spChg>
        <pc:spChg chg="add mod">
          <ac:chgData name="Aurelien Domont" userId="6da7715ce44349b3" providerId="LiveId" clId="{900ED9AA-9E3E-4466-B9E3-DFC8365613D8}" dt="2022-03-17T05:48:55.593" v="2539"/>
          <ac:spMkLst>
            <pc:docMk/>
            <pc:sldMk cId="2411212562" sldId="2391"/>
            <ac:spMk id="66" creationId="{EA26D75A-3517-454E-81AA-0B600CF97CD3}"/>
          </ac:spMkLst>
        </pc:spChg>
        <pc:spChg chg="add mod">
          <ac:chgData name="Aurelien Domont" userId="6da7715ce44349b3" providerId="LiveId" clId="{900ED9AA-9E3E-4466-B9E3-DFC8365613D8}" dt="2022-03-17T05:48:55.593" v="2539"/>
          <ac:spMkLst>
            <pc:docMk/>
            <pc:sldMk cId="2411212562" sldId="2391"/>
            <ac:spMk id="67" creationId="{58251E98-181E-4FCE-8B63-690B068E1352}"/>
          </ac:spMkLst>
        </pc:spChg>
        <pc:picChg chg="del">
          <ac:chgData name="Aurelien Domont" userId="6da7715ce44349b3" providerId="LiveId" clId="{900ED9AA-9E3E-4466-B9E3-DFC8365613D8}" dt="2022-03-17T05:48:45.475" v="2538" actId="478"/>
          <ac:picMkLst>
            <pc:docMk/>
            <pc:sldMk cId="2411212562" sldId="2391"/>
            <ac:picMk id="25" creationId="{637413D4-38EB-4920-812A-003859D8D0CA}"/>
          </ac:picMkLst>
        </pc:picChg>
        <pc:picChg chg="del">
          <ac:chgData name="Aurelien Domont" userId="6da7715ce44349b3" providerId="LiveId" clId="{900ED9AA-9E3E-4466-B9E3-DFC8365613D8}" dt="2022-03-17T05:48:45.475" v="2538" actId="478"/>
          <ac:picMkLst>
            <pc:docMk/>
            <pc:sldMk cId="2411212562" sldId="2391"/>
            <ac:picMk id="27" creationId="{CE3CBCF7-AC46-4630-9406-7D0E27FC99CA}"/>
          </ac:picMkLst>
        </pc:picChg>
        <pc:picChg chg="del">
          <ac:chgData name="Aurelien Domont" userId="6da7715ce44349b3" providerId="LiveId" clId="{900ED9AA-9E3E-4466-B9E3-DFC8365613D8}" dt="2022-03-17T05:48:45.475" v="2538" actId="478"/>
          <ac:picMkLst>
            <pc:docMk/>
            <pc:sldMk cId="2411212562" sldId="2391"/>
            <ac:picMk id="29" creationId="{B1096718-D41F-4B02-B2EB-B42DA00C3C03}"/>
          </ac:picMkLst>
        </pc:picChg>
        <pc:picChg chg="del">
          <ac:chgData name="Aurelien Domont" userId="6da7715ce44349b3" providerId="LiveId" clId="{900ED9AA-9E3E-4466-B9E3-DFC8365613D8}" dt="2022-03-17T05:48:45.475" v="2538" actId="478"/>
          <ac:picMkLst>
            <pc:docMk/>
            <pc:sldMk cId="2411212562" sldId="2391"/>
            <ac:picMk id="31" creationId="{251AB365-DC99-4F73-BE5B-DB80C328C584}"/>
          </ac:picMkLst>
        </pc:picChg>
        <pc:picChg chg="del">
          <ac:chgData name="Aurelien Domont" userId="6da7715ce44349b3" providerId="LiveId" clId="{900ED9AA-9E3E-4466-B9E3-DFC8365613D8}" dt="2022-03-17T05:48:45.475" v="2538" actId="478"/>
          <ac:picMkLst>
            <pc:docMk/>
            <pc:sldMk cId="2411212562" sldId="2391"/>
            <ac:picMk id="33" creationId="{F11DE3EA-EC3E-4D4F-8A16-678896010F94}"/>
          </ac:picMkLst>
        </pc:picChg>
        <pc:picChg chg="del">
          <ac:chgData name="Aurelien Domont" userId="6da7715ce44349b3" providerId="LiveId" clId="{900ED9AA-9E3E-4466-B9E3-DFC8365613D8}" dt="2022-03-17T05:48:45.475" v="2538" actId="478"/>
          <ac:picMkLst>
            <pc:docMk/>
            <pc:sldMk cId="2411212562" sldId="2391"/>
            <ac:picMk id="45" creationId="{F80C8090-92C6-4F8E-8A9B-E8305654FE68}"/>
          </ac:picMkLst>
        </pc:picChg>
        <pc:picChg chg="del">
          <ac:chgData name="Aurelien Domont" userId="6da7715ce44349b3" providerId="LiveId" clId="{900ED9AA-9E3E-4466-B9E3-DFC8365613D8}" dt="2022-03-17T05:48:45.475" v="2538" actId="478"/>
          <ac:picMkLst>
            <pc:docMk/>
            <pc:sldMk cId="2411212562" sldId="2391"/>
            <ac:picMk id="46" creationId="{5CF1B6B0-DDC1-4587-91AB-92A27A38193E}"/>
          </ac:picMkLst>
        </pc:picChg>
        <pc:picChg chg="del">
          <ac:chgData name="Aurelien Domont" userId="6da7715ce44349b3" providerId="LiveId" clId="{900ED9AA-9E3E-4466-B9E3-DFC8365613D8}" dt="2022-03-17T05:48:45.475" v="2538" actId="478"/>
          <ac:picMkLst>
            <pc:docMk/>
            <pc:sldMk cId="2411212562" sldId="2391"/>
            <ac:picMk id="47" creationId="{B1D43FE1-EDA0-44EC-B984-3A7EC9ACE109}"/>
          </ac:picMkLst>
        </pc:picChg>
        <pc:picChg chg="del">
          <ac:chgData name="Aurelien Domont" userId="6da7715ce44349b3" providerId="LiveId" clId="{900ED9AA-9E3E-4466-B9E3-DFC8365613D8}" dt="2022-03-17T05:48:45.475" v="2538" actId="478"/>
          <ac:picMkLst>
            <pc:docMk/>
            <pc:sldMk cId="2411212562" sldId="2391"/>
            <ac:picMk id="48" creationId="{B6D497DE-15B3-4CB5-AE6C-B367ACA3F49A}"/>
          </ac:picMkLst>
        </pc:picChg>
        <pc:picChg chg="del">
          <ac:chgData name="Aurelien Domont" userId="6da7715ce44349b3" providerId="LiveId" clId="{900ED9AA-9E3E-4466-B9E3-DFC8365613D8}" dt="2022-03-17T05:48:45.475" v="2538" actId="478"/>
          <ac:picMkLst>
            <pc:docMk/>
            <pc:sldMk cId="2411212562" sldId="2391"/>
            <ac:picMk id="49" creationId="{102F6293-1E9E-49A3-B858-BF084B1093F7}"/>
          </ac:picMkLst>
        </pc:picChg>
        <pc:picChg chg="del">
          <ac:chgData name="Aurelien Domont" userId="6da7715ce44349b3" providerId="LiveId" clId="{900ED9AA-9E3E-4466-B9E3-DFC8365613D8}" dt="2022-03-17T05:48:45.475" v="2538" actId="478"/>
          <ac:picMkLst>
            <pc:docMk/>
            <pc:sldMk cId="2411212562" sldId="2391"/>
            <ac:picMk id="50" creationId="{3ADA56BF-86AC-4742-B892-D1642A8E47AD}"/>
          </ac:picMkLst>
        </pc:picChg>
        <pc:picChg chg="del">
          <ac:chgData name="Aurelien Domont" userId="6da7715ce44349b3" providerId="LiveId" clId="{900ED9AA-9E3E-4466-B9E3-DFC8365613D8}" dt="2022-03-17T05:48:45.475" v="2538" actId="478"/>
          <ac:picMkLst>
            <pc:docMk/>
            <pc:sldMk cId="2411212562" sldId="2391"/>
            <ac:picMk id="51" creationId="{7782F357-1A38-4439-A5C1-B10C436577BE}"/>
          </ac:picMkLst>
        </pc:picChg>
        <pc:picChg chg="add mod">
          <ac:chgData name="Aurelien Domont" userId="6da7715ce44349b3" providerId="LiveId" clId="{900ED9AA-9E3E-4466-B9E3-DFC8365613D8}" dt="2022-03-17T05:48:55.593" v="2539"/>
          <ac:picMkLst>
            <pc:docMk/>
            <pc:sldMk cId="2411212562" sldId="2391"/>
            <ac:picMk id="68" creationId="{6D77EDE6-55C6-4319-8518-3EA0DE0757A4}"/>
          </ac:picMkLst>
        </pc:picChg>
        <pc:picChg chg="add mod">
          <ac:chgData name="Aurelien Domont" userId="6da7715ce44349b3" providerId="LiveId" clId="{900ED9AA-9E3E-4466-B9E3-DFC8365613D8}" dt="2022-03-17T05:51:15.870" v="2605" actId="207"/>
          <ac:picMkLst>
            <pc:docMk/>
            <pc:sldMk cId="2411212562" sldId="2391"/>
            <ac:picMk id="69" creationId="{04E2A8BA-520F-4CA3-AD6A-8C64DB478309}"/>
          </ac:picMkLst>
        </pc:picChg>
        <pc:picChg chg="add mod">
          <ac:chgData name="Aurelien Domont" userId="6da7715ce44349b3" providerId="LiveId" clId="{900ED9AA-9E3E-4466-B9E3-DFC8365613D8}" dt="2022-03-17T05:48:55.593" v="2539"/>
          <ac:picMkLst>
            <pc:docMk/>
            <pc:sldMk cId="2411212562" sldId="2391"/>
            <ac:picMk id="70" creationId="{B438BF09-E0F5-41F0-993C-C89D0670C865}"/>
          </ac:picMkLst>
        </pc:picChg>
        <pc:picChg chg="add mod">
          <ac:chgData name="Aurelien Domont" userId="6da7715ce44349b3" providerId="LiveId" clId="{900ED9AA-9E3E-4466-B9E3-DFC8365613D8}" dt="2022-03-17T05:48:55.593" v="2539"/>
          <ac:picMkLst>
            <pc:docMk/>
            <pc:sldMk cId="2411212562" sldId="2391"/>
            <ac:picMk id="71" creationId="{BB54900F-3AD6-49BB-A9EC-3362161A0DE6}"/>
          </ac:picMkLst>
        </pc:picChg>
        <pc:cxnChg chg="add mod">
          <ac:chgData name="Aurelien Domont" userId="6da7715ce44349b3" providerId="LiveId" clId="{900ED9AA-9E3E-4466-B9E3-DFC8365613D8}" dt="2022-03-17T05:49:19.032" v="2543" actId="14100"/>
          <ac:cxnSpMkLst>
            <pc:docMk/>
            <pc:sldMk cId="2411212562" sldId="2391"/>
            <ac:cxnSpMk id="4" creationId="{F6D9384B-BC99-4420-A376-3E1BFCA31B5A}"/>
          </ac:cxnSpMkLst>
        </pc:cxnChg>
      </pc:sldChg>
      <pc:sldChg chg="add del">
        <pc:chgData name="Aurelien Domont" userId="6da7715ce44349b3" providerId="LiveId" clId="{900ED9AA-9E3E-4466-B9E3-DFC8365613D8}" dt="2022-03-18T03:34:12.312" v="2793" actId="47"/>
        <pc:sldMkLst>
          <pc:docMk/>
          <pc:sldMk cId="2096057692" sldId="2392"/>
        </pc:sldMkLst>
      </pc:sldChg>
      <pc:sldChg chg="add del">
        <pc:chgData name="Aurelien Domont" userId="6da7715ce44349b3" providerId="LiveId" clId="{900ED9AA-9E3E-4466-B9E3-DFC8365613D8}" dt="2022-03-18T03:55:03.983" v="3105" actId="47"/>
        <pc:sldMkLst>
          <pc:docMk/>
          <pc:sldMk cId="3201611016" sldId="2392"/>
        </pc:sldMkLst>
      </pc:sldChg>
      <pc:sldChg chg="addSp modSp add mod">
        <pc:chgData name="Aurelien Domont" userId="6da7715ce44349b3" providerId="LiveId" clId="{900ED9AA-9E3E-4466-B9E3-DFC8365613D8}" dt="2022-03-22T03:50:28.334" v="3337"/>
        <pc:sldMkLst>
          <pc:docMk/>
          <pc:sldMk cId="3291231662" sldId="2392"/>
        </pc:sldMkLst>
        <pc:spChg chg="mod">
          <ac:chgData name="Aurelien Domont" userId="6da7715ce44349b3" providerId="LiveId" clId="{900ED9AA-9E3E-4466-B9E3-DFC8365613D8}" dt="2022-03-22T03:50:28.334" v="3337"/>
          <ac:spMkLst>
            <pc:docMk/>
            <pc:sldMk cId="3291231662" sldId="2392"/>
            <ac:spMk id="24" creationId="{E2E2B69D-D4CD-4D18-8AD9-709B42984A2C}"/>
          </ac:spMkLst>
        </pc:spChg>
        <pc:spChg chg="add mod ord">
          <ac:chgData name="Aurelien Domont" userId="6da7715ce44349b3" providerId="LiveId" clId="{900ED9AA-9E3E-4466-B9E3-DFC8365613D8}" dt="2022-03-22T03:33:24.835" v="3161" actId="167"/>
          <ac:spMkLst>
            <pc:docMk/>
            <pc:sldMk cId="3291231662" sldId="2392"/>
            <ac:spMk id="29" creationId="{5BFCA980-D82E-478A-A0A6-92914F64712D}"/>
          </ac:spMkLst>
        </pc:spChg>
      </pc:sldChg>
      <pc:sldChg chg="modSp add mod">
        <pc:chgData name="Aurelien Domont" userId="6da7715ce44349b3" providerId="LiveId" clId="{900ED9AA-9E3E-4466-B9E3-DFC8365613D8}" dt="2022-03-22T03:50:34.907" v="3338"/>
        <pc:sldMkLst>
          <pc:docMk/>
          <pc:sldMk cId="1641887066" sldId="2393"/>
        </pc:sldMkLst>
        <pc:spChg chg="mod">
          <ac:chgData name="Aurelien Domont" userId="6da7715ce44349b3" providerId="LiveId" clId="{900ED9AA-9E3E-4466-B9E3-DFC8365613D8}" dt="2022-03-22T03:50:34.907" v="3338"/>
          <ac:spMkLst>
            <pc:docMk/>
            <pc:sldMk cId="1641887066" sldId="2393"/>
            <ac:spMk id="24" creationId="{E2E2B69D-D4CD-4D18-8AD9-709B42984A2C}"/>
          </ac:spMkLst>
        </pc:spChg>
        <pc:spChg chg="mod">
          <ac:chgData name="Aurelien Domont" userId="6da7715ce44349b3" providerId="LiveId" clId="{900ED9AA-9E3E-4466-B9E3-DFC8365613D8}" dt="2022-03-22T03:33:47.536" v="3181" actId="1036"/>
          <ac:spMkLst>
            <pc:docMk/>
            <pc:sldMk cId="1641887066" sldId="2393"/>
            <ac:spMk id="29" creationId="{5BFCA980-D82E-478A-A0A6-92914F64712D}"/>
          </ac:spMkLst>
        </pc:spChg>
      </pc:sldChg>
      <pc:sldChg chg="modSp add mod">
        <pc:chgData name="Aurelien Domont" userId="6da7715ce44349b3" providerId="LiveId" clId="{900ED9AA-9E3E-4466-B9E3-DFC8365613D8}" dt="2022-03-22T03:34:14.040" v="3204" actId="1036"/>
        <pc:sldMkLst>
          <pc:docMk/>
          <pc:sldMk cId="979576458" sldId="2394"/>
        </pc:sldMkLst>
        <pc:spChg chg="mod">
          <ac:chgData name="Aurelien Domont" userId="6da7715ce44349b3" providerId="LiveId" clId="{900ED9AA-9E3E-4466-B9E3-DFC8365613D8}" dt="2022-03-22T03:34:14.040" v="3204" actId="1036"/>
          <ac:spMkLst>
            <pc:docMk/>
            <pc:sldMk cId="979576458" sldId="2394"/>
            <ac:spMk id="29" creationId="{5BFCA980-D82E-478A-A0A6-92914F64712D}"/>
          </ac:spMkLst>
        </pc:spChg>
      </pc:sldChg>
      <pc:sldChg chg="add del">
        <pc:chgData name="Aurelien Domont" userId="6da7715ce44349b3" providerId="LiveId" clId="{900ED9AA-9E3E-4466-B9E3-DFC8365613D8}" dt="2022-03-22T03:33:55.781" v="3183" actId="2696"/>
        <pc:sldMkLst>
          <pc:docMk/>
          <pc:sldMk cId="2023857802" sldId="2394"/>
        </pc:sldMkLst>
      </pc:sldChg>
      <pc:sldChg chg="modSp add mod">
        <pc:chgData name="Aurelien Domont" userId="6da7715ce44349b3" providerId="LiveId" clId="{900ED9AA-9E3E-4466-B9E3-DFC8365613D8}" dt="2022-03-22T03:50:39.115" v="3339"/>
        <pc:sldMkLst>
          <pc:docMk/>
          <pc:sldMk cId="2167400129" sldId="2395"/>
        </pc:sldMkLst>
        <pc:spChg chg="mod">
          <ac:chgData name="Aurelien Domont" userId="6da7715ce44349b3" providerId="LiveId" clId="{900ED9AA-9E3E-4466-B9E3-DFC8365613D8}" dt="2022-03-22T03:50:39.115" v="3339"/>
          <ac:spMkLst>
            <pc:docMk/>
            <pc:sldMk cId="2167400129" sldId="2395"/>
            <ac:spMk id="24" creationId="{E2E2B69D-D4CD-4D18-8AD9-709B42984A2C}"/>
          </ac:spMkLst>
        </pc:spChg>
        <pc:spChg chg="mod">
          <ac:chgData name="Aurelien Domont" userId="6da7715ce44349b3" providerId="LiveId" clId="{900ED9AA-9E3E-4466-B9E3-DFC8365613D8}" dt="2022-03-22T03:34:32.632" v="3227" actId="1036"/>
          <ac:spMkLst>
            <pc:docMk/>
            <pc:sldMk cId="2167400129" sldId="2395"/>
            <ac:spMk id="29" creationId="{5BFCA980-D82E-478A-A0A6-92914F64712D}"/>
          </ac:spMkLst>
        </pc:spChg>
      </pc:sldChg>
      <pc:sldChg chg="modSp add mod">
        <pc:chgData name="Aurelien Domont" userId="6da7715ce44349b3" providerId="LiveId" clId="{900ED9AA-9E3E-4466-B9E3-DFC8365613D8}" dt="2022-03-22T03:50:42.828" v="3340"/>
        <pc:sldMkLst>
          <pc:docMk/>
          <pc:sldMk cId="1020083957" sldId="2396"/>
        </pc:sldMkLst>
        <pc:spChg chg="mod">
          <ac:chgData name="Aurelien Domont" userId="6da7715ce44349b3" providerId="LiveId" clId="{900ED9AA-9E3E-4466-B9E3-DFC8365613D8}" dt="2022-03-22T03:50:42.828" v="3340"/>
          <ac:spMkLst>
            <pc:docMk/>
            <pc:sldMk cId="1020083957" sldId="2396"/>
            <ac:spMk id="24" creationId="{E2E2B69D-D4CD-4D18-8AD9-709B42984A2C}"/>
          </ac:spMkLst>
        </pc:spChg>
        <pc:spChg chg="mod">
          <ac:chgData name="Aurelien Domont" userId="6da7715ce44349b3" providerId="LiveId" clId="{900ED9AA-9E3E-4466-B9E3-DFC8365613D8}" dt="2022-03-22T03:34:51.761" v="3252" actId="1035"/>
          <ac:spMkLst>
            <pc:docMk/>
            <pc:sldMk cId="1020083957" sldId="2396"/>
            <ac:spMk id="29" creationId="{5BFCA980-D82E-478A-A0A6-92914F64712D}"/>
          </ac:spMkLst>
        </pc:spChg>
      </pc:sldChg>
      <pc:sldChg chg="modSp add mod">
        <pc:chgData name="Aurelien Domont" userId="6da7715ce44349b3" providerId="LiveId" clId="{900ED9AA-9E3E-4466-B9E3-DFC8365613D8}" dt="2022-03-22T03:50:46.993" v="3341"/>
        <pc:sldMkLst>
          <pc:docMk/>
          <pc:sldMk cId="1748776397" sldId="2397"/>
        </pc:sldMkLst>
        <pc:spChg chg="mod">
          <ac:chgData name="Aurelien Domont" userId="6da7715ce44349b3" providerId="LiveId" clId="{900ED9AA-9E3E-4466-B9E3-DFC8365613D8}" dt="2022-03-22T03:50:46.993" v="3341"/>
          <ac:spMkLst>
            <pc:docMk/>
            <pc:sldMk cId="1748776397" sldId="2397"/>
            <ac:spMk id="24" creationId="{E2E2B69D-D4CD-4D18-8AD9-709B42984A2C}"/>
          </ac:spMkLst>
        </pc:spChg>
        <pc:spChg chg="mod">
          <ac:chgData name="Aurelien Domont" userId="6da7715ce44349b3" providerId="LiveId" clId="{900ED9AA-9E3E-4466-B9E3-DFC8365613D8}" dt="2022-03-22T03:35:07.015" v="3281" actId="1035"/>
          <ac:spMkLst>
            <pc:docMk/>
            <pc:sldMk cId="1748776397" sldId="2397"/>
            <ac:spMk id="29" creationId="{5BFCA980-D82E-478A-A0A6-92914F64712D}"/>
          </ac:spMkLst>
        </pc:spChg>
      </pc:sldChg>
      <pc:sldChg chg="modSp add mod">
        <pc:chgData name="Aurelien Domont" userId="6da7715ce44349b3" providerId="LiveId" clId="{900ED9AA-9E3E-4466-B9E3-DFC8365613D8}" dt="2022-03-22T03:50:50.181" v="3342"/>
        <pc:sldMkLst>
          <pc:docMk/>
          <pc:sldMk cId="483228230" sldId="2398"/>
        </pc:sldMkLst>
        <pc:spChg chg="mod">
          <ac:chgData name="Aurelien Domont" userId="6da7715ce44349b3" providerId="LiveId" clId="{900ED9AA-9E3E-4466-B9E3-DFC8365613D8}" dt="2022-03-22T03:50:50.181" v="3342"/>
          <ac:spMkLst>
            <pc:docMk/>
            <pc:sldMk cId="483228230" sldId="2398"/>
            <ac:spMk id="24" creationId="{E2E2B69D-D4CD-4D18-8AD9-709B42984A2C}"/>
          </ac:spMkLst>
        </pc:spChg>
        <pc:spChg chg="mod">
          <ac:chgData name="Aurelien Domont" userId="6da7715ce44349b3" providerId="LiveId" clId="{900ED9AA-9E3E-4466-B9E3-DFC8365613D8}" dt="2022-03-22T03:35:18.799" v="3297" actId="1036"/>
          <ac:spMkLst>
            <pc:docMk/>
            <pc:sldMk cId="483228230" sldId="2398"/>
            <ac:spMk id="29" creationId="{5BFCA980-D82E-478A-A0A6-92914F64712D}"/>
          </ac:spMkLst>
        </pc:spChg>
      </pc:sldChg>
      <pc:sldChg chg="modSp add mod">
        <pc:chgData name="Aurelien Domont" userId="6da7715ce44349b3" providerId="LiveId" clId="{900ED9AA-9E3E-4466-B9E3-DFC8365613D8}" dt="2022-03-22T03:50:53.630" v="3343"/>
        <pc:sldMkLst>
          <pc:docMk/>
          <pc:sldMk cId="3574663825" sldId="2399"/>
        </pc:sldMkLst>
        <pc:spChg chg="mod">
          <ac:chgData name="Aurelien Domont" userId="6da7715ce44349b3" providerId="LiveId" clId="{900ED9AA-9E3E-4466-B9E3-DFC8365613D8}" dt="2022-03-22T03:50:53.630" v="3343"/>
          <ac:spMkLst>
            <pc:docMk/>
            <pc:sldMk cId="3574663825" sldId="2399"/>
            <ac:spMk id="24" creationId="{E2E2B69D-D4CD-4D18-8AD9-709B42984A2C}"/>
          </ac:spMkLst>
        </pc:spChg>
        <pc:spChg chg="mod">
          <ac:chgData name="Aurelien Domont" userId="6da7715ce44349b3" providerId="LiveId" clId="{900ED9AA-9E3E-4466-B9E3-DFC8365613D8}" dt="2022-03-22T03:35:30.736" v="3312" actId="14100"/>
          <ac:spMkLst>
            <pc:docMk/>
            <pc:sldMk cId="3574663825" sldId="2399"/>
            <ac:spMk id="29" creationId="{5BFCA980-D82E-478A-A0A6-92914F64712D}"/>
          </ac:spMkLst>
        </pc:spChg>
      </pc:sldChg>
      <pc:sldChg chg="modSp add mod">
        <pc:chgData name="Aurelien Domont" userId="6da7715ce44349b3" providerId="LiveId" clId="{900ED9AA-9E3E-4466-B9E3-DFC8365613D8}" dt="2022-03-22T03:50:57.128" v="3344"/>
        <pc:sldMkLst>
          <pc:docMk/>
          <pc:sldMk cId="1258609676" sldId="2400"/>
        </pc:sldMkLst>
        <pc:spChg chg="mod">
          <ac:chgData name="Aurelien Domont" userId="6da7715ce44349b3" providerId="LiveId" clId="{900ED9AA-9E3E-4466-B9E3-DFC8365613D8}" dt="2022-03-22T03:50:57.128" v="3344"/>
          <ac:spMkLst>
            <pc:docMk/>
            <pc:sldMk cId="1258609676" sldId="2400"/>
            <ac:spMk id="24" creationId="{E2E2B69D-D4CD-4D18-8AD9-709B42984A2C}"/>
          </ac:spMkLst>
        </pc:spChg>
        <pc:spChg chg="mod">
          <ac:chgData name="Aurelien Domont" userId="6da7715ce44349b3" providerId="LiveId" clId="{900ED9AA-9E3E-4466-B9E3-DFC8365613D8}" dt="2022-03-22T03:35:41.517" v="3333" actId="14100"/>
          <ac:spMkLst>
            <pc:docMk/>
            <pc:sldMk cId="1258609676" sldId="2400"/>
            <ac:spMk id="29" creationId="{5BFCA980-D82E-478A-A0A6-92914F64712D}"/>
          </ac:spMkLst>
        </pc:spChg>
      </pc:sldChg>
      <pc:sldChg chg="addSp delSp modSp add mod">
        <pc:chgData name="Aurelien Domont" userId="6da7715ce44349b3" providerId="LiveId" clId="{900ED9AA-9E3E-4466-B9E3-DFC8365613D8}" dt="2022-03-22T04:12:39.664" v="3429" actId="313"/>
        <pc:sldMkLst>
          <pc:docMk/>
          <pc:sldMk cId="1433362125" sldId="2401"/>
        </pc:sldMkLst>
        <pc:spChg chg="mod">
          <ac:chgData name="Aurelien Domont" userId="6da7715ce44349b3" providerId="LiveId" clId="{900ED9AA-9E3E-4466-B9E3-DFC8365613D8}" dt="2022-03-22T04:11:52.815" v="3396" actId="20577"/>
          <ac:spMkLst>
            <pc:docMk/>
            <pc:sldMk cId="1433362125" sldId="2401"/>
            <ac:spMk id="15" creationId="{C816B62F-A902-46DC-A95B-1D730E459414}"/>
          </ac:spMkLst>
        </pc:spChg>
        <pc:spChg chg="add mod">
          <ac:chgData name="Aurelien Domont" userId="6da7715ce44349b3" providerId="LiveId" clId="{900ED9AA-9E3E-4466-B9E3-DFC8365613D8}" dt="2022-03-22T04:12:39.664" v="3429" actId="313"/>
          <ac:spMkLst>
            <pc:docMk/>
            <pc:sldMk cId="1433362125" sldId="2401"/>
            <ac:spMk id="17" creationId="{0926508A-1149-4FEB-B81E-B6AAB7507A7E}"/>
          </ac:spMkLst>
        </pc:spChg>
        <pc:spChg chg="del">
          <ac:chgData name="Aurelien Domont" userId="6da7715ce44349b3" providerId="LiveId" clId="{900ED9AA-9E3E-4466-B9E3-DFC8365613D8}" dt="2022-03-22T04:12:06.378" v="3398" actId="478"/>
          <ac:spMkLst>
            <pc:docMk/>
            <pc:sldMk cId="1433362125" sldId="2401"/>
            <ac:spMk id="19" creationId="{CB8B0A8F-584D-48CD-99CA-DBDCA0327760}"/>
          </ac:spMkLst>
        </pc:spChg>
      </pc:sldChg>
      <pc:sldChg chg="add del">
        <pc:chgData name="Aurelien Domont" userId="6da7715ce44349b3" providerId="LiveId" clId="{900ED9AA-9E3E-4466-B9E3-DFC8365613D8}" dt="2022-03-17T05:39:40.901" v="2200"/>
        <pc:sldMkLst>
          <pc:docMk/>
          <pc:sldMk cId="3440366293" sldId="2418"/>
        </pc:sldMkLst>
      </pc:sldChg>
      <pc:sldMasterChg chg="addSp modSldLayout">
        <pc:chgData name="Aurelien Domont" userId="6da7715ce44349b3" providerId="LiveId" clId="{900ED9AA-9E3E-4466-B9E3-DFC8365613D8}" dt="2022-03-17T03:36:31.348" v="130"/>
        <pc:sldMasterMkLst>
          <pc:docMk/>
          <pc:sldMasterMk cId="3510198698" sldId="2147483673"/>
        </pc:sldMasterMkLst>
        <pc:spChg chg="add">
          <ac:chgData name="Aurelien Domont" userId="6da7715ce44349b3" providerId="LiveId" clId="{900ED9AA-9E3E-4466-B9E3-DFC8365613D8}" dt="2022-03-17T03:36:31.348" v="130"/>
          <ac:spMkLst>
            <pc:docMk/>
            <pc:sldMasterMk cId="3510198698" sldId="2147483673"/>
            <ac:spMk id="11" creationId="{D7FA7203-CE12-4B66-BC46-AC32AF2F5FAB}"/>
          </ac:spMkLst>
        </pc:spChg>
        <pc:spChg chg="add">
          <ac:chgData name="Aurelien Domont" userId="6da7715ce44349b3" providerId="LiveId" clId="{900ED9AA-9E3E-4466-B9E3-DFC8365613D8}" dt="2022-03-17T03:36:31.348" v="130"/>
          <ac:spMkLst>
            <pc:docMk/>
            <pc:sldMasterMk cId="3510198698" sldId="2147483673"/>
            <ac:spMk id="12" creationId="{2C288E43-64D1-47D8-97FB-C4B308D30FAA}"/>
          </ac:spMkLst>
        </pc:spChg>
        <pc:graphicFrameChg chg="add">
          <ac:chgData name="Aurelien Domont" userId="6da7715ce44349b3" providerId="LiveId" clId="{900ED9AA-9E3E-4466-B9E3-DFC8365613D8}" dt="2022-03-17T03:36:31.348" v="130"/>
          <ac:graphicFrameMkLst>
            <pc:docMk/>
            <pc:sldMasterMk cId="3510198698" sldId="2147483673"/>
            <ac:graphicFrameMk id="10" creationId="{C97FAD1F-1957-4CFA-AC06-854B55FCB940}"/>
          </ac:graphicFrameMkLst>
        </pc:graphicFrameChg>
        <pc:cxnChg chg="add">
          <ac:chgData name="Aurelien Domont" userId="6da7715ce44349b3" providerId="LiveId" clId="{900ED9AA-9E3E-4466-B9E3-DFC8365613D8}" dt="2022-03-17T03:36:31.348" v="130"/>
          <ac:cxnSpMkLst>
            <pc:docMk/>
            <pc:sldMasterMk cId="3510198698" sldId="2147483673"/>
            <ac:cxnSpMk id="13" creationId="{07586BF5-A5F2-4F0A-BF11-BFBB9306DA5B}"/>
          </ac:cxnSpMkLst>
        </pc:cxnChg>
        <pc:sldLayoutChg chg="addSp">
          <pc:chgData name="Aurelien Domont" userId="6da7715ce44349b3" providerId="LiveId" clId="{900ED9AA-9E3E-4466-B9E3-DFC8365613D8}" dt="2022-03-17T03:36:31.348" v="130"/>
          <pc:sldLayoutMkLst>
            <pc:docMk/>
            <pc:sldMasterMk cId="3510198698" sldId="2147483673"/>
            <pc:sldLayoutMk cId="570326465" sldId="2147483674"/>
          </pc:sldLayoutMkLst>
          <pc:spChg chg="add">
            <ac:chgData name="Aurelien Domont" userId="6da7715ce44349b3" providerId="LiveId" clId="{900ED9AA-9E3E-4466-B9E3-DFC8365613D8}" dt="2022-03-17T03:36:31.348" v="130"/>
            <ac:spMkLst>
              <pc:docMk/>
              <pc:sldMasterMk cId="3510198698" sldId="2147483673"/>
              <pc:sldLayoutMk cId="570326465" sldId="2147483674"/>
              <ac:spMk id="9" creationId="{594F06A6-755B-4132-B600-05315E0C6776}"/>
            </ac:spMkLst>
          </pc:spChg>
          <pc:spChg chg="add">
            <ac:chgData name="Aurelien Domont" userId="6da7715ce44349b3" providerId="LiveId" clId="{900ED9AA-9E3E-4466-B9E3-DFC8365613D8}" dt="2022-03-17T03:36:31.348" v="130"/>
            <ac:spMkLst>
              <pc:docMk/>
              <pc:sldMasterMk cId="3510198698" sldId="2147483673"/>
              <pc:sldLayoutMk cId="570326465" sldId="2147483674"/>
              <ac:spMk id="10" creationId="{25475374-5203-41B2-A96F-2CD964FA3BB9}"/>
            </ac:spMkLst>
          </pc:spChg>
          <pc:graphicFrameChg chg="add">
            <ac:chgData name="Aurelien Domont" userId="6da7715ce44349b3" providerId="LiveId" clId="{900ED9AA-9E3E-4466-B9E3-DFC8365613D8}" dt="2022-03-17T03:36:31.348" v="130"/>
            <ac:graphicFrameMkLst>
              <pc:docMk/>
              <pc:sldMasterMk cId="3510198698" sldId="2147483673"/>
              <pc:sldLayoutMk cId="570326465" sldId="2147483674"/>
              <ac:graphicFrameMk id="8" creationId="{27535CFC-DAB8-4291-A45C-5FE154CA4CB7}"/>
            </ac:graphicFrameMkLst>
          </pc:graphicFrameChg>
        </pc:sldLayoutChg>
        <pc:sldLayoutChg chg="addSp">
          <pc:chgData name="Aurelien Domont" userId="6da7715ce44349b3" providerId="LiveId" clId="{900ED9AA-9E3E-4466-B9E3-DFC8365613D8}" dt="2022-03-17T03:36:31.348" v="130"/>
          <pc:sldLayoutMkLst>
            <pc:docMk/>
            <pc:sldMasterMk cId="3510198698" sldId="2147483673"/>
            <pc:sldLayoutMk cId="163536995" sldId="2147483675"/>
          </pc:sldLayoutMkLst>
          <pc:spChg chg="add">
            <ac:chgData name="Aurelien Domont" userId="6da7715ce44349b3" providerId="LiveId" clId="{900ED9AA-9E3E-4466-B9E3-DFC8365613D8}" dt="2022-03-17T03:36:31.348" v="130"/>
            <ac:spMkLst>
              <pc:docMk/>
              <pc:sldMasterMk cId="3510198698" sldId="2147483673"/>
              <pc:sldLayoutMk cId="163536995" sldId="2147483675"/>
              <ac:spMk id="12" creationId="{4C12EB0D-22FE-4032-916E-90F129D76A6A}"/>
            </ac:spMkLst>
          </pc:spChg>
          <pc:spChg chg="add">
            <ac:chgData name="Aurelien Domont" userId="6da7715ce44349b3" providerId="LiveId" clId="{900ED9AA-9E3E-4466-B9E3-DFC8365613D8}" dt="2022-03-17T03:36:31.348" v="130"/>
            <ac:spMkLst>
              <pc:docMk/>
              <pc:sldMasterMk cId="3510198698" sldId="2147483673"/>
              <pc:sldLayoutMk cId="163536995" sldId="2147483675"/>
              <ac:spMk id="14" creationId="{21F0E2B3-E539-41B3-9107-AFCA0F88660D}"/>
            </ac:spMkLst>
          </pc:spChg>
          <pc:graphicFrameChg chg="add">
            <ac:chgData name="Aurelien Domont" userId="6da7715ce44349b3" providerId="LiveId" clId="{900ED9AA-9E3E-4466-B9E3-DFC8365613D8}" dt="2022-03-17T03:36:31.348" v="130"/>
            <ac:graphicFrameMkLst>
              <pc:docMk/>
              <pc:sldMasterMk cId="3510198698" sldId="2147483673"/>
              <pc:sldLayoutMk cId="163536995" sldId="2147483675"/>
              <ac:graphicFrameMk id="10" creationId="{564B880C-B662-4900-86A9-8AD309BBB57B}"/>
            </ac:graphicFrameMkLst>
          </pc:graphicFrameChg>
          <pc:cxnChg chg="add">
            <ac:chgData name="Aurelien Domont" userId="6da7715ce44349b3" providerId="LiveId" clId="{900ED9AA-9E3E-4466-B9E3-DFC8365613D8}" dt="2022-03-17T03:36:31.348" v="130"/>
            <ac:cxnSpMkLst>
              <pc:docMk/>
              <pc:sldMasterMk cId="3510198698" sldId="2147483673"/>
              <pc:sldLayoutMk cId="163536995" sldId="2147483675"/>
              <ac:cxnSpMk id="15" creationId="{6F3D286B-5E11-4B92-BBA8-AB83B496E020}"/>
            </ac:cxnSpMkLst>
          </pc:cxnChg>
        </pc:sldLayoutChg>
        <pc:sldLayoutChg chg="addSp">
          <pc:chgData name="Aurelien Domont" userId="6da7715ce44349b3" providerId="LiveId" clId="{900ED9AA-9E3E-4466-B9E3-DFC8365613D8}" dt="2022-03-17T03:36:31.348" v="130"/>
          <pc:sldLayoutMkLst>
            <pc:docMk/>
            <pc:sldMasterMk cId="3510198698" sldId="2147483673"/>
            <pc:sldLayoutMk cId="3937574706" sldId="2147483676"/>
          </pc:sldLayoutMkLst>
          <pc:spChg chg="add">
            <ac:chgData name="Aurelien Domont" userId="6da7715ce44349b3" providerId="LiveId" clId="{900ED9AA-9E3E-4466-B9E3-DFC8365613D8}" dt="2022-03-17T03:36:31.348" v="130"/>
            <ac:spMkLst>
              <pc:docMk/>
              <pc:sldMasterMk cId="3510198698" sldId="2147483673"/>
              <pc:sldLayoutMk cId="3937574706" sldId="2147483676"/>
              <ac:spMk id="12" creationId="{522384C7-15C8-4D1A-BDFF-54251091E1F5}"/>
            </ac:spMkLst>
          </pc:spChg>
          <pc:spChg chg="add">
            <ac:chgData name="Aurelien Domont" userId="6da7715ce44349b3" providerId="LiveId" clId="{900ED9AA-9E3E-4466-B9E3-DFC8365613D8}" dt="2022-03-17T03:36:31.348" v="130"/>
            <ac:spMkLst>
              <pc:docMk/>
              <pc:sldMasterMk cId="3510198698" sldId="2147483673"/>
              <pc:sldLayoutMk cId="3937574706" sldId="2147483676"/>
              <ac:spMk id="13" creationId="{B2AC5810-3007-4564-A1E5-A5B7C3C2B1C1}"/>
            </ac:spMkLst>
          </pc:spChg>
          <pc:graphicFrameChg chg="add">
            <ac:chgData name="Aurelien Domont" userId="6da7715ce44349b3" providerId="LiveId" clId="{900ED9AA-9E3E-4466-B9E3-DFC8365613D8}" dt="2022-03-17T03:36:31.348" v="130"/>
            <ac:graphicFrameMkLst>
              <pc:docMk/>
              <pc:sldMasterMk cId="3510198698" sldId="2147483673"/>
              <pc:sldLayoutMk cId="3937574706" sldId="2147483676"/>
              <ac:graphicFrameMk id="11" creationId="{9C7F1A98-3598-424A-9B86-2DB04D599886}"/>
            </ac:graphicFrameMkLst>
          </pc:graphicFrameChg>
          <pc:cxnChg chg="add">
            <ac:chgData name="Aurelien Domont" userId="6da7715ce44349b3" providerId="LiveId" clId="{900ED9AA-9E3E-4466-B9E3-DFC8365613D8}" dt="2022-03-17T03:36:31.348" v="130"/>
            <ac:cxnSpMkLst>
              <pc:docMk/>
              <pc:sldMasterMk cId="3510198698" sldId="2147483673"/>
              <pc:sldLayoutMk cId="3937574706" sldId="2147483676"/>
              <ac:cxnSpMk id="14" creationId="{612CA7E5-7E1C-4C69-A58D-B06F9F95B1E6}"/>
            </ac:cxnSpMkLst>
          </pc:cxnChg>
        </pc:sldLayoutChg>
        <pc:sldLayoutChg chg="addSp">
          <pc:chgData name="Aurelien Domont" userId="6da7715ce44349b3" providerId="LiveId" clId="{900ED9AA-9E3E-4466-B9E3-DFC8365613D8}" dt="2022-03-17T03:36:31.348" v="130"/>
          <pc:sldLayoutMkLst>
            <pc:docMk/>
            <pc:sldMasterMk cId="3510198698" sldId="2147483673"/>
            <pc:sldLayoutMk cId="45999791" sldId="2147483677"/>
          </pc:sldLayoutMkLst>
          <pc:spChg chg="add">
            <ac:chgData name="Aurelien Domont" userId="6da7715ce44349b3" providerId="LiveId" clId="{900ED9AA-9E3E-4466-B9E3-DFC8365613D8}" dt="2022-03-17T03:36:31.348" v="130"/>
            <ac:spMkLst>
              <pc:docMk/>
              <pc:sldMasterMk cId="3510198698" sldId="2147483673"/>
              <pc:sldLayoutMk cId="45999791" sldId="2147483677"/>
              <ac:spMk id="13" creationId="{8500C7D3-F7A7-4E6F-94B2-B04A898B8ABD}"/>
            </ac:spMkLst>
          </pc:spChg>
          <pc:spChg chg="add">
            <ac:chgData name="Aurelien Domont" userId="6da7715ce44349b3" providerId="LiveId" clId="{900ED9AA-9E3E-4466-B9E3-DFC8365613D8}" dt="2022-03-17T03:36:31.348" v="130"/>
            <ac:spMkLst>
              <pc:docMk/>
              <pc:sldMasterMk cId="3510198698" sldId="2147483673"/>
              <pc:sldLayoutMk cId="45999791" sldId="2147483677"/>
              <ac:spMk id="14" creationId="{5956A5CC-5B47-4B20-B0BB-A0F07B724E9F}"/>
            </ac:spMkLst>
          </pc:spChg>
          <pc:graphicFrameChg chg="add">
            <ac:chgData name="Aurelien Domont" userId="6da7715ce44349b3" providerId="LiveId" clId="{900ED9AA-9E3E-4466-B9E3-DFC8365613D8}" dt="2022-03-17T03:36:31.348" v="130"/>
            <ac:graphicFrameMkLst>
              <pc:docMk/>
              <pc:sldMasterMk cId="3510198698" sldId="2147483673"/>
              <pc:sldLayoutMk cId="45999791" sldId="2147483677"/>
              <ac:graphicFrameMk id="11" creationId="{1087656F-136B-435C-99F9-4184FDFF171F}"/>
            </ac:graphicFrameMkLst>
          </pc:graphicFrameChg>
          <pc:cxnChg chg="add">
            <ac:chgData name="Aurelien Domont" userId="6da7715ce44349b3" providerId="LiveId" clId="{900ED9AA-9E3E-4466-B9E3-DFC8365613D8}" dt="2022-03-17T03:36:31.348" v="130"/>
            <ac:cxnSpMkLst>
              <pc:docMk/>
              <pc:sldMasterMk cId="3510198698" sldId="2147483673"/>
              <pc:sldLayoutMk cId="45999791" sldId="2147483677"/>
              <ac:cxnSpMk id="15" creationId="{4554EE44-A352-45FA-ABF7-AD20948384F0}"/>
            </ac:cxnSpMkLst>
          </pc:cxnChg>
        </pc:sldLayoutChg>
        <pc:sldLayoutChg chg="addSp">
          <pc:chgData name="Aurelien Domont" userId="6da7715ce44349b3" providerId="LiveId" clId="{900ED9AA-9E3E-4466-B9E3-DFC8365613D8}" dt="2022-03-17T03:36:31.348" v="130"/>
          <pc:sldLayoutMkLst>
            <pc:docMk/>
            <pc:sldMasterMk cId="3510198698" sldId="2147483673"/>
            <pc:sldLayoutMk cId="4273708068" sldId="2147483678"/>
          </pc:sldLayoutMkLst>
          <pc:spChg chg="add">
            <ac:chgData name="Aurelien Domont" userId="6da7715ce44349b3" providerId="LiveId" clId="{900ED9AA-9E3E-4466-B9E3-DFC8365613D8}" dt="2022-03-17T03:36:31.348" v="130"/>
            <ac:spMkLst>
              <pc:docMk/>
              <pc:sldMasterMk cId="3510198698" sldId="2147483673"/>
              <pc:sldLayoutMk cId="4273708068" sldId="2147483678"/>
              <ac:spMk id="17" creationId="{0F79C88C-796E-4F14-8ACF-8E6F2D99C773}"/>
            </ac:spMkLst>
          </pc:spChg>
          <pc:spChg chg="add">
            <ac:chgData name="Aurelien Domont" userId="6da7715ce44349b3" providerId="LiveId" clId="{900ED9AA-9E3E-4466-B9E3-DFC8365613D8}" dt="2022-03-17T03:36:31.348" v="130"/>
            <ac:spMkLst>
              <pc:docMk/>
              <pc:sldMasterMk cId="3510198698" sldId="2147483673"/>
              <pc:sldLayoutMk cId="4273708068" sldId="2147483678"/>
              <ac:spMk id="18" creationId="{8D6B889F-05D3-4D26-9E95-31B38EB08921}"/>
            </ac:spMkLst>
          </pc:spChg>
          <pc:spChg chg="add">
            <ac:chgData name="Aurelien Domont" userId="6da7715ce44349b3" providerId="LiveId" clId="{900ED9AA-9E3E-4466-B9E3-DFC8365613D8}" dt="2022-03-17T03:36:31.348" v="130"/>
            <ac:spMkLst>
              <pc:docMk/>
              <pc:sldMasterMk cId="3510198698" sldId="2147483673"/>
              <pc:sldLayoutMk cId="4273708068" sldId="2147483678"/>
              <ac:spMk id="20" creationId="{66A7B4F4-FABB-48E0-ABC5-190C6B9CEE77}"/>
            </ac:spMkLst>
          </pc:spChg>
          <pc:graphicFrameChg chg="add">
            <ac:chgData name="Aurelien Domont" userId="6da7715ce44349b3" providerId="LiveId" clId="{900ED9AA-9E3E-4466-B9E3-DFC8365613D8}" dt="2022-03-17T03:36:31.348" v="130"/>
            <ac:graphicFrameMkLst>
              <pc:docMk/>
              <pc:sldMasterMk cId="3510198698" sldId="2147483673"/>
              <pc:sldLayoutMk cId="4273708068" sldId="2147483678"/>
              <ac:graphicFrameMk id="16" creationId="{097B75B3-96C4-4901-A162-42E719DE7F52}"/>
            </ac:graphicFrameMkLst>
          </pc:graphicFrameChg>
          <pc:cxnChg chg="add">
            <ac:chgData name="Aurelien Domont" userId="6da7715ce44349b3" providerId="LiveId" clId="{900ED9AA-9E3E-4466-B9E3-DFC8365613D8}" dt="2022-03-17T03:36:31.348" v="130"/>
            <ac:cxnSpMkLst>
              <pc:docMk/>
              <pc:sldMasterMk cId="3510198698" sldId="2147483673"/>
              <pc:sldLayoutMk cId="4273708068" sldId="2147483678"/>
              <ac:cxnSpMk id="19" creationId="{A0630536-F7FF-4E45-ACB9-98CF55A738A8}"/>
            </ac:cxnSpMkLst>
          </pc:cxnChg>
        </pc:sldLayoutChg>
        <pc:sldLayoutChg chg="addSp">
          <pc:chgData name="Aurelien Domont" userId="6da7715ce44349b3" providerId="LiveId" clId="{900ED9AA-9E3E-4466-B9E3-DFC8365613D8}" dt="2022-03-17T03:36:31.348" v="130"/>
          <pc:sldLayoutMkLst>
            <pc:docMk/>
            <pc:sldMasterMk cId="3510198698" sldId="2147483673"/>
            <pc:sldLayoutMk cId="743124425" sldId="2147483679"/>
          </pc:sldLayoutMkLst>
          <pc:spChg chg="add">
            <ac:chgData name="Aurelien Domont" userId="6da7715ce44349b3" providerId="LiveId" clId="{900ED9AA-9E3E-4466-B9E3-DFC8365613D8}" dt="2022-03-17T03:36:31.348" v="130"/>
            <ac:spMkLst>
              <pc:docMk/>
              <pc:sldMasterMk cId="3510198698" sldId="2147483673"/>
              <pc:sldLayoutMk cId="743124425" sldId="2147483679"/>
              <ac:spMk id="6" creationId="{13DEE248-493D-41A3-9372-C158992884F8}"/>
            </ac:spMkLst>
          </pc:spChg>
          <pc:graphicFrameChg chg="add">
            <ac:chgData name="Aurelien Domont" userId="6da7715ce44349b3" providerId="LiveId" clId="{900ED9AA-9E3E-4466-B9E3-DFC8365613D8}" dt="2022-03-17T03:36:31.348" v="130"/>
            <ac:graphicFrameMkLst>
              <pc:docMk/>
              <pc:sldMasterMk cId="3510198698" sldId="2147483673"/>
              <pc:sldLayoutMk cId="743124425" sldId="2147483679"/>
              <ac:graphicFrameMk id="5" creationId="{7275BAFF-4003-41BF-9D6C-26B054884017}"/>
            </ac:graphicFrameMkLst>
          </pc:graphicFrameChg>
        </pc:sldLayoutChg>
        <pc:sldLayoutChg chg="addSp">
          <pc:chgData name="Aurelien Domont" userId="6da7715ce44349b3" providerId="LiveId" clId="{900ED9AA-9E3E-4466-B9E3-DFC8365613D8}" dt="2022-03-17T03:36:31.348" v="130"/>
          <pc:sldLayoutMkLst>
            <pc:docMk/>
            <pc:sldMasterMk cId="3510198698" sldId="2147483673"/>
            <pc:sldLayoutMk cId="1016518897" sldId="2147483680"/>
          </pc:sldLayoutMkLst>
          <pc:spChg chg="add">
            <ac:chgData name="Aurelien Domont" userId="6da7715ce44349b3" providerId="LiveId" clId="{900ED9AA-9E3E-4466-B9E3-DFC8365613D8}" dt="2022-03-17T03:36:31.348" v="130"/>
            <ac:spMkLst>
              <pc:docMk/>
              <pc:sldMasterMk cId="3510198698" sldId="2147483673"/>
              <pc:sldLayoutMk cId="1016518897" sldId="2147483680"/>
              <ac:spMk id="6" creationId="{847A8004-1715-4851-AFD7-1E3075D58C5C}"/>
            </ac:spMkLst>
          </pc:spChg>
          <pc:graphicFrameChg chg="add">
            <ac:chgData name="Aurelien Domont" userId="6da7715ce44349b3" providerId="LiveId" clId="{900ED9AA-9E3E-4466-B9E3-DFC8365613D8}" dt="2022-03-17T03:36:31.348" v="130"/>
            <ac:graphicFrameMkLst>
              <pc:docMk/>
              <pc:sldMasterMk cId="3510198698" sldId="2147483673"/>
              <pc:sldLayoutMk cId="1016518897" sldId="2147483680"/>
              <ac:graphicFrameMk id="5" creationId="{363FB5E3-39CB-4C85-A560-88563F22F692}"/>
            </ac:graphicFrameMkLst>
          </pc:graphicFrameChg>
        </pc:sldLayoutChg>
      </pc:sldMasterChg>
    </pc:docChg>
  </pc:docChgLst>
  <pc:docChgLst>
    <pc:chgData name="Aurelien Domont" userId="6da7715ce44349b3" providerId="LiveId" clId="{30A766B1-982E-4295-BCAD-093FA0E8E566}"/>
    <pc:docChg chg="undo redo custSel addSld delSld modSld sldOrd delMainMaster modMainMaster">
      <pc:chgData name="Aurelien Domont" userId="6da7715ce44349b3" providerId="LiveId" clId="{30A766B1-982E-4295-BCAD-093FA0E8E566}" dt="2023-01-19T22:59:09.282" v="15940"/>
      <pc:docMkLst>
        <pc:docMk/>
      </pc:docMkLst>
      <pc:sldChg chg="addSp delSp modSp mod">
        <pc:chgData name="Aurelien Domont" userId="6da7715ce44349b3" providerId="LiveId" clId="{30A766B1-982E-4295-BCAD-093FA0E8E566}" dt="2023-01-18T05:38:52.879" v="14939" actId="1076"/>
        <pc:sldMkLst>
          <pc:docMk/>
          <pc:sldMk cId="3131901387" sldId="256"/>
        </pc:sldMkLst>
        <pc:spChg chg="mod">
          <ac:chgData name="Aurelien Domont" userId="6da7715ce44349b3" providerId="LiveId" clId="{30A766B1-982E-4295-BCAD-093FA0E8E566}" dt="2023-01-18T05:33:22.831" v="14927" actId="20577"/>
          <ac:spMkLst>
            <pc:docMk/>
            <pc:sldMk cId="3131901387" sldId="256"/>
            <ac:spMk id="2" creationId="{5261080C-C60C-4746-B6B1-A9A4FFA86785}"/>
          </ac:spMkLst>
        </pc:spChg>
        <pc:spChg chg="add del mod">
          <ac:chgData name="Aurelien Domont" userId="6da7715ce44349b3" providerId="LiveId" clId="{30A766B1-982E-4295-BCAD-093FA0E8E566}" dt="2023-01-18T05:23:26.493" v="14513" actId="478"/>
          <ac:spMkLst>
            <pc:docMk/>
            <pc:sldMk cId="3131901387" sldId="256"/>
            <ac:spMk id="3" creationId="{EEB53BD6-8726-E29E-DC9B-3A76AEA11A32}"/>
          </ac:spMkLst>
        </pc:spChg>
        <pc:spChg chg="mod">
          <ac:chgData name="Aurelien Domont" userId="6da7715ce44349b3" providerId="LiveId" clId="{30A766B1-982E-4295-BCAD-093FA0E8E566}" dt="2023-01-18T05:36:54.723" v="14936" actId="1076"/>
          <ac:spMkLst>
            <pc:docMk/>
            <pc:sldMk cId="3131901387" sldId="256"/>
            <ac:spMk id="16" creationId="{2436D48A-FAB5-4E4C-AB97-233E7A3795E6}"/>
          </ac:spMkLst>
        </pc:spChg>
        <pc:picChg chg="add mod">
          <ac:chgData name="Aurelien Domont" userId="6da7715ce44349b3" providerId="LiveId" clId="{30A766B1-982E-4295-BCAD-093FA0E8E566}" dt="2023-01-18T05:36:44.801" v="14931" actId="14100"/>
          <ac:picMkLst>
            <pc:docMk/>
            <pc:sldMk cId="3131901387" sldId="256"/>
            <ac:picMk id="4" creationId="{69C2B395-D309-3B1E-76E1-421DE876ED58}"/>
          </ac:picMkLst>
        </pc:picChg>
        <pc:picChg chg="add mod">
          <ac:chgData name="Aurelien Domont" userId="6da7715ce44349b3" providerId="LiveId" clId="{30A766B1-982E-4295-BCAD-093FA0E8E566}" dt="2023-01-18T05:38:52.879" v="14939" actId="1076"/>
          <ac:picMkLst>
            <pc:docMk/>
            <pc:sldMk cId="3131901387" sldId="256"/>
            <ac:picMk id="7" creationId="{E9965CB9-8342-68A0-A67D-40729389100D}"/>
          </ac:picMkLst>
        </pc:picChg>
        <pc:picChg chg="del">
          <ac:chgData name="Aurelien Domont" userId="6da7715ce44349b3" providerId="LiveId" clId="{30A766B1-982E-4295-BCAD-093FA0E8E566}" dt="2023-01-18T05:36:59.073" v="14937" actId="478"/>
          <ac:picMkLst>
            <pc:docMk/>
            <pc:sldMk cId="3131901387" sldId="256"/>
            <ac:picMk id="13" creationId="{F8F79F1C-EF8B-4B21-8919-F3BCE5C96088}"/>
          </ac:picMkLst>
        </pc:picChg>
      </pc:sldChg>
      <pc:sldChg chg="del">
        <pc:chgData name="Aurelien Domont" userId="6da7715ce44349b3" providerId="LiveId" clId="{30A766B1-982E-4295-BCAD-093FA0E8E566}" dt="2022-09-23T04:16:28.011" v="13418" actId="47"/>
        <pc:sldMkLst>
          <pc:docMk/>
          <pc:sldMk cId="1447772011" sldId="1236"/>
        </pc:sldMkLst>
      </pc:sldChg>
      <pc:sldChg chg="del">
        <pc:chgData name="Aurelien Domont" userId="6da7715ce44349b3" providerId="LiveId" clId="{30A766B1-982E-4295-BCAD-093FA0E8E566}" dt="2022-09-23T04:16:28.011" v="13418" actId="47"/>
        <pc:sldMkLst>
          <pc:docMk/>
          <pc:sldMk cId="3055921083" sldId="1499"/>
        </pc:sldMkLst>
      </pc:sldChg>
      <pc:sldChg chg="del">
        <pc:chgData name="Aurelien Domont" userId="6da7715ce44349b3" providerId="LiveId" clId="{30A766B1-982E-4295-BCAD-093FA0E8E566}" dt="2022-09-23T04:16:28.011" v="13418" actId="47"/>
        <pc:sldMkLst>
          <pc:docMk/>
          <pc:sldMk cId="2781049302" sldId="1518"/>
        </pc:sldMkLst>
      </pc:sldChg>
      <pc:sldChg chg="del">
        <pc:chgData name="Aurelien Domont" userId="6da7715ce44349b3" providerId="LiveId" clId="{30A766B1-982E-4295-BCAD-093FA0E8E566}" dt="2022-09-23T04:16:28.011" v="13418" actId="47"/>
        <pc:sldMkLst>
          <pc:docMk/>
          <pc:sldMk cId="3014473461" sldId="1527"/>
        </pc:sldMkLst>
      </pc:sldChg>
      <pc:sldChg chg="del">
        <pc:chgData name="Aurelien Domont" userId="6da7715ce44349b3" providerId="LiveId" clId="{30A766B1-982E-4295-BCAD-093FA0E8E566}" dt="2022-09-23T04:16:28.011" v="13418" actId="47"/>
        <pc:sldMkLst>
          <pc:docMk/>
          <pc:sldMk cId="2721843527" sldId="1528"/>
        </pc:sldMkLst>
      </pc:sldChg>
      <pc:sldChg chg="del">
        <pc:chgData name="Aurelien Domont" userId="6da7715ce44349b3" providerId="LiveId" clId="{30A766B1-982E-4295-BCAD-093FA0E8E566}" dt="2022-09-23T04:16:28.011" v="13418" actId="47"/>
        <pc:sldMkLst>
          <pc:docMk/>
          <pc:sldMk cId="265478975" sldId="1529"/>
        </pc:sldMkLst>
      </pc:sldChg>
      <pc:sldChg chg="del">
        <pc:chgData name="Aurelien Domont" userId="6da7715ce44349b3" providerId="LiveId" clId="{30A766B1-982E-4295-BCAD-093FA0E8E566}" dt="2022-09-23T04:16:28.011" v="13418" actId="47"/>
        <pc:sldMkLst>
          <pc:docMk/>
          <pc:sldMk cId="4130717619" sldId="1530"/>
        </pc:sldMkLst>
      </pc:sldChg>
      <pc:sldChg chg="del">
        <pc:chgData name="Aurelien Domont" userId="6da7715ce44349b3" providerId="LiveId" clId="{30A766B1-982E-4295-BCAD-093FA0E8E566}" dt="2022-09-23T04:16:28.011" v="13418" actId="47"/>
        <pc:sldMkLst>
          <pc:docMk/>
          <pc:sldMk cId="2993258290" sldId="1531"/>
        </pc:sldMkLst>
      </pc:sldChg>
      <pc:sldChg chg="del">
        <pc:chgData name="Aurelien Domont" userId="6da7715ce44349b3" providerId="LiveId" clId="{30A766B1-982E-4295-BCAD-093FA0E8E566}" dt="2022-09-23T04:16:28.011" v="13418" actId="47"/>
        <pc:sldMkLst>
          <pc:docMk/>
          <pc:sldMk cId="1793073278" sldId="1533"/>
        </pc:sldMkLst>
      </pc:sldChg>
      <pc:sldChg chg="del">
        <pc:chgData name="Aurelien Domont" userId="6da7715ce44349b3" providerId="LiveId" clId="{30A766B1-982E-4295-BCAD-093FA0E8E566}" dt="2022-09-23T04:16:28.011" v="13418" actId="47"/>
        <pc:sldMkLst>
          <pc:docMk/>
          <pc:sldMk cId="2590906409" sldId="1534"/>
        </pc:sldMkLst>
      </pc:sldChg>
      <pc:sldChg chg="del">
        <pc:chgData name="Aurelien Domont" userId="6da7715ce44349b3" providerId="LiveId" clId="{30A766B1-982E-4295-BCAD-093FA0E8E566}" dt="2022-09-23T04:16:28.011" v="13418" actId="47"/>
        <pc:sldMkLst>
          <pc:docMk/>
          <pc:sldMk cId="3560175579" sldId="1575"/>
        </pc:sldMkLst>
      </pc:sldChg>
      <pc:sldChg chg="del">
        <pc:chgData name="Aurelien Domont" userId="6da7715ce44349b3" providerId="LiveId" clId="{30A766B1-982E-4295-BCAD-093FA0E8E566}" dt="2022-09-23T04:16:28.011" v="13418" actId="47"/>
        <pc:sldMkLst>
          <pc:docMk/>
          <pc:sldMk cId="3128898479" sldId="1576"/>
        </pc:sldMkLst>
      </pc:sldChg>
      <pc:sldChg chg="del">
        <pc:chgData name="Aurelien Domont" userId="6da7715ce44349b3" providerId="LiveId" clId="{30A766B1-982E-4295-BCAD-093FA0E8E566}" dt="2022-09-23T04:16:28.011" v="13418" actId="47"/>
        <pc:sldMkLst>
          <pc:docMk/>
          <pc:sldMk cId="2356517374" sldId="1597"/>
        </pc:sldMkLst>
      </pc:sldChg>
      <pc:sldChg chg="del">
        <pc:chgData name="Aurelien Domont" userId="6da7715ce44349b3" providerId="LiveId" clId="{30A766B1-982E-4295-BCAD-093FA0E8E566}" dt="2022-09-23T04:16:28.011" v="13418" actId="47"/>
        <pc:sldMkLst>
          <pc:docMk/>
          <pc:sldMk cId="2815671749" sldId="1601"/>
        </pc:sldMkLst>
      </pc:sldChg>
      <pc:sldChg chg="modSp add del mod">
        <pc:chgData name="Aurelien Domont" userId="6da7715ce44349b3" providerId="LiveId" clId="{30A766B1-982E-4295-BCAD-093FA0E8E566}" dt="2022-04-26T06:29:51.395" v="5470" actId="47"/>
        <pc:sldMkLst>
          <pc:docMk/>
          <pc:sldMk cId="41853081" sldId="2223"/>
        </pc:sldMkLst>
        <pc:spChg chg="mod">
          <ac:chgData name="Aurelien Domont" userId="6da7715ce44349b3" providerId="LiveId" clId="{30A766B1-982E-4295-BCAD-093FA0E8E566}" dt="2022-04-26T06:01:07.089" v="4507" actId="20577"/>
          <ac:spMkLst>
            <pc:docMk/>
            <pc:sldMk cId="41853081" sldId="2223"/>
            <ac:spMk id="10" creationId="{83A9572C-F54D-42E3-89EA-410B17A06E5D}"/>
          </ac:spMkLst>
        </pc:spChg>
        <pc:spChg chg="mod">
          <ac:chgData name="Aurelien Domont" userId="6da7715ce44349b3" providerId="LiveId" clId="{30A766B1-982E-4295-BCAD-093FA0E8E566}" dt="2022-04-26T06:01:05.292" v="4506"/>
          <ac:spMkLst>
            <pc:docMk/>
            <pc:sldMk cId="41853081" sldId="2223"/>
            <ac:spMk id="11" creationId="{3F391C4B-7123-45E4-8045-4AB04EE93871}"/>
          </ac:spMkLst>
        </pc:spChg>
      </pc:sldChg>
      <pc:sldChg chg="del">
        <pc:chgData name="Aurelien Domont" userId="6da7715ce44349b3" providerId="LiveId" clId="{30A766B1-982E-4295-BCAD-093FA0E8E566}" dt="2022-09-23T04:16:28.011" v="13418" actId="47"/>
        <pc:sldMkLst>
          <pc:docMk/>
          <pc:sldMk cId="506849499" sldId="2230"/>
        </pc:sldMkLst>
      </pc:sldChg>
      <pc:sldChg chg="del">
        <pc:chgData name="Aurelien Domont" userId="6da7715ce44349b3" providerId="LiveId" clId="{30A766B1-982E-4295-BCAD-093FA0E8E566}" dt="2022-09-23T04:16:28.011" v="13418" actId="47"/>
        <pc:sldMkLst>
          <pc:docMk/>
          <pc:sldMk cId="679090537" sldId="2232"/>
        </pc:sldMkLst>
      </pc:sldChg>
      <pc:sldChg chg="del">
        <pc:chgData name="Aurelien Domont" userId="6da7715ce44349b3" providerId="LiveId" clId="{30A766B1-982E-4295-BCAD-093FA0E8E566}" dt="2022-09-23T04:16:28.011" v="13418" actId="47"/>
        <pc:sldMkLst>
          <pc:docMk/>
          <pc:sldMk cId="2582080201" sldId="2233"/>
        </pc:sldMkLst>
      </pc:sldChg>
      <pc:sldChg chg="del">
        <pc:chgData name="Aurelien Domont" userId="6da7715ce44349b3" providerId="LiveId" clId="{30A766B1-982E-4295-BCAD-093FA0E8E566}" dt="2022-09-23T04:16:28.011" v="13418" actId="47"/>
        <pc:sldMkLst>
          <pc:docMk/>
          <pc:sldMk cId="4217328411" sldId="2309"/>
        </pc:sldMkLst>
      </pc:sldChg>
      <pc:sldChg chg="del">
        <pc:chgData name="Aurelien Domont" userId="6da7715ce44349b3" providerId="LiveId" clId="{30A766B1-982E-4295-BCAD-093FA0E8E566}" dt="2022-09-23T04:16:28.011" v="13418" actId="47"/>
        <pc:sldMkLst>
          <pc:docMk/>
          <pc:sldMk cId="3430959687" sldId="2312"/>
        </pc:sldMkLst>
      </pc:sldChg>
      <pc:sldChg chg="del">
        <pc:chgData name="Aurelien Domont" userId="6da7715ce44349b3" providerId="LiveId" clId="{30A766B1-982E-4295-BCAD-093FA0E8E566}" dt="2022-09-23T04:16:28.011" v="13418" actId="47"/>
        <pc:sldMkLst>
          <pc:docMk/>
          <pc:sldMk cId="1770060775" sldId="2320"/>
        </pc:sldMkLst>
      </pc:sldChg>
      <pc:sldChg chg="del">
        <pc:chgData name="Aurelien Domont" userId="6da7715ce44349b3" providerId="LiveId" clId="{30A766B1-982E-4295-BCAD-093FA0E8E566}" dt="2022-09-23T04:16:28.011" v="13418" actId="47"/>
        <pc:sldMkLst>
          <pc:docMk/>
          <pc:sldMk cId="2726258025" sldId="2324"/>
        </pc:sldMkLst>
      </pc:sldChg>
      <pc:sldChg chg="del">
        <pc:chgData name="Aurelien Domont" userId="6da7715ce44349b3" providerId="LiveId" clId="{30A766B1-982E-4295-BCAD-093FA0E8E566}" dt="2022-09-23T04:16:28.011" v="13418" actId="47"/>
        <pc:sldMkLst>
          <pc:docMk/>
          <pc:sldMk cId="1101361176" sldId="2325"/>
        </pc:sldMkLst>
      </pc:sldChg>
      <pc:sldChg chg="del">
        <pc:chgData name="Aurelien Domont" userId="6da7715ce44349b3" providerId="LiveId" clId="{30A766B1-982E-4295-BCAD-093FA0E8E566}" dt="2022-09-23T04:16:28.011" v="13418" actId="47"/>
        <pc:sldMkLst>
          <pc:docMk/>
          <pc:sldMk cId="3206766822" sldId="2337"/>
        </pc:sldMkLst>
      </pc:sldChg>
      <pc:sldChg chg="del">
        <pc:chgData name="Aurelien Domont" userId="6da7715ce44349b3" providerId="LiveId" clId="{30A766B1-982E-4295-BCAD-093FA0E8E566}" dt="2022-09-23T04:16:28.011" v="13418" actId="47"/>
        <pc:sldMkLst>
          <pc:docMk/>
          <pc:sldMk cId="1835460928" sldId="2343"/>
        </pc:sldMkLst>
      </pc:sldChg>
      <pc:sldChg chg="del">
        <pc:chgData name="Aurelien Domont" userId="6da7715ce44349b3" providerId="LiveId" clId="{30A766B1-982E-4295-BCAD-093FA0E8E566}" dt="2022-09-23T04:16:28.011" v="13418" actId="47"/>
        <pc:sldMkLst>
          <pc:docMk/>
          <pc:sldMk cId="996013072" sldId="2346"/>
        </pc:sldMkLst>
      </pc:sldChg>
      <pc:sldChg chg="del ord">
        <pc:chgData name="Aurelien Domont" userId="6da7715ce44349b3" providerId="LiveId" clId="{30A766B1-982E-4295-BCAD-093FA0E8E566}" dt="2022-09-23T04:16:28.011" v="13418" actId="47"/>
        <pc:sldMkLst>
          <pc:docMk/>
          <pc:sldMk cId="2872911886" sldId="2348"/>
        </pc:sldMkLst>
      </pc:sldChg>
      <pc:sldChg chg="del">
        <pc:chgData name="Aurelien Domont" userId="6da7715ce44349b3" providerId="LiveId" clId="{30A766B1-982E-4295-BCAD-093FA0E8E566}" dt="2022-09-23T04:16:28.011" v="13418" actId="47"/>
        <pc:sldMkLst>
          <pc:docMk/>
          <pc:sldMk cId="2029122538" sldId="2359"/>
        </pc:sldMkLst>
      </pc:sldChg>
      <pc:sldChg chg="addSp modSp del mod ord">
        <pc:chgData name="Aurelien Domont" userId="6da7715ce44349b3" providerId="LiveId" clId="{30A766B1-982E-4295-BCAD-093FA0E8E566}" dt="2022-05-26T03:51:03.616" v="8142" actId="2696"/>
        <pc:sldMkLst>
          <pc:docMk/>
          <pc:sldMk cId="654898064" sldId="2365"/>
        </pc:sldMkLst>
        <pc:spChg chg="mod">
          <ac:chgData name="Aurelien Domont" userId="6da7715ce44349b3" providerId="LiveId" clId="{30A766B1-982E-4295-BCAD-093FA0E8E566}" dt="2022-04-27T05:47:35.719" v="7054" actId="14100"/>
          <ac:spMkLst>
            <pc:docMk/>
            <pc:sldMk cId="654898064" sldId="2365"/>
            <ac:spMk id="6" creationId="{73F8416A-AC64-451F-8B00-C47D484A1B81}"/>
          </ac:spMkLst>
        </pc:spChg>
        <pc:spChg chg="add mod">
          <ac:chgData name="Aurelien Domont" userId="6da7715ce44349b3" providerId="LiveId" clId="{30A766B1-982E-4295-BCAD-093FA0E8E566}" dt="2022-04-27T05:47:39.577" v="7055" actId="1076"/>
          <ac:spMkLst>
            <pc:docMk/>
            <pc:sldMk cId="654898064" sldId="2365"/>
            <ac:spMk id="7" creationId="{455B04D5-1E81-4280-B303-BFA4261486E8}"/>
          </ac:spMkLst>
        </pc:spChg>
        <pc:spChg chg="mod">
          <ac:chgData name="Aurelien Domont" userId="6da7715ce44349b3" providerId="LiveId" clId="{30A766B1-982E-4295-BCAD-093FA0E8E566}" dt="2022-04-27T05:45:54.196" v="6983" actId="20577"/>
          <ac:spMkLst>
            <pc:docMk/>
            <pc:sldMk cId="654898064" sldId="2365"/>
            <ac:spMk id="16" creationId="{6C2BB713-9637-4B9B-938F-E9768876782A}"/>
          </ac:spMkLst>
        </pc:spChg>
        <pc:picChg chg="add mod">
          <ac:chgData name="Aurelien Domont" userId="6da7715ce44349b3" providerId="LiveId" clId="{30A766B1-982E-4295-BCAD-093FA0E8E566}" dt="2022-04-27T05:46:39.778" v="6996" actId="1076"/>
          <ac:picMkLst>
            <pc:docMk/>
            <pc:sldMk cId="654898064" sldId="2365"/>
            <ac:picMk id="8" creationId="{B1526C64-562E-4BB6-89BA-472EB092C290}"/>
          </ac:picMkLst>
        </pc:picChg>
      </pc:sldChg>
      <pc:sldChg chg="modSp add">
        <pc:chgData name="Aurelien Domont" userId="6da7715ce44349b3" providerId="LiveId" clId="{30A766B1-982E-4295-BCAD-093FA0E8E566}" dt="2023-01-18T05:33:07.832" v="14918"/>
        <pc:sldMkLst>
          <pc:docMk/>
          <pc:sldMk cId="974107381" sldId="2365"/>
        </pc:sldMkLst>
        <pc:spChg chg="mod">
          <ac:chgData name="Aurelien Domont" userId="6da7715ce44349b3" providerId="LiveId" clId="{30A766B1-982E-4295-BCAD-093FA0E8E566}" dt="2023-01-18T05:33:07.832" v="14918"/>
          <ac:spMkLst>
            <pc:docMk/>
            <pc:sldMk cId="974107381" sldId="2365"/>
            <ac:spMk id="3" creationId="{CE2529A3-BA97-486F-9E02-8DFAAA7D8D38}"/>
          </ac:spMkLst>
        </pc:spChg>
        <pc:spChg chg="mod">
          <ac:chgData name="Aurelien Domont" userId="6da7715ce44349b3" providerId="LiveId" clId="{30A766B1-982E-4295-BCAD-093FA0E8E566}" dt="2023-01-18T05:33:07.832" v="14918"/>
          <ac:spMkLst>
            <pc:docMk/>
            <pc:sldMk cId="974107381" sldId="2365"/>
            <ac:spMk id="16" creationId="{6C2BB713-9637-4B9B-938F-E9768876782A}"/>
          </ac:spMkLst>
        </pc:spChg>
      </pc:sldChg>
      <pc:sldChg chg="modSp">
        <pc:chgData name="Aurelien Domont" userId="6da7715ce44349b3" providerId="LiveId" clId="{30A766B1-982E-4295-BCAD-093FA0E8E566}" dt="2023-01-18T05:33:07.832" v="14918"/>
        <pc:sldMkLst>
          <pc:docMk/>
          <pc:sldMk cId="3491690442" sldId="2367"/>
        </pc:sldMkLst>
        <pc:spChg chg="mod">
          <ac:chgData name="Aurelien Domont" userId="6da7715ce44349b3" providerId="LiveId" clId="{30A766B1-982E-4295-BCAD-093FA0E8E566}" dt="2023-01-18T05:33:07.832" v="14918"/>
          <ac:spMkLst>
            <pc:docMk/>
            <pc:sldMk cId="3491690442" sldId="2367"/>
            <ac:spMk id="8" creationId="{3D029769-9B2F-4A51-8446-2206A9A2EF30}"/>
          </ac:spMkLst>
        </pc:spChg>
      </pc:sldChg>
      <pc:sldChg chg="del">
        <pc:chgData name="Aurelien Domont" userId="6da7715ce44349b3" providerId="LiveId" clId="{30A766B1-982E-4295-BCAD-093FA0E8E566}" dt="2022-09-23T04:16:28.011" v="13418" actId="47"/>
        <pc:sldMkLst>
          <pc:docMk/>
          <pc:sldMk cId="283455328" sldId="2368"/>
        </pc:sldMkLst>
      </pc:sldChg>
      <pc:sldChg chg="del">
        <pc:chgData name="Aurelien Domont" userId="6da7715ce44349b3" providerId="LiveId" clId="{30A766B1-982E-4295-BCAD-093FA0E8E566}" dt="2022-09-23T04:16:28.011" v="13418" actId="47"/>
        <pc:sldMkLst>
          <pc:docMk/>
          <pc:sldMk cId="3266860291" sldId="2371"/>
        </pc:sldMkLst>
      </pc:sldChg>
      <pc:sldChg chg="del">
        <pc:chgData name="Aurelien Domont" userId="6da7715ce44349b3" providerId="LiveId" clId="{30A766B1-982E-4295-BCAD-093FA0E8E566}" dt="2022-09-23T04:16:28.011" v="13418" actId="47"/>
        <pc:sldMkLst>
          <pc:docMk/>
          <pc:sldMk cId="3243680915" sldId="2373"/>
        </pc:sldMkLst>
      </pc:sldChg>
      <pc:sldChg chg="del">
        <pc:chgData name="Aurelien Domont" userId="6da7715ce44349b3" providerId="LiveId" clId="{30A766B1-982E-4295-BCAD-093FA0E8E566}" dt="2022-09-23T04:16:28.011" v="13418" actId="47"/>
        <pc:sldMkLst>
          <pc:docMk/>
          <pc:sldMk cId="1612830510" sldId="2375"/>
        </pc:sldMkLst>
      </pc:sldChg>
      <pc:sldChg chg="del">
        <pc:chgData name="Aurelien Domont" userId="6da7715ce44349b3" providerId="LiveId" clId="{30A766B1-982E-4295-BCAD-093FA0E8E566}" dt="2022-09-23T04:16:28.011" v="13418" actId="47"/>
        <pc:sldMkLst>
          <pc:docMk/>
          <pc:sldMk cId="542215322" sldId="2377"/>
        </pc:sldMkLst>
      </pc:sldChg>
      <pc:sldChg chg="del">
        <pc:chgData name="Aurelien Domont" userId="6da7715ce44349b3" providerId="LiveId" clId="{30A766B1-982E-4295-BCAD-093FA0E8E566}" dt="2022-09-23T04:16:28.011" v="13418" actId="47"/>
        <pc:sldMkLst>
          <pc:docMk/>
          <pc:sldMk cId="904759924" sldId="2378"/>
        </pc:sldMkLst>
      </pc:sldChg>
      <pc:sldChg chg="del">
        <pc:chgData name="Aurelien Domont" userId="6da7715ce44349b3" providerId="LiveId" clId="{30A766B1-982E-4295-BCAD-093FA0E8E566}" dt="2022-09-23T04:16:28.011" v="13418" actId="47"/>
        <pc:sldMkLst>
          <pc:docMk/>
          <pc:sldMk cId="906577703" sldId="2379"/>
        </pc:sldMkLst>
      </pc:sldChg>
      <pc:sldChg chg="del">
        <pc:chgData name="Aurelien Domont" userId="6da7715ce44349b3" providerId="LiveId" clId="{30A766B1-982E-4295-BCAD-093FA0E8E566}" dt="2022-09-23T04:16:28.011" v="13418" actId="47"/>
        <pc:sldMkLst>
          <pc:docMk/>
          <pc:sldMk cId="413075639" sldId="2381"/>
        </pc:sldMkLst>
      </pc:sldChg>
      <pc:sldChg chg="del">
        <pc:chgData name="Aurelien Domont" userId="6da7715ce44349b3" providerId="LiveId" clId="{30A766B1-982E-4295-BCAD-093FA0E8E566}" dt="2022-09-23T04:16:28.011" v="13418" actId="47"/>
        <pc:sldMkLst>
          <pc:docMk/>
          <pc:sldMk cId="2540020461" sldId="2382"/>
        </pc:sldMkLst>
      </pc:sldChg>
      <pc:sldChg chg="del">
        <pc:chgData name="Aurelien Domont" userId="6da7715ce44349b3" providerId="LiveId" clId="{30A766B1-982E-4295-BCAD-093FA0E8E566}" dt="2022-09-23T04:16:28.011" v="13418" actId="47"/>
        <pc:sldMkLst>
          <pc:docMk/>
          <pc:sldMk cId="2690114265" sldId="2383"/>
        </pc:sldMkLst>
      </pc:sldChg>
      <pc:sldChg chg="del">
        <pc:chgData name="Aurelien Domont" userId="6da7715ce44349b3" providerId="LiveId" clId="{30A766B1-982E-4295-BCAD-093FA0E8E566}" dt="2022-09-23T04:16:28.011" v="13418" actId="47"/>
        <pc:sldMkLst>
          <pc:docMk/>
          <pc:sldMk cId="1217256635" sldId="2385"/>
        </pc:sldMkLst>
      </pc:sldChg>
      <pc:sldChg chg="del">
        <pc:chgData name="Aurelien Domont" userId="6da7715ce44349b3" providerId="LiveId" clId="{30A766B1-982E-4295-BCAD-093FA0E8E566}" dt="2022-09-23T04:16:28.011" v="13418" actId="47"/>
        <pc:sldMkLst>
          <pc:docMk/>
          <pc:sldMk cId="136462931" sldId="2386"/>
        </pc:sldMkLst>
      </pc:sldChg>
      <pc:sldChg chg="del">
        <pc:chgData name="Aurelien Domont" userId="6da7715ce44349b3" providerId="LiveId" clId="{30A766B1-982E-4295-BCAD-093FA0E8E566}" dt="2022-09-23T04:16:28.011" v="13418" actId="47"/>
        <pc:sldMkLst>
          <pc:docMk/>
          <pc:sldMk cId="2287265630" sldId="2389"/>
        </pc:sldMkLst>
      </pc:sldChg>
      <pc:sldChg chg="del">
        <pc:chgData name="Aurelien Domont" userId="6da7715ce44349b3" providerId="LiveId" clId="{30A766B1-982E-4295-BCAD-093FA0E8E566}" dt="2022-09-23T04:16:28.011" v="13418" actId="47"/>
        <pc:sldMkLst>
          <pc:docMk/>
          <pc:sldMk cId="2411212562" sldId="2391"/>
        </pc:sldMkLst>
      </pc:sldChg>
      <pc:sldChg chg="del">
        <pc:chgData name="Aurelien Domont" userId="6da7715ce44349b3" providerId="LiveId" clId="{30A766B1-982E-4295-BCAD-093FA0E8E566}" dt="2022-09-23T04:16:28.011" v="13418" actId="47"/>
        <pc:sldMkLst>
          <pc:docMk/>
          <pc:sldMk cId="3291231662" sldId="2392"/>
        </pc:sldMkLst>
      </pc:sldChg>
      <pc:sldChg chg="del">
        <pc:chgData name="Aurelien Domont" userId="6da7715ce44349b3" providerId="LiveId" clId="{30A766B1-982E-4295-BCAD-093FA0E8E566}" dt="2022-09-23T04:16:28.011" v="13418" actId="47"/>
        <pc:sldMkLst>
          <pc:docMk/>
          <pc:sldMk cId="1641887066" sldId="2393"/>
        </pc:sldMkLst>
      </pc:sldChg>
      <pc:sldChg chg="del">
        <pc:chgData name="Aurelien Domont" userId="6da7715ce44349b3" providerId="LiveId" clId="{30A766B1-982E-4295-BCAD-093FA0E8E566}" dt="2022-09-23T04:16:28.011" v="13418" actId="47"/>
        <pc:sldMkLst>
          <pc:docMk/>
          <pc:sldMk cId="979576458" sldId="2394"/>
        </pc:sldMkLst>
      </pc:sldChg>
      <pc:sldChg chg="del">
        <pc:chgData name="Aurelien Domont" userId="6da7715ce44349b3" providerId="LiveId" clId="{30A766B1-982E-4295-BCAD-093FA0E8E566}" dt="2022-09-23T04:16:28.011" v="13418" actId="47"/>
        <pc:sldMkLst>
          <pc:docMk/>
          <pc:sldMk cId="2167400129" sldId="2395"/>
        </pc:sldMkLst>
      </pc:sldChg>
      <pc:sldChg chg="del">
        <pc:chgData name="Aurelien Domont" userId="6da7715ce44349b3" providerId="LiveId" clId="{30A766B1-982E-4295-BCAD-093FA0E8E566}" dt="2022-09-23T04:16:28.011" v="13418" actId="47"/>
        <pc:sldMkLst>
          <pc:docMk/>
          <pc:sldMk cId="1020083957" sldId="2396"/>
        </pc:sldMkLst>
      </pc:sldChg>
      <pc:sldChg chg="del">
        <pc:chgData name="Aurelien Domont" userId="6da7715ce44349b3" providerId="LiveId" clId="{30A766B1-982E-4295-BCAD-093FA0E8E566}" dt="2022-09-23T04:16:28.011" v="13418" actId="47"/>
        <pc:sldMkLst>
          <pc:docMk/>
          <pc:sldMk cId="1748776397" sldId="2397"/>
        </pc:sldMkLst>
      </pc:sldChg>
      <pc:sldChg chg="del">
        <pc:chgData name="Aurelien Domont" userId="6da7715ce44349b3" providerId="LiveId" clId="{30A766B1-982E-4295-BCAD-093FA0E8E566}" dt="2022-09-23T04:16:28.011" v="13418" actId="47"/>
        <pc:sldMkLst>
          <pc:docMk/>
          <pc:sldMk cId="483228230" sldId="2398"/>
        </pc:sldMkLst>
      </pc:sldChg>
      <pc:sldChg chg="del">
        <pc:chgData name="Aurelien Domont" userId="6da7715ce44349b3" providerId="LiveId" clId="{30A766B1-982E-4295-BCAD-093FA0E8E566}" dt="2022-09-23T04:16:28.011" v="13418" actId="47"/>
        <pc:sldMkLst>
          <pc:docMk/>
          <pc:sldMk cId="3574663825" sldId="2399"/>
        </pc:sldMkLst>
      </pc:sldChg>
      <pc:sldChg chg="del">
        <pc:chgData name="Aurelien Domont" userId="6da7715ce44349b3" providerId="LiveId" clId="{30A766B1-982E-4295-BCAD-093FA0E8E566}" dt="2022-09-23T04:16:28.011" v="13418" actId="47"/>
        <pc:sldMkLst>
          <pc:docMk/>
          <pc:sldMk cId="1258609676" sldId="2400"/>
        </pc:sldMkLst>
      </pc:sldChg>
      <pc:sldChg chg="del">
        <pc:chgData name="Aurelien Domont" userId="6da7715ce44349b3" providerId="LiveId" clId="{30A766B1-982E-4295-BCAD-093FA0E8E566}" dt="2022-09-23T04:16:28.011" v="13418" actId="47"/>
        <pc:sldMkLst>
          <pc:docMk/>
          <pc:sldMk cId="1433362125" sldId="2401"/>
        </pc:sldMkLst>
      </pc:sldChg>
      <pc:sldChg chg="addSp modSp new mod">
        <pc:chgData name="Aurelien Domont" userId="6da7715ce44349b3" providerId="LiveId" clId="{30A766B1-982E-4295-BCAD-093FA0E8E566}" dt="2023-01-18T05:33:07.832" v="14918"/>
        <pc:sldMkLst>
          <pc:docMk/>
          <pc:sldMk cId="1888256250" sldId="2402"/>
        </pc:sldMkLst>
        <pc:spChg chg="mod">
          <ac:chgData name="Aurelien Domont" userId="6da7715ce44349b3" providerId="LiveId" clId="{30A766B1-982E-4295-BCAD-093FA0E8E566}" dt="2023-01-18T05:33:07.832" v="14918"/>
          <ac:spMkLst>
            <pc:docMk/>
            <pc:sldMk cId="1888256250" sldId="2402"/>
            <ac:spMk id="2" creationId="{DDC2D88E-5301-4473-A14F-4D99283C337B}"/>
          </ac:spMkLst>
        </pc:spChg>
        <pc:spChg chg="mod">
          <ac:chgData name="Aurelien Domont" userId="6da7715ce44349b3" providerId="LiveId" clId="{30A766B1-982E-4295-BCAD-093FA0E8E566}" dt="2023-01-18T05:33:07.832" v="14918"/>
          <ac:spMkLst>
            <pc:docMk/>
            <pc:sldMk cId="1888256250" sldId="2402"/>
            <ac:spMk id="3" creationId="{67F49DFD-1CB5-422A-958D-A08A65C88A85}"/>
          </ac:spMkLst>
        </pc:spChg>
        <pc:spChg chg="mod">
          <ac:chgData name="Aurelien Domont" userId="6da7715ce44349b3" providerId="LiveId" clId="{30A766B1-982E-4295-BCAD-093FA0E8E566}" dt="2023-01-18T05:33:07.832" v="14918"/>
          <ac:spMkLst>
            <pc:docMk/>
            <pc:sldMk cId="1888256250" sldId="2402"/>
            <ac:spMk id="4" creationId="{D780A33B-80E7-4372-B3E5-1F36E911C2A5}"/>
          </ac:spMkLst>
        </pc:spChg>
        <pc:spChg chg="mod">
          <ac:chgData name="Aurelien Domont" userId="6da7715ce44349b3" providerId="LiveId" clId="{30A766B1-982E-4295-BCAD-093FA0E8E566}" dt="2023-01-18T05:33:07.832" v="14918"/>
          <ac:spMkLst>
            <pc:docMk/>
            <pc:sldMk cId="1888256250" sldId="2402"/>
            <ac:spMk id="5" creationId="{86CAE2C9-EDF7-4852-84A0-C90776FDB079}"/>
          </ac:spMkLst>
        </pc:spChg>
        <pc:spChg chg="mod">
          <ac:chgData name="Aurelien Domont" userId="6da7715ce44349b3" providerId="LiveId" clId="{30A766B1-982E-4295-BCAD-093FA0E8E566}" dt="2023-01-18T05:33:07.832" v="14918"/>
          <ac:spMkLst>
            <pc:docMk/>
            <pc:sldMk cId="1888256250" sldId="2402"/>
            <ac:spMk id="6" creationId="{5B68615C-09BB-44FA-A921-AC95EF1B9D41}"/>
          </ac:spMkLst>
        </pc:spChg>
        <pc:spChg chg="mod">
          <ac:chgData name="Aurelien Domont" userId="6da7715ce44349b3" providerId="LiveId" clId="{30A766B1-982E-4295-BCAD-093FA0E8E566}" dt="2023-01-18T05:33:07.832" v="14918"/>
          <ac:spMkLst>
            <pc:docMk/>
            <pc:sldMk cId="1888256250" sldId="2402"/>
            <ac:spMk id="7" creationId="{7BDDC00A-F4EE-4023-97F9-F12F8FFCC0E7}"/>
          </ac:spMkLst>
        </pc:spChg>
        <pc:spChg chg="add mod">
          <ac:chgData name="Aurelien Domont" userId="6da7715ce44349b3" providerId="LiveId" clId="{30A766B1-982E-4295-BCAD-093FA0E8E566}" dt="2022-04-21T04:29:23.341" v="4" actId="2085"/>
          <ac:spMkLst>
            <pc:docMk/>
            <pc:sldMk cId="1888256250" sldId="2402"/>
            <ac:spMk id="8" creationId="{3D3703FD-6F0D-4A3D-850C-EA19E82D4788}"/>
          </ac:spMkLst>
        </pc:spChg>
      </pc:sldChg>
      <pc:sldChg chg="addSp delSp modSp add mod">
        <pc:chgData name="Aurelien Domont" userId="6da7715ce44349b3" providerId="LiveId" clId="{30A766B1-982E-4295-BCAD-093FA0E8E566}" dt="2023-01-18T05:33:07.832" v="14918"/>
        <pc:sldMkLst>
          <pc:docMk/>
          <pc:sldMk cId="3988936821" sldId="2403"/>
        </pc:sldMkLst>
        <pc:spChg chg="mod">
          <ac:chgData name="Aurelien Domont" userId="6da7715ce44349b3" providerId="LiveId" clId="{30A766B1-982E-4295-BCAD-093FA0E8E566}" dt="2023-01-18T05:33:07.832" v="14918"/>
          <ac:spMkLst>
            <pc:docMk/>
            <pc:sldMk cId="3988936821" sldId="2403"/>
            <ac:spMk id="3" creationId="{CE2529A3-BA97-486F-9E02-8DFAAA7D8D38}"/>
          </ac:spMkLst>
        </pc:spChg>
        <pc:spChg chg="add del mod">
          <ac:chgData name="Aurelien Domont" userId="6da7715ce44349b3" providerId="LiveId" clId="{30A766B1-982E-4295-BCAD-093FA0E8E566}" dt="2022-04-21T04:37:25.866" v="49" actId="478"/>
          <ac:spMkLst>
            <pc:docMk/>
            <pc:sldMk cId="3988936821" sldId="2403"/>
            <ac:spMk id="5" creationId="{A4EA2049-B765-4311-9B6E-FEDCBD040271}"/>
          </ac:spMkLst>
        </pc:spChg>
        <pc:spChg chg="del">
          <ac:chgData name="Aurelien Domont" userId="6da7715ce44349b3" providerId="LiveId" clId="{30A766B1-982E-4295-BCAD-093FA0E8E566}" dt="2022-04-21T04:31:22.197" v="14" actId="478"/>
          <ac:spMkLst>
            <pc:docMk/>
            <pc:sldMk cId="3988936821" sldId="2403"/>
            <ac:spMk id="14" creationId="{F4C7F968-1261-4E5F-90D6-3DD87E5D3284}"/>
          </ac:spMkLst>
        </pc:spChg>
        <pc:spChg chg="del">
          <ac:chgData name="Aurelien Domont" userId="6da7715ce44349b3" providerId="LiveId" clId="{30A766B1-982E-4295-BCAD-093FA0E8E566}" dt="2022-04-21T04:31:22.197" v="14" actId="478"/>
          <ac:spMkLst>
            <pc:docMk/>
            <pc:sldMk cId="3988936821" sldId="2403"/>
            <ac:spMk id="15" creationId="{0EDDC19E-5E9E-4730-A724-F214DB8579F1}"/>
          </ac:spMkLst>
        </pc:spChg>
        <pc:spChg chg="mod">
          <ac:chgData name="Aurelien Domont" userId="6da7715ce44349b3" providerId="LiveId" clId="{30A766B1-982E-4295-BCAD-093FA0E8E566}" dt="2023-01-18T05:33:07.832" v="14918"/>
          <ac:spMkLst>
            <pc:docMk/>
            <pc:sldMk cId="3988936821" sldId="2403"/>
            <ac:spMk id="16" creationId="{6C2BB713-9637-4B9B-938F-E9768876782A}"/>
          </ac:spMkLst>
        </pc:spChg>
        <pc:spChg chg="del">
          <ac:chgData name="Aurelien Domont" userId="6da7715ce44349b3" providerId="LiveId" clId="{30A766B1-982E-4295-BCAD-093FA0E8E566}" dt="2022-04-21T04:31:22.197" v="14" actId="478"/>
          <ac:spMkLst>
            <pc:docMk/>
            <pc:sldMk cId="3988936821" sldId="2403"/>
            <ac:spMk id="17" creationId="{4E4AD717-266C-478F-8237-E69A86C4CB75}"/>
          </ac:spMkLst>
        </pc:spChg>
        <pc:spChg chg="del">
          <ac:chgData name="Aurelien Domont" userId="6da7715ce44349b3" providerId="LiveId" clId="{30A766B1-982E-4295-BCAD-093FA0E8E566}" dt="2022-04-21T04:31:22.197" v="14" actId="478"/>
          <ac:spMkLst>
            <pc:docMk/>
            <pc:sldMk cId="3988936821" sldId="2403"/>
            <ac:spMk id="18" creationId="{0562D663-AD67-4819-A41B-4C3008605AB5}"/>
          </ac:spMkLst>
        </pc:spChg>
        <pc:spChg chg="add mod">
          <ac:chgData name="Aurelien Domont" userId="6da7715ce44349b3" providerId="LiveId" clId="{30A766B1-982E-4295-BCAD-093FA0E8E566}" dt="2022-04-21T04:45:09.012" v="112" actId="14100"/>
          <ac:spMkLst>
            <pc:docMk/>
            <pc:sldMk cId="3988936821" sldId="2403"/>
            <ac:spMk id="19" creationId="{46C5EA18-8144-4F35-8786-8AEC0801BAA8}"/>
          </ac:spMkLst>
        </pc:spChg>
        <pc:spChg chg="add del mod">
          <ac:chgData name="Aurelien Domont" userId="6da7715ce44349b3" providerId="LiveId" clId="{30A766B1-982E-4295-BCAD-093FA0E8E566}" dt="2022-04-21T04:36:49.350" v="42" actId="478"/>
          <ac:spMkLst>
            <pc:docMk/>
            <pc:sldMk cId="3988936821" sldId="2403"/>
            <ac:spMk id="27" creationId="{DF7DB2FC-CDA4-4022-AC23-B53A0539CD17}"/>
          </ac:spMkLst>
        </pc:spChg>
        <pc:spChg chg="add del mod">
          <ac:chgData name="Aurelien Domont" userId="6da7715ce44349b3" providerId="LiveId" clId="{30A766B1-982E-4295-BCAD-093FA0E8E566}" dt="2022-04-21T04:39:16.775" v="78" actId="478"/>
          <ac:spMkLst>
            <pc:docMk/>
            <pc:sldMk cId="3988936821" sldId="2403"/>
            <ac:spMk id="28" creationId="{1CA69AEE-87CC-47F7-96B3-0C96E463ABF4}"/>
          </ac:spMkLst>
        </pc:spChg>
        <pc:spChg chg="add del mod">
          <ac:chgData name="Aurelien Domont" userId="6da7715ce44349b3" providerId="LiveId" clId="{30A766B1-982E-4295-BCAD-093FA0E8E566}" dt="2022-04-21T04:39:16.775" v="78" actId="478"/>
          <ac:spMkLst>
            <pc:docMk/>
            <pc:sldMk cId="3988936821" sldId="2403"/>
            <ac:spMk id="29" creationId="{6E67F0CA-3827-44B5-9A3B-3D6E88371F29}"/>
          </ac:spMkLst>
        </pc:spChg>
        <pc:spChg chg="add mod">
          <ac:chgData name="Aurelien Domont" userId="6da7715ce44349b3" providerId="LiveId" clId="{30A766B1-982E-4295-BCAD-093FA0E8E566}" dt="2022-04-21T04:46:01.978" v="116" actId="1035"/>
          <ac:spMkLst>
            <pc:docMk/>
            <pc:sldMk cId="3988936821" sldId="2403"/>
            <ac:spMk id="31" creationId="{75E6E7DB-F4E4-4712-AC65-23F362F39338}"/>
          </ac:spMkLst>
        </pc:spChg>
        <pc:spChg chg="add mod">
          <ac:chgData name="Aurelien Domont" userId="6da7715ce44349b3" providerId="LiveId" clId="{30A766B1-982E-4295-BCAD-093FA0E8E566}" dt="2022-04-21T04:48:19.447" v="130" actId="20577"/>
          <ac:spMkLst>
            <pc:docMk/>
            <pc:sldMk cId="3988936821" sldId="2403"/>
            <ac:spMk id="35" creationId="{13F9DF7E-1BA4-4760-8B22-A867111399AC}"/>
          </ac:spMkLst>
        </pc:spChg>
        <pc:picChg chg="add mod ord">
          <ac:chgData name="Aurelien Domont" userId="6da7715ce44349b3" providerId="LiveId" clId="{30A766B1-982E-4295-BCAD-093FA0E8E566}" dt="2022-04-21T04:39:02.063" v="70" actId="1076"/>
          <ac:picMkLst>
            <pc:docMk/>
            <pc:sldMk cId="3988936821" sldId="2403"/>
            <ac:picMk id="4" creationId="{E4E9FDB1-3A8F-4378-9305-40BA6E33B9ED}"/>
          </ac:picMkLst>
        </pc:picChg>
        <pc:picChg chg="add mod">
          <ac:chgData name="Aurelien Domont" userId="6da7715ce44349b3" providerId="LiveId" clId="{30A766B1-982E-4295-BCAD-093FA0E8E566}" dt="2022-04-21T04:46:01.978" v="116" actId="1035"/>
          <ac:picMkLst>
            <pc:docMk/>
            <pc:sldMk cId="3988936821" sldId="2403"/>
            <ac:picMk id="11" creationId="{02BE1B67-3DFA-42A7-A81E-9460EC7285FB}"/>
          </ac:picMkLst>
        </pc:picChg>
        <pc:picChg chg="add del mod">
          <ac:chgData name="Aurelien Domont" userId="6da7715ce44349b3" providerId="LiveId" clId="{30A766B1-982E-4295-BCAD-093FA0E8E566}" dt="2022-04-21T04:36:12.894" v="34" actId="478"/>
          <ac:picMkLst>
            <pc:docMk/>
            <pc:sldMk cId="3988936821" sldId="2403"/>
            <ac:picMk id="20" creationId="{93DE538B-12F2-4B06-A855-19CE0F8FA56F}"/>
          </ac:picMkLst>
        </pc:picChg>
        <pc:picChg chg="add del mod">
          <ac:chgData name="Aurelien Domont" userId="6da7715ce44349b3" providerId="LiveId" clId="{30A766B1-982E-4295-BCAD-093FA0E8E566}" dt="2022-04-21T04:36:12.894" v="34" actId="478"/>
          <ac:picMkLst>
            <pc:docMk/>
            <pc:sldMk cId="3988936821" sldId="2403"/>
            <ac:picMk id="21" creationId="{5F73D0B0-201B-4752-9AD9-3EC2B1F6E676}"/>
          </ac:picMkLst>
        </pc:picChg>
        <pc:picChg chg="add del mod">
          <ac:chgData name="Aurelien Domont" userId="6da7715ce44349b3" providerId="LiveId" clId="{30A766B1-982E-4295-BCAD-093FA0E8E566}" dt="2022-04-21T04:39:16.775" v="78" actId="478"/>
          <ac:picMkLst>
            <pc:docMk/>
            <pc:sldMk cId="3988936821" sldId="2403"/>
            <ac:picMk id="22" creationId="{557D2F4A-0173-498C-9079-6D61D15D65BB}"/>
          </ac:picMkLst>
        </pc:picChg>
        <pc:picChg chg="del">
          <ac:chgData name="Aurelien Domont" userId="6da7715ce44349b3" providerId="LiveId" clId="{30A766B1-982E-4295-BCAD-093FA0E8E566}" dt="2022-04-21T04:31:22.197" v="14" actId="478"/>
          <ac:picMkLst>
            <pc:docMk/>
            <pc:sldMk cId="3988936821" sldId="2403"/>
            <ac:picMk id="23" creationId="{91567E4C-8895-4ADC-B2BB-831870CC4EE6}"/>
          </ac:picMkLst>
        </pc:picChg>
        <pc:picChg chg="del">
          <ac:chgData name="Aurelien Domont" userId="6da7715ce44349b3" providerId="LiveId" clId="{30A766B1-982E-4295-BCAD-093FA0E8E566}" dt="2022-04-21T04:31:22.197" v="14" actId="478"/>
          <ac:picMkLst>
            <pc:docMk/>
            <pc:sldMk cId="3988936821" sldId="2403"/>
            <ac:picMk id="24" creationId="{FF341462-60E9-447A-9D10-AB1DC0D46A43}"/>
          </ac:picMkLst>
        </pc:picChg>
        <pc:picChg chg="del">
          <ac:chgData name="Aurelien Domont" userId="6da7715ce44349b3" providerId="LiveId" clId="{30A766B1-982E-4295-BCAD-093FA0E8E566}" dt="2022-04-21T04:31:22.197" v="14" actId="478"/>
          <ac:picMkLst>
            <pc:docMk/>
            <pc:sldMk cId="3988936821" sldId="2403"/>
            <ac:picMk id="25" creationId="{E8D431F3-4D66-413A-9B33-4E55CC96CB73}"/>
          </ac:picMkLst>
        </pc:picChg>
        <pc:picChg chg="del">
          <ac:chgData name="Aurelien Domont" userId="6da7715ce44349b3" providerId="LiveId" clId="{30A766B1-982E-4295-BCAD-093FA0E8E566}" dt="2022-04-21T04:31:22.197" v="14" actId="478"/>
          <ac:picMkLst>
            <pc:docMk/>
            <pc:sldMk cId="3988936821" sldId="2403"/>
            <ac:picMk id="26" creationId="{52FF373F-AF56-4DE0-8FC9-CF8EAA38CCA9}"/>
          </ac:picMkLst>
        </pc:picChg>
        <pc:picChg chg="add del mod">
          <ac:chgData name="Aurelien Domont" userId="6da7715ce44349b3" providerId="LiveId" clId="{30A766B1-982E-4295-BCAD-093FA0E8E566}" dt="2022-04-21T04:39:16.775" v="78" actId="478"/>
          <ac:picMkLst>
            <pc:docMk/>
            <pc:sldMk cId="3988936821" sldId="2403"/>
            <ac:picMk id="30" creationId="{4D1D5DC3-A72D-4813-8F1B-4918ED11F371}"/>
          </ac:picMkLst>
        </pc:picChg>
        <pc:picChg chg="add del mod">
          <ac:chgData name="Aurelien Domont" userId="6da7715ce44349b3" providerId="LiveId" clId="{30A766B1-982E-4295-BCAD-093FA0E8E566}" dt="2022-04-21T04:42:10.128" v="85" actId="478"/>
          <ac:picMkLst>
            <pc:docMk/>
            <pc:sldMk cId="3988936821" sldId="2403"/>
            <ac:picMk id="32" creationId="{174218AE-B37C-4A1B-8815-9933C3994E4B}"/>
          </ac:picMkLst>
        </pc:picChg>
        <pc:picChg chg="add del mod">
          <ac:chgData name="Aurelien Domont" userId="6da7715ce44349b3" providerId="LiveId" clId="{30A766B1-982E-4295-BCAD-093FA0E8E566}" dt="2022-04-21T04:42:38.890" v="91" actId="478"/>
          <ac:picMkLst>
            <pc:docMk/>
            <pc:sldMk cId="3988936821" sldId="2403"/>
            <ac:picMk id="34" creationId="{A2FCE3B2-9B84-41D1-9CAB-AF86D2D3BC6A}"/>
          </ac:picMkLst>
        </pc:picChg>
        <pc:picChg chg="add del mod">
          <ac:chgData name="Aurelien Domont" userId="6da7715ce44349b3" providerId="LiveId" clId="{30A766B1-982E-4295-BCAD-093FA0E8E566}" dt="2022-04-21T04:50:25.636" v="134" actId="478"/>
          <ac:picMkLst>
            <pc:docMk/>
            <pc:sldMk cId="3988936821" sldId="2403"/>
            <ac:picMk id="37" creationId="{4F827356-05D3-411F-9D6F-BFB0041B7DCF}"/>
          </ac:picMkLst>
        </pc:picChg>
        <pc:picChg chg="add del mod">
          <ac:chgData name="Aurelien Domont" userId="6da7715ce44349b3" providerId="LiveId" clId="{30A766B1-982E-4295-BCAD-093FA0E8E566}" dt="2022-04-21T04:50:26.544" v="135" actId="478"/>
          <ac:picMkLst>
            <pc:docMk/>
            <pc:sldMk cId="3988936821" sldId="2403"/>
            <ac:picMk id="38" creationId="{76734542-C22A-421D-BBC7-12F621210B2F}"/>
          </ac:picMkLst>
        </pc:picChg>
        <pc:picChg chg="add del mod">
          <ac:chgData name="Aurelien Domont" userId="6da7715ce44349b3" providerId="LiveId" clId="{30A766B1-982E-4295-BCAD-093FA0E8E566}" dt="2022-04-21T04:50:25.636" v="134" actId="478"/>
          <ac:picMkLst>
            <pc:docMk/>
            <pc:sldMk cId="3988936821" sldId="2403"/>
            <ac:picMk id="40" creationId="{3DEB5477-0C22-4815-8540-2B31531B9528}"/>
          </ac:picMkLst>
        </pc:picChg>
        <pc:picChg chg="add mod">
          <ac:chgData name="Aurelien Domont" userId="6da7715ce44349b3" providerId="LiveId" clId="{30A766B1-982E-4295-BCAD-093FA0E8E566}" dt="2022-04-21T04:50:32.968" v="137" actId="108"/>
          <ac:picMkLst>
            <pc:docMk/>
            <pc:sldMk cId="3988936821" sldId="2403"/>
            <ac:picMk id="42" creationId="{19C22682-828C-4496-8A6B-A5477BA4E367}"/>
          </ac:picMkLst>
        </pc:picChg>
        <pc:cxnChg chg="add mod">
          <ac:chgData name="Aurelien Domont" userId="6da7715ce44349b3" providerId="LiveId" clId="{30A766B1-982E-4295-BCAD-093FA0E8E566}" dt="2022-04-21T04:39:22.868" v="79" actId="1036"/>
          <ac:cxnSpMkLst>
            <pc:docMk/>
            <pc:sldMk cId="3988936821" sldId="2403"/>
            <ac:cxnSpMk id="7" creationId="{8F5164F6-9179-463D-822A-6B676BAEA672}"/>
          </ac:cxnSpMkLst>
        </pc:cxnChg>
        <pc:cxnChg chg="add mod">
          <ac:chgData name="Aurelien Domont" userId="6da7715ce44349b3" providerId="LiveId" clId="{30A766B1-982E-4295-BCAD-093FA0E8E566}" dt="2022-04-21T04:46:01.978" v="116" actId="1035"/>
          <ac:cxnSpMkLst>
            <pc:docMk/>
            <pc:sldMk cId="3988936821" sldId="2403"/>
            <ac:cxnSpMk id="33" creationId="{19C05A51-0824-4879-BD7A-981B3F9F9A36}"/>
          </ac:cxnSpMkLst>
        </pc:cxnChg>
        <pc:cxnChg chg="add mod">
          <ac:chgData name="Aurelien Domont" userId="6da7715ce44349b3" providerId="LiveId" clId="{30A766B1-982E-4295-BCAD-093FA0E8E566}" dt="2022-04-21T04:45:55.913" v="114" actId="571"/>
          <ac:cxnSpMkLst>
            <pc:docMk/>
            <pc:sldMk cId="3988936821" sldId="2403"/>
            <ac:cxnSpMk id="36" creationId="{E7A7A90A-C8D0-48B5-ACF7-6DC7F3B08FE2}"/>
          </ac:cxnSpMkLst>
        </pc:cxnChg>
      </pc:sldChg>
      <pc:sldChg chg="addSp delSp modSp add mod">
        <pc:chgData name="Aurelien Domont" userId="6da7715ce44349b3" providerId="LiveId" clId="{30A766B1-982E-4295-BCAD-093FA0E8E566}" dt="2023-01-19T00:34:38.908" v="15509" actId="20577"/>
        <pc:sldMkLst>
          <pc:docMk/>
          <pc:sldMk cId="2071212216" sldId="2404"/>
        </pc:sldMkLst>
        <pc:spChg chg="add del mod">
          <ac:chgData name="Aurelien Domont" userId="6da7715ce44349b3" providerId="LiveId" clId="{30A766B1-982E-4295-BCAD-093FA0E8E566}" dt="2023-01-18T05:40:42.776" v="14943" actId="478"/>
          <ac:spMkLst>
            <pc:docMk/>
            <pc:sldMk cId="2071212216" sldId="2404"/>
            <ac:spMk id="2" creationId="{49195189-D29B-FE3D-FBE5-5689F7C564A7}"/>
          </ac:spMkLst>
        </pc:spChg>
        <pc:spChg chg="mod">
          <ac:chgData name="Aurelien Domont" userId="6da7715ce44349b3" providerId="LiveId" clId="{30A766B1-982E-4295-BCAD-093FA0E8E566}" dt="2023-01-18T05:33:07.832" v="14918"/>
          <ac:spMkLst>
            <pc:docMk/>
            <pc:sldMk cId="2071212216" sldId="2404"/>
            <ac:spMk id="3" creationId="{CE2529A3-BA97-486F-9E02-8DFAAA7D8D38}"/>
          </ac:spMkLst>
        </pc:spChg>
        <pc:spChg chg="add del mod">
          <ac:chgData name="Aurelien Domont" userId="6da7715ce44349b3" providerId="LiveId" clId="{30A766B1-982E-4295-BCAD-093FA0E8E566}" dt="2023-01-18T05:40:42.776" v="14943" actId="478"/>
          <ac:spMkLst>
            <pc:docMk/>
            <pc:sldMk cId="2071212216" sldId="2404"/>
            <ac:spMk id="4" creationId="{B449BF5B-1C3C-31F7-35B0-3430FEE47F77}"/>
          </ac:spMkLst>
        </pc:spChg>
        <pc:spChg chg="add del mod">
          <ac:chgData name="Aurelien Domont" userId="6da7715ce44349b3" providerId="LiveId" clId="{30A766B1-982E-4295-BCAD-093FA0E8E566}" dt="2023-01-18T05:40:42.776" v="14943" actId="478"/>
          <ac:spMkLst>
            <pc:docMk/>
            <pc:sldMk cId="2071212216" sldId="2404"/>
            <ac:spMk id="5" creationId="{F83CB017-8CBE-576D-0908-9C9FD5C1ADD2}"/>
          </ac:spMkLst>
        </pc:spChg>
        <pc:spChg chg="add del mod">
          <ac:chgData name="Aurelien Domont" userId="6da7715ce44349b3" providerId="LiveId" clId="{30A766B1-982E-4295-BCAD-093FA0E8E566}" dt="2023-01-18T05:39:56.863" v="14942" actId="478"/>
          <ac:spMkLst>
            <pc:docMk/>
            <pc:sldMk cId="2071212216" sldId="2404"/>
            <ac:spMk id="6" creationId="{93ACD56B-E817-A09B-FB9C-5F0810CB63FF}"/>
          </ac:spMkLst>
        </pc:spChg>
        <pc:spChg chg="add mod">
          <ac:chgData name="Aurelien Domont" userId="6da7715ce44349b3" providerId="LiveId" clId="{30A766B1-982E-4295-BCAD-093FA0E8E566}" dt="2023-01-18T05:41:11.763" v="14947" actId="164"/>
          <ac:spMkLst>
            <pc:docMk/>
            <pc:sldMk cId="2071212216" sldId="2404"/>
            <ac:spMk id="7" creationId="{0114C692-0762-4929-A503-598679B53664}"/>
          </ac:spMkLst>
        </pc:spChg>
        <pc:spChg chg="add mod">
          <ac:chgData name="Aurelien Domont" userId="6da7715ce44349b3" providerId="LiveId" clId="{30A766B1-982E-4295-BCAD-093FA0E8E566}" dt="2023-01-18T05:41:11.763" v="14947" actId="164"/>
          <ac:spMkLst>
            <pc:docMk/>
            <pc:sldMk cId="2071212216" sldId="2404"/>
            <ac:spMk id="8" creationId="{129E4C2A-9965-8EBE-0C77-7DFA017A9568}"/>
          </ac:spMkLst>
        </pc:spChg>
        <pc:spChg chg="add mod">
          <ac:chgData name="Aurelien Domont" userId="6da7715ce44349b3" providerId="LiveId" clId="{30A766B1-982E-4295-BCAD-093FA0E8E566}" dt="2023-01-18T05:41:11.763" v="14947" actId="164"/>
          <ac:spMkLst>
            <pc:docMk/>
            <pc:sldMk cId="2071212216" sldId="2404"/>
            <ac:spMk id="9" creationId="{41995570-F110-6E2C-7742-75CAF108EDA3}"/>
          </ac:spMkLst>
        </pc:spChg>
        <pc:spChg chg="add mod">
          <ac:chgData name="Aurelien Domont" userId="6da7715ce44349b3" providerId="LiveId" clId="{30A766B1-982E-4295-BCAD-093FA0E8E566}" dt="2023-01-18T05:41:11.763" v="14947" actId="164"/>
          <ac:spMkLst>
            <pc:docMk/>
            <pc:sldMk cId="2071212216" sldId="2404"/>
            <ac:spMk id="10" creationId="{A07BB23E-4103-7C90-F15F-352D9F2CFAB2}"/>
          </ac:spMkLst>
        </pc:spChg>
        <pc:spChg chg="add mod">
          <ac:chgData name="Aurelien Domont" userId="6da7715ce44349b3" providerId="LiveId" clId="{30A766B1-982E-4295-BCAD-093FA0E8E566}" dt="2023-01-18T05:42:06.835" v="14950" actId="20577"/>
          <ac:spMkLst>
            <pc:docMk/>
            <pc:sldMk cId="2071212216" sldId="2404"/>
            <ac:spMk id="11" creationId="{72665987-E810-F1FF-47A9-1CA11AAC2C4B}"/>
          </ac:spMkLst>
        </pc:spChg>
        <pc:spChg chg="add mod">
          <ac:chgData name="Aurelien Domont" userId="6da7715ce44349b3" providerId="LiveId" clId="{30A766B1-982E-4295-BCAD-093FA0E8E566}" dt="2023-01-18T05:41:11.763" v="14947" actId="164"/>
          <ac:spMkLst>
            <pc:docMk/>
            <pc:sldMk cId="2071212216" sldId="2404"/>
            <ac:spMk id="12" creationId="{02CBE9A0-A4DC-1B00-7B34-790D951F56D5}"/>
          </ac:spMkLst>
        </pc:spChg>
        <pc:spChg chg="add mod">
          <ac:chgData name="Aurelien Domont" userId="6da7715ce44349b3" providerId="LiveId" clId="{30A766B1-982E-4295-BCAD-093FA0E8E566}" dt="2023-01-18T05:41:11.763" v="14947" actId="164"/>
          <ac:spMkLst>
            <pc:docMk/>
            <pc:sldMk cId="2071212216" sldId="2404"/>
            <ac:spMk id="14" creationId="{01043288-437F-437F-C109-0272396971BE}"/>
          </ac:spMkLst>
        </pc:spChg>
        <pc:spChg chg="add del mod">
          <ac:chgData name="Aurelien Domont" userId="6da7715ce44349b3" providerId="LiveId" clId="{30A766B1-982E-4295-BCAD-093FA0E8E566}" dt="2023-01-16T05:40:41.762" v="14377" actId="478"/>
          <ac:spMkLst>
            <pc:docMk/>
            <pc:sldMk cId="2071212216" sldId="2404"/>
            <ac:spMk id="14" creationId="{BA409E50-020C-4927-9896-D6844DC5CFD4}"/>
          </ac:spMkLst>
        </pc:spChg>
        <pc:spChg chg="add del mod">
          <ac:chgData name="Aurelien Domont" userId="6da7715ce44349b3" providerId="LiveId" clId="{30A766B1-982E-4295-BCAD-093FA0E8E566}" dt="2022-04-21T05:19:26.750" v="347" actId="478"/>
          <ac:spMkLst>
            <pc:docMk/>
            <pc:sldMk cId="2071212216" sldId="2404"/>
            <ac:spMk id="15" creationId="{E9205823-FA0F-4834-956D-C62FBC4264AA}"/>
          </ac:spMkLst>
        </pc:spChg>
        <pc:spChg chg="mod">
          <ac:chgData name="Aurelien Domont" userId="6da7715ce44349b3" providerId="LiveId" clId="{30A766B1-982E-4295-BCAD-093FA0E8E566}" dt="2023-01-19T00:34:38.908" v="15509" actId="20577"/>
          <ac:spMkLst>
            <pc:docMk/>
            <pc:sldMk cId="2071212216" sldId="2404"/>
            <ac:spMk id="16" creationId="{6C2BB713-9637-4B9B-938F-E9768876782A}"/>
          </ac:spMkLst>
        </pc:spChg>
        <pc:spChg chg="add del mod">
          <ac:chgData name="Aurelien Domont" userId="6da7715ce44349b3" providerId="LiveId" clId="{30A766B1-982E-4295-BCAD-093FA0E8E566}" dt="2023-01-16T05:40:41.762" v="14377" actId="478"/>
          <ac:spMkLst>
            <pc:docMk/>
            <pc:sldMk cId="2071212216" sldId="2404"/>
            <ac:spMk id="17" creationId="{534C3FA6-F518-41DE-9786-53A613CBE692}"/>
          </ac:spMkLst>
        </pc:spChg>
        <pc:spChg chg="add mod">
          <ac:chgData name="Aurelien Domont" userId="6da7715ce44349b3" providerId="LiveId" clId="{30A766B1-982E-4295-BCAD-093FA0E8E566}" dt="2023-01-18T05:53:12.623" v="15264" actId="403"/>
          <ac:spMkLst>
            <pc:docMk/>
            <pc:sldMk cId="2071212216" sldId="2404"/>
            <ac:spMk id="17" creationId="{5F124178-05C4-3F6D-19F9-340572E1C166}"/>
          </ac:spMkLst>
        </pc:spChg>
        <pc:spChg chg="add del mod">
          <ac:chgData name="Aurelien Domont" userId="6da7715ce44349b3" providerId="LiveId" clId="{30A766B1-982E-4295-BCAD-093FA0E8E566}" dt="2022-04-21T05:19:20.087" v="340" actId="478"/>
          <ac:spMkLst>
            <pc:docMk/>
            <pc:sldMk cId="2071212216" sldId="2404"/>
            <ac:spMk id="18" creationId="{C28A7AB5-1259-4A91-9A24-96298C592D34}"/>
          </ac:spMkLst>
        </pc:spChg>
        <pc:spChg chg="del">
          <ac:chgData name="Aurelien Domont" userId="6da7715ce44349b3" providerId="LiveId" clId="{30A766B1-982E-4295-BCAD-093FA0E8E566}" dt="2022-04-21T04:56:33.319" v="311" actId="478"/>
          <ac:spMkLst>
            <pc:docMk/>
            <pc:sldMk cId="2071212216" sldId="2404"/>
            <ac:spMk id="19" creationId="{46C5EA18-8144-4F35-8786-8AEC0801BAA8}"/>
          </ac:spMkLst>
        </pc:spChg>
        <pc:spChg chg="add mod">
          <ac:chgData name="Aurelien Domont" userId="6da7715ce44349b3" providerId="LiveId" clId="{30A766B1-982E-4295-BCAD-093FA0E8E566}" dt="2023-01-18T05:49:42.156" v="15160" actId="14100"/>
          <ac:spMkLst>
            <pc:docMk/>
            <pc:sldMk cId="2071212216" sldId="2404"/>
            <ac:spMk id="19" creationId="{F88E3DA1-783C-CDE0-4AC3-D40C9440DA0C}"/>
          </ac:spMkLst>
        </pc:spChg>
        <pc:spChg chg="add mod">
          <ac:chgData name="Aurelien Domont" userId="6da7715ce44349b3" providerId="LiveId" clId="{30A766B1-982E-4295-BCAD-093FA0E8E566}" dt="2023-01-18T05:52:18.552" v="15257" actId="20577"/>
          <ac:spMkLst>
            <pc:docMk/>
            <pc:sldMk cId="2071212216" sldId="2404"/>
            <ac:spMk id="20" creationId="{775A85ED-8ED7-5C3F-C4DF-216C3CCE9D0E}"/>
          </ac:spMkLst>
        </pc:spChg>
        <pc:spChg chg="add del mod">
          <ac:chgData name="Aurelien Domont" userId="6da7715ce44349b3" providerId="LiveId" clId="{30A766B1-982E-4295-BCAD-093FA0E8E566}" dt="2023-01-16T05:40:41.762" v="14377" actId="478"/>
          <ac:spMkLst>
            <pc:docMk/>
            <pc:sldMk cId="2071212216" sldId="2404"/>
            <ac:spMk id="20" creationId="{B82819FF-6112-4A31-9B51-D5C3DB75AC14}"/>
          </ac:spMkLst>
        </pc:spChg>
        <pc:spChg chg="add del mod">
          <ac:chgData name="Aurelien Domont" userId="6da7715ce44349b3" providerId="LiveId" clId="{30A766B1-982E-4295-BCAD-093FA0E8E566}" dt="2022-04-21T05:19:22.755" v="343" actId="478"/>
          <ac:spMkLst>
            <pc:docMk/>
            <pc:sldMk cId="2071212216" sldId="2404"/>
            <ac:spMk id="21" creationId="{6DB2E93A-E157-4E9A-9A9D-60097B140BEC}"/>
          </ac:spMkLst>
        </pc:spChg>
        <pc:spChg chg="add mod">
          <ac:chgData name="Aurelien Domont" userId="6da7715ce44349b3" providerId="LiveId" clId="{30A766B1-982E-4295-BCAD-093FA0E8E566}" dt="2023-01-18T05:52:29.211" v="15260" actId="20577"/>
          <ac:spMkLst>
            <pc:docMk/>
            <pc:sldMk cId="2071212216" sldId="2404"/>
            <ac:spMk id="21" creationId="{A01FBACB-0A8C-6680-75BC-9D97137648E4}"/>
          </ac:spMkLst>
        </pc:spChg>
        <pc:spChg chg="add del mod">
          <ac:chgData name="Aurelien Domont" userId="6da7715ce44349b3" providerId="LiveId" clId="{30A766B1-982E-4295-BCAD-093FA0E8E566}" dt="2022-04-21T05:19:22.063" v="342" actId="478"/>
          <ac:spMkLst>
            <pc:docMk/>
            <pc:sldMk cId="2071212216" sldId="2404"/>
            <ac:spMk id="22" creationId="{28FFD624-031A-4713-B732-839B676995C4}"/>
          </ac:spMkLst>
        </pc:spChg>
        <pc:spChg chg="add del mod">
          <ac:chgData name="Aurelien Domont" userId="6da7715ce44349b3" providerId="LiveId" clId="{30A766B1-982E-4295-BCAD-093FA0E8E566}" dt="2022-04-21T05:19:28.266" v="348" actId="478"/>
          <ac:spMkLst>
            <pc:docMk/>
            <pc:sldMk cId="2071212216" sldId="2404"/>
            <ac:spMk id="23" creationId="{7450AF8A-3C62-49B0-A748-84E5CDFE2B93}"/>
          </ac:spMkLst>
        </pc:spChg>
        <pc:spChg chg="add del mod">
          <ac:chgData name="Aurelien Domont" userId="6da7715ce44349b3" providerId="LiveId" clId="{30A766B1-982E-4295-BCAD-093FA0E8E566}" dt="2022-04-21T05:19:21.334" v="341" actId="478"/>
          <ac:spMkLst>
            <pc:docMk/>
            <pc:sldMk cId="2071212216" sldId="2404"/>
            <ac:spMk id="24" creationId="{0F9E1EE4-38AF-429C-935F-A324B5246C63}"/>
          </ac:spMkLst>
        </pc:spChg>
        <pc:spChg chg="add del mod">
          <ac:chgData name="Aurelien Domont" userId="6da7715ce44349b3" providerId="LiveId" clId="{30A766B1-982E-4295-BCAD-093FA0E8E566}" dt="2022-04-21T05:20:51.446" v="392" actId="478"/>
          <ac:spMkLst>
            <pc:docMk/>
            <pc:sldMk cId="2071212216" sldId="2404"/>
            <ac:spMk id="25" creationId="{526CA938-9C37-4246-90B1-E71065775FB9}"/>
          </ac:spMkLst>
        </pc:spChg>
        <pc:spChg chg="add del mod">
          <ac:chgData name="Aurelien Domont" userId="6da7715ce44349b3" providerId="LiveId" clId="{30A766B1-982E-4295-BCAD-093FA0E8E566}" dt="2022-04-21T05:20:51.446" v="392" actId="478"/>
          <ac:spMkLst>
            <pc:docMk/>
            <pc:sldMk cId="2071212216" sldId="2404"/>
            <ac:spMk id="26" creationId="{813C17ED-CA7E-418E-ABB5-169EEB5914F9}"/>
          </ac:spMkLst>
        </pc:spChg>
        <pc:spChg chg="add del mod">
          <ac:chgData name="Aurelien Domont" userId="6da7715ce44349b3" providerId="LiveId" clId="{30A766B1-982E-4295-BCAD-093FA0E8E566}" dt="2022-04-21T05:20:51.446" v="392" actId="478"/>
          <ac:spMkLst>
            <pc:docMk/>
            <pc:sldMk cId="2071212216" sldId="2404"/>
            <ac:spMk id="27" creationId="{9740AEFE-EC3E-48E0-9EAE-2741EA66A0A1}"/>
          </ac:spMkLst>
        </pc:spChg>
        <pc:spChg chg="add del mod">
          <ac:chgData name="Aurelien Domont" userId="6da7715ce44349b3" providerId="LiveId" clId="{30A766B1-982E-4295-BCAD-093FA0E8E566}" dt="2023-01-16T05:40:41.762" v="14377" actId="478"/>
          <ac:spMkLst>
            <pc:docMk/>
            <pc:sldMk cId="2071212216" sldId="2404"/>
            <ac:spMk id="28" creationId="{18B3490D-9C9C-4E11-80B6-C8AF2E41D17B}"/>
          </ac:spMkLst>
        </pc:spChg>
        <pc:spChg chg="add del mod">
          <ac:chgData name="Aurelien Domont" userId="6da7715ce44349b3" providerId="LiveId" clId="{30A766B1-982E-4295-BCAD-093FA0E8E566}" dt="2022-04-21T05:19:23.955" v="344" actId="478"/>
          <ac:spMkLst>
            <pc:docMk/>
            <pc:sldMk cId="2071212216" sldId="2404"/>
            <ac:spMk id="29" creationId="{CB18D28C-39C2-4A26-AAA6-D90630F1D643}"/>
          </ac:spMkLst>
        </pc:spChg>
        <pc:spChg chg="add del mod">
          <ac:chgData name="Aurelien Domont" userId="6da7715ce44349b3" providerId="LiveId" clId="{30A766B1-982E-4295-BCAD-093FA0E8E566}" dt="2022-04-21T05:19:25.927" v="346" actId="478"/>
          <ac:spMkLst>
            <pc:docMk/>
            <pc:sldMk cId="2071212216" sldId="2404"/>
            <ac:spMk id="30" creationId="{7469E464-D1B5-4097-9371-CF3AF092A317}"/>
          </ac:spMkLst>
        </pc:spChg>
        <pc:spChg chg="del">
          <ac:chgData name="Aurelien Domont" userId="6da7715ce44349b3" providerId="LiveId" clId="{30A766B1-982E-4295-BCAD-093FA0E8E566}" dt="2022-04-21T04:56:33.319" v="311" actId="478"/>
          <ac:spMkLst>
            <pc:docMk/>
            <pc:sldMk cId="2071212216" sldId="2404"/>
            <ac:spMk id="31" creationId="{75E6E7DB-F4E4-4712-AC65-23F362F39338}"/>
          </ac:spMkLst>
        </pc:spChg>
        <pc:spChg chg="add del mod">
          <ac:chgData name="Aurelien Domont" userId="6da7715ce44349b3" providerId="LiveId" clId="{30A766B1-982E-4295-BCAD-093FA0E8E566}" dt="2022-04-21T05:19:45.420" v="361" actId="478"/>
          <ac:spMkLst>
            <pc:docMk/>
            <pc:sldMk cId="2071212216" sldId="2404"/>
            <ac:spMk id="32" creationId="{D937AE19-512D-48C8-BF63-8C6FED28A094}"/>
          </ac:spMkLst>
        </pc:spChg>
        <pc:spChg chg="add del mod">
          <ac:chgData name="Aurelien Domont" userId="6da7715ce44349b3" providerId="LiveId" clId="{30A766B1-982E-4295-BCAD-093FA0E8E566}" dt="2022-04-21T05:17:20.873" v="313" actId="478"/>
          <ac:spMkLst>
            <pc:docMk/>
            <pc:sldMk cId="2071212216" sldId="2404"/>
            <ac:spMk id="34" creationId="{E29E0CAA-49A5-4AFA-B335-456987A52E7A}"/>
          </ac:spMkLst>
        </pc:spChg>
        <pc:spChg chg="del">
          <ac:chgData name="Aurelien Domont" userId="6da7715ce44349b3" providerId="LiveId" clId="{30A766B1-982E-4295-BCAD-093FA0E8E566}" dt="2022-04-21T04:56:33.319" v="311" actId="478"/>
          <ac:spMkLst>
            <pc:docMk/>
            <pc:sldMk cId="2071212216" sldId="2404"/>
            <ac:spMk id="35" creationId="{13F9DF7E-1BA4-4760-8B22-A867111399AC}"/>
          </ac:spMkLst>
        </pc:spChg>
        <pc:grpChg chg="add mod">
          <ac:chgData name="Aurelien Domont" userId="6da7715ce44349b3" providerId="LiveId" clId="{30A766B1-982E-4295-BCAD-093FA0E8E566}" dt="2023-01-18T05:45:10.452" v="14991" actId="1035"/>
          <ac:grpSpMkLst>
            <pc:docMk/>
            <pc:sldMk cId="2071212216" sldId="2404"/>
            <ac:grpSpMk id="15" creationId="{7169B6D6-FA39-6046-33FA-34A86D2DDE34}"/>
          </ac:grpSpMkLst>
        </pc:grpChg>
        <pc:picChg chg="del">
          <ac:chgData name="Aurelien Domont" userId="6da7715ce44349b3" providerId="LiveId" clId="{30A766B1-982E-4295-BCAD-093FA0E8E566}" dt="2022-04-21T04:56:33.319" v="311" actId="478"/>
          <ac:picMkLst>
            <pc:docMk/>
            <pc:sldMk cId="2071212216" sldId="2404"/>
            <ac:picMk id="4" creationId="{E4E9FDB1-3A8F-4378-9305-40BA6E33B9ED}"/>
          </ac:picMkLst>
        </pc:picChg>
        <pc:picChg chg="del">
          <ac:chgData name="Aurelien Domont" userId="6da7715ce44349b3" providerId="LiveId" clId="{30A766B1-982E-4295-BCAD-093FA0E8E566}" dt="2022-04-21T04:56:33.319" v="311" actId="478"/>
          <ac:picMkLst>
            <pc:docMk/>
            <pc:sldMk cId="2071212216" sldId="2404"/>
            <ac:picMk id="11" creationId="{02BE1B67-3DFA-42A7-A81E-9460EC7285FB}"/>
          </ac:picMkLst>
        </pc:picChg>
        <pc:picChg chg="del">
          <ac:chgData name="Aurelien Domont" userId="6da7715ce44349b3" providerId="LiveId" clId="{30A766B1-982E-4295-BCAD-093FA0E8E566}" dt="2022-04-21T04:56:33.319" v="311" actId="478"/>
          <ac:picMkLst>
            <pc:docMk/>
            <pc:sldMk cId="2071212216" sldId="2404"/>
            <ac:picMk id="42" creationId="{19C22682-828C-4496-8A6B-A5477BA4E367}"/>
          </ac:picMkLst>
        </pc:picChg>
        <pc:cxnChg chg="del">
          <ac:chgData name="Aurelien Domont" userId="6da7715ce44349b3" providerId="LiveId" clId="{30A766B1-982E-4295-BCAD-093FA0E8E566}" dt="2022-04-21T04:56:33.319" v="311" actId="478"/>
          <ac:cxnSpMkLst>
            <pc:docMk/>
            <pc:sldMk cId="2071212216" sldId="2404"/>
            <ac:cxnSpMk id="7" creationId="{8F5164F6-9179-463D-822A-6B676BAEA672}"/>
          </ac:cxnSpMkLst>
        </pc:cxnChg>
        <pc:cxnChg chg="add mod">
          <ac:chgData name="Aurelien Domont" userId="6da7715ce44349b3" providerId="LiveId" clId="{30A766B1-982E-4295-BCAD-093FA0E8E566}" dt="2023-01-18T05:45:10.452" v="14991" actId="1035"/>
          <ac:cxnSpMkLst>
            <pc:docMk/>
            <pc:sldMk cId="2071212216" sldId="2404"/>
            <ac:cxnSpMk id="18" creationId="{38E472FC-CE61-193F-AC9D-D0785206DC57}"/>
          </ac:cxnSpMkLst>
        </pc:cxnChg>
        <pc:cxnChg chg="del">
          <ac:chgData name="Aurelien Domont" userId="6da7715ce44349b3" providerId="LiveId" clId="{30A766B1-982E-4295-BCAD-093FA0E8E566}" dt="2022-04-21T04:56:33.319" v="311" actId="478"/>
          <ac:cxnSpMkLst>
            <pc:docMk/>
            <pc:sldMk cId="2071212216" sldId="2404"/>
            <ac:cxnSpMk id="33" creationId="{19C05A51-0824-4879-BD7A-981B3F9F9A36}"/>
          </ac:cxnSpMkLst>
        </pc:cxnChg>
        <pc:cxnChg chg="del">
          <ac:chgData name="Aurelien Domont" userId="6da7715ce44349b3" providerId="LiveId" clId="{30A766B1-982E-4295-BCAD-093FA0E8E566}" dt="2022-04-21T04:56:33.319" v="311" actId="478"/>
          <ac:cxnSpMkLst>
            <pc:docMk/>
            <pc:sldMk cId="2071212216" sldId="2404"/>
            <ac:cxnSpMk id="36" creationId="{E7A7A90A-C8D0-48B5-ACF7-6DC7F3B08FE2}"/>
          </ac:cxnSpMkLst>
        </pc:cxnChg>
      </pc:sldChg>
      <pc:sldChg chg="add del">
        <pc:chgData name="Aurelien Domont" userId="6da7715ce44349b3" providerId="LiveId" clId="{30A766B1-982E-4295-BCAD-093FA0E8E566}" dt="2022-04-21T04:50:55.932" v="138" actId="47"/>
        <pc:sldMkLst>
          <pc:docMk/>
          <pc:sldMk cId="2331968025" sldId="2404"/>
        </pc:sldMkLst>
      </pc:sldChg>
      <pc:sldChg chg="modSp add del mod ord">
        <pc:chgData name="Aurelien Domont" userId="6da7715ce44349b3" providerId="LiveId" clId="{30A766B1-982E-4295-BCAD-093FA0E8E566}" dt="2023-01-19T00:38:40.991" v="15530" actId="47"/>
        <pc:sldMkLst>
          <pc:docMk/>
          <pc:sldMk cId="356251112" sldId="2405"/>
        </pc:sldMkLst>
        <pc:spChg chg="mod">
          <ac:chgData name="Aurelien Domont" userId="6da7715ce44349b3" providerId="LiveId" clId="{30A766B1-982E-4295-BCAD-093FA0E8E566}" dt="2023-01-18T05:33:07.832" v="14918"/>
          <ac:spMkLst>
            <pc:docMk/>
            <pc:sldMk cId="356251112" sldId="2405"/>
            <ac:spMk id="3" creationId="{CE2529A3-BA97-486F-9E02-8DFAAA7D8D38}"/>
          </ac:spMkLst>
        </pc:spChg>
        <pc:spChg chg="mod">
          <ac:chgData name="Aurelien Domont" userId="6da7715ce44349b3" providerId="LiveId" clId="{30A766B1-982E-4295-BCAD-093FA0E8E566}" dt="2023-01-18T05:33:07.832" v="14918"/>
          <ac:spMkLst>
            <pc:docMk/>
            <pc:sldMk cId="356251112" sldId="2405"/>
            <ac:spMk id="16" creationId="{6C2BB713-9637-4B9B-938F-E9768876782A}"/>
          </ac:spMkLst>
        </pc:spChg>
      </pc:sldChg>
      <pc:sldChg chg="addSp delSp modSp add del mod">
        <pc:chgData name="Aurelien Domont" userId="6da7715ce44349b3" providerId="LiveId" clId="{30A766B1-982E-4295-BCAD-093FA0E8E566}" dt="2022-05-25T06:01:38.121" v="7282" actId="2696"/>
        <pc:sldMkLst>
          <pc:docMk/>
          <pc:sldMk cId="2111957083" sldId="2405"/>
        </pc:sldMkLst>
        <pc:spChg chg="add del mod">
          <ac:chgData name="Aurelien Domont" userId="6da7715ce44349b3" providerId="LiveId" clId="{30A766B1-982E-4295-BCAD-093FA0E8E566}" dt="2022-05-25T05:53:55.800" v="7100" actId="478"/>
          <ac:spMkLst>
            <pc:docMk/>
            <pc:sldMk cId="2111957083" sldId="2405"/>
            <ac:spMk id="2" creationId="{2EE86A9F-4CE5-49E9-95D6-D406609D749A}"/>
          </ac:spMkLst>
        </pc:spChg>
        <pc:spChg chg="add del mod">
          <ac:chgData name="Aurelien Domont" userId="6da7715ce44349b3" providerId="LiveId" clId="{30A766B1-982E-4295-BCAD-093FA0E8E566}" dt="2022-04-21T05:32:06.574" v="544" actId="478"/>
          <ac:spMkLst>
            <pc:docMk/>
            <pc:sldMk cId="2111957083" sldId="2405"/>
            <ac:spMk id="2" creationId="{780A7015-7454-4E11-B6BC-F9240AF5C7D0}"/>
          </ac:spMkLst>
        </pc:spChg>
        <pc:spChg chg="add mod topLvl">
          <ac:chgData name="Aurelien Domont" userId="6da7715ce44349b3" providerId="LiveId" clId="{30A766B1-982E-4295-BCAD-093FA0E8E566}" dt="2022-05-25T05:53:46.747" v="7099" actId="1035"/>
          <ac:spMkLst>
            <pc:docMk/>
            <pc:sldMk cId="2111957083" sldId="2405"/>
            <ac:spMk id="9" creationId="{0F4B39A0-2803-47D9-93AE-F99798C91F06}"/>
          </ac:spMkLst>
        </pc:spChg>
        <pc:spChg chg="add mod topLvl">
          <ac:chgData name="Aurelien Domont" userId="6da7715ce44349b3" providerId="LiveId" clId="{30A766B1-982E-4295-BCAD-093FA0E8E566}" dt="2022-05-25T05:53:46.747" v="7099" actId="1035"/>
          <ac:spMkLst>
            <pc:docMk/>
            <pc:sldMk cId="2111957083" sldId="2405"/>
            <ac:spMk id="10" creationId="{52524284-CA7D-416E-ADDB-CAB7040B62C4}"/>
          </ac:spMkLst>
        </pc:spChg>
        <pc:spChg chg="add mod topLvl">
          <ac:chgData name="Aurelien Domont" userId="6da7715ce44349b3" providerId="LiveId" clId="{30A766B1-982E-4295-BCAD-093FA0E8E566}" dt="2022-05-25T05:53:46.747" v="7099" actId="1035"/>
          <ac:spMkLst>
            <pc:docMk/>
            <pc:sldMk cId="2111957083" sldId="2405"/>
            <ac:spMk id="11" creationId="{DCA1B29F-4AB2-4DAE-B498-BC74026B1DDA}"/>
          </ac:spMkLst>
        </pc:spChg>
        <pc:spChg chg="add mod topLvl">
          <ac:chgData name="Aurelien Domont" userId="6da7715ce44349b3" providerId="LiveId" clId="{30A766B1-982E-4295-BCAD-093FA0E8E566}" dt="2022-05-25T05:53:46.747" v="7099" actId="1035"/>
          <ac:spMkLst>
            <pc:docMk/>
            <pc:sldMk cId="2111957083" sldId="2405"/>
            <ac:spMk id="12" creationId="{B9BBA604-AEF4-4807-AD42-75399F0043F4}"/>
          </ac:spMkLst>
        </pc:spChg>
        <pc:spChg chg="del">
          <ac:chgData name="Aurelien Domont" userId="6da7715ce44349b3" providerId="LiveId" clId="{30A766B1-982E-4295-BCAD-093FA0E8E566}" dt="2022-04-21T05:28:26.506" v="441" actId="478"/>
          <ac:spMkLst>
            <pc:docMk/>
            <pc:sldMk cId="2111957083" sldId="2405"/>
            <ac:spMk id="14" creationId="{BA409E50-020C-4927-9896-D6844DC5CFD4}"/>
          </ac:spMkLst>
        </pc:spChg>
        <pc:spChg chg="mod">
          <ac:chgData name="Aurelien Domont" userId="6da7715ce44349b3" providerId="LiveId" clId="{30A766B1-982E-4295-BCAD-093FA0E8E566}" dt="2022-04-27T05:15:50.362" v="6703" actId="20577"/>
          <ac:spMkLst>
            <pc:docMk/>
            <pc:sldMk cId="2111957083" sldId="2405"/>
            <ac:spMk id="16" creationId="{6C2BB713-9637-4B9B-938F-E9768876782A}"/>
          </ac:spMkLst>
        </pc:spChg>
        <pc:spChg chg="del">
          <ac:chgData name="Aurelien Domont" userId="6da7715ce44349b3" providerId="LiveId" clId="{30A766B1-982E-4295-BCAD-093FA0E8E566}" dt="2022-04-21T05:28:26.506" v="441" actId="478"/>
          <ac:spMkLst>
            <pc:docMk/>
            <pc:sldMk cId="2111957083" sldId="2405"/>
            <ac:spMk id="17" creationId="{534C3FA6-F518-41DE-9786-53A613CBE692}"/>
          </ac:spMkLst>
        </pc:spChg>
        <pc:spChg chg="del">
          <ac:chgData name="Aurelien Domont" userId="6da7715ce44349b3" providerId="LiveId" clId="{30A766B1-982E-4295-BCAD-093FA0E8E566}" dt="2022-04-21T05:28:26.506" v="441" actId="478"/>
          <ac:spMkLst>
            <pc:docMk/>
            <pc:sldMk cId="2111957083" sldId="2405"/>
            <ac:spMk id="20" creationId="{B82819FF-6112-4A31-9B51-D5C3DB75AC14}"/>
          </ac:spMkLst>
        </pc:spChg>
        <pc:spChg chg="add mod topLvl">
          <ac:chgData name="Aurelien Domont" userId="6da7715ce44349b3" providerId="LiveId" clId="{30A766B1-982E-4295-BCAD-093FA0E8E566}" dt="2022-05-25T05:53:46.747" v="7099" actId="1035"/>
          <ac:spMkLst>
            <pc:docMk/>
            <pc:sldMk cId="2111957083" sldId="2405"/>
            <ac:spMk id="22" creationId="{8664D20B-2002-4C9F-A94C-AB6D33819DF8}"/>
          </ac:spMkLst>
        </pc:spChg>
        <pc:spChg chg="add del mod">
          <ac:chgData name="Aurelien Domont" userId="6da7715ce44349b3" providerId="LiveId" clId="{30A766B1-982E-4295-BCAD-093FA0E8E566}" dt="2022-04-21T05:29:59.576" v="504"/>
          <ac:spMkLst>
            <pc:docMk/>
            <pc:sldMk cId="2111957083" sldId="2405"/>
            <ac:spMk id="23" creationId="{00321A16-3E25-4F3B-82D8-3D92B996144F}"/>
          </ac:spMkLst>
        </pc:spChg>
        <pc:spChg chg="add del mod">
          <ac:chgData name="Aurelien Domont" userId="6da7715ce44349b3" providerId="LiveId" clId="{30A766B1-982E-4295-BCAD-093FA0E8E566}" dt="2022-04-27T05:12:52.714" v="6584" actId="478"/>
          <ac:spMkLst>
            <pc:docMk/>
            <pc:sldMk cId="2111957083" sldId="2405"/>
            <ac:spMk id="27" creationId="{54BC1734-C961-49B3-BBCE-81BBEF3EFD1B}"/>
          </ac:spMkLst>
        </pc:spChg>
        <pc:spChg chg="del">
          <ac:chgData name="Aurelien Domont" userId="6da7715ce44349b3" providerId="LiveId" clId="{30A766B1-982E-4295-BCAD-093FA0E8E566}" dt="2022-04-21T05:28:26.506" v="441" actId="478"/>
          <ac:spMkLst>
            <pc:docMk/>
            <pc:sldMk cId="2111957083" sldId="2405"/>
            <ac:spMk id="28" creationId="{18B3490D-9C9C-4E11-80B6-C8AF2E41D17B}"/>
          </ac:spMkLst>
        </pc:spChg>
        <pc:spChg chg="add del mod">
          <ac:chgData name="Aurelien Domont" userId="6da7715ce44349b3" providerId="LiveId" clId="{30A766B1-982E-4295-BCAD-093FA0E8E566}" dt="2022-04-27T05:12:52.714" v="6584" actId="478"/>
          <ac:spMkLst>
            <pc:docMk/>
            <pc:sldMk cId="2111957083" sldId="2405"/>
            <ac:spMk id="28" creationId="{4A40CCF3-55AD-4BA5-B3E8-AE7B563E3E35}"/>
          </ac:spMkLst>
        </pc:spChg>
        <pc:spChg chg="add del mod topLvl">
          <ac:chgData name="Aurelien Domont" userId="6da7715ce44349b3" providerId="LiveId" clId="{30A766B1-982E-4295-BCAD-093FA0E8E566}" dt="2022-04-27T05:12:52.714" v="6584" actId="478"/>
          <ac:spMkLst>
            <pc:docMk/>
            <pc:sldMk cId="2111957083" sldId="2405"/>
            <ac:spMk id="31" creationId="{1C1B78F5-CE09-4A06-8F1D-30227B5D6E15}"/>
          </ac:spMkLst>
        </pc:spChg>
        <pc:spChg chg="add del mod topLvl">
          <ac:chgData name="Aurelien Domont" userId="6da7715ce44349b3" providerId="LiveId" clId="{30A766B1-982E-4295-BCAD-093FA0E8E566}" dt="2022-04-27T05:12:52.714" v="6584" actId="478"/>
          <ac:spMkLst>
            <pc:docMk/>
            <pc:sldMk cId="2111957083" sldId="2405"/>
            <ac:spMk id="32" creationId="{3BEF6079-F38C-4B82-B044-53A13155F334}"/>
          </ac:spMkLst>
        </pc:spChg>
        <pc:spChg chg="add del mod topLvl">
          <ac:chgData name="Aurelien Domont" userId="6da7715ce44349b3" providerId="LiveId" clId="{30A766B1-982E-4295-BCAD-093FA0E8E566}" dt="2022-04-27T05:12:52.714" v="6584" actId="478"/>
          <ac:spMkLst>
            <pc:docMk/>
            <pc:sldMk cId="2111957083" sldId="2405"/>
            <ac:spMk id="33" creationId="{8260BE05-FEA7-4631-88CD-752AC5C966BA}"/>
          </ac:spMkLst>
        </pc:spChg>
        <pc:spChg chg="add del mod topLvl">
          <ac:chgData name="Aurelien Domont" userId="6da7715ce44349b3" providerId="LiveId" clId="{30A766B1-982E-4295-BCAD-093FA0E8E566}" dt="2022-04-27T05:12:52.714" v="6584" actId="478"/>
          <ac:spMkLst>
            <pc:docMk/>
            <pc:sldMk cId="2111957083" sldId="2405"/>
            <ac:spMk id="34" creationId="{473B4042-51F1-41BD-8EDF-E03E66716A5A}"/>
          </ac:spMkLst>
        </pc:spChg>
        <pc:spChg chg="add del mod topLvl">
          <ac:chgData name="Aurelien Domont" userId="6da7715ce44349b3" providerId="LiveId" clId="{30A766B1-982E-4295-BCAD-093FA0E8E566}" dt="2022-04-27T05:12:52.714" v="6584" actId="478"/>
          <ac:spMkLst>
            <pc:docMk/>
            <pc:sldMk cId="2111957083" sldId="2405"/>
            <ac:spMk id="35" creationId="{64C38490-8643-4DBA-8D8B-54C587ECA10D}"/>
          </ac:spMkLst>
        </pc:spChg>
        <pc:spChg chg="add mod">
          <ac:chgData name="Aurelien Domont" userId="6da7715ce44349b3" providerId="LiveId" clId="{30A766B1-982E-4295-BCAD-093FA0E8E566}" dt="2022-05-25T05:53:46.747" v="7099" actId="1035"/>
          <ac:spMkLst>
            <pc:docMk/>
            <pc:sldMk cId="2111957083" sldId="2405"/>
            <ac:spMk id="36" creationId="{1986B372-8067-410F-8B7C-D1E7178372BB}"/>
          </ac:spMkLst>
        </pc:spChg>
        <pc:spChg chg="add del mod">
          <ac:chgData name="Aurelien Domont" userId="6da7715ce44349b3" providerId="LiveId" clId="{30A766B1-982E-4295-BCAD-093FA0E8E566}" dt="2022-04-22T02:34:26.646" v="2986" actId="478"/>
          <ac:spMkLst>
            <pc:docMk/>
            <pc:sldMk cId="2111957083" sldId="2405"/>
            <ac:spMk id="36" creationId="{DD21B6DB-4893-4F57-917C-1828BD8F7DFD}"/>
          </ac:spMkLst>
        </pc:spChg>
        <pc:spChg chg="add del mod">
          <ac:chgData name="Aurelien Domont" userId="6da7715ce44349b3" providerId="LiveId" clId="{30A766B1-982E-4295-BCAD-093FA0E8E566}" dt="2022-04-27T05:12:52.714" v="6584" actId="478"/>
          <ac:spMkLst>
            <pc:docMk/>
            <pc:sldMk cId="2111957083" sldId="2405"/>
            <ac:spMk id="37" creationId="{31FE688D-FF20-4223-A037-1233B17CB62E}"/>
          </ac:spMkLst>
        </pc:spChg>
        <pc:spChg chg="add del mod">
          <ac:chgData name="Aurelien Domont" userId="6da7715ce44349b3" providerId="LiveId" clId="{30A766B1-982E-4295-BCAD-093FA0E8E566}" dt="2022-04-27T05:12:54.160" v="6585" actId="478"/>
          <ac:spMkLst>
            <pc:docMk/>
            <pc:sldMk cId="2111957083" sldId="2405"/>
            <ac:spMk id="38" creationId="{9D01B2F0-F734-4933-A904-035A8BF40F3D}"/>
          </ac:spMkLst>
        </pc:spChg>
        <pc:spChg chg="add mod">
          <ac:chgData name="Aurelien Domont" userId="6da7715ce44349b3" providerId="LiveId" clId="{30A766B1-982E-4295-BCAD-093FA0E8E566}" dt="2022-05-25T05:53:46.747" v="7099" actId="1035"/>
          <ac:spMkLst>
            <pc:docMk/>
            <pc:sldMk cId="2111957083" sldId="2405"/>
            <ac:spMk id="41" creationId="{FDDBF77E-A1BA-4D55-8310-78BB8D57F4CA}"/>
          </ac:spMkLst>
        </pc:spChg>
        <pc:spChg chg="add mod">
          <ac:chgData name="Aurelien Domont" userId="6da7715ce44349b3" providerId="LiveId" clId="{30A766B1-982E-4295-BCAD-093FA0E8E566}" dt="2022-05-25T05:53:46.747" v="7099" actId="1035"/>
          <ac:spMkLst>
            <pc:docMk/>
            <pc:sldMk cId="2111957083" sldId="2405"/>
            <ac:spMk id="44" creationId="{7AC00F69-A15C-4CC4-9D2A-F2208B8D37C3}"/>
          </ac:spMkLst>
        </pc:spChg>
        <pc:spChg chg="add mod">
          <ac:chgData name="Aurelien Domont" userId="6da7715ce44349b3" providerId="LiveId" clId="{30A766B1-982E-4295-BCAD-093FA0E8E566}" dt="2022-05-25T05:53:46.747" v="7099" actId="1035"/>
          <ac:spMkLst>
            <pc:docMk/>
            <pc:sldMk cId="2111957083" sldId="2405"/>
            <ac:spMk id="55" creationId="{427DB4D8-C180-4658-AA84-15C6BE309756}"/>
          </ac:spMkLst>
        </pc:spChg>
        <pc:grpChg chg="add del mod">
          <ac:chgData name="Aurelien Domont" userId="6da7715ce44349b3" providerId="LiveId" clId="{30A766B1-982E-4295-BCAD-093FA0E8E566}" dt="2022-04-22T00:22:29.739" v="1401" actId="165"/>
          <ac:grpSpMkLst>
            <pc:docMk/>
            <pc:sldMk cId="2111957083" sldId="2405"/>
            <ac:grpSpMk id="15" creationId="{DC59BFBF-D6D7-456F-A6B9-FCDF5197DE82}"/>
          </ac:grpSpMkLst>
        </pc:grpChg>
        <pc:picChg chg="add mod topLvl">
          <ac:chgData name="Aurelien Domont" userId="6da7715ce44349b3" providerId="LiveId" clId="{30A766B1-982E-4295-BCAD-093FA0E8E566}" dt="2022-05-25T05:53:46.747" v="7099" actId="1035"/>
          <ac:picMkLst>
            <pc:docMk/>
            <pc:sldMk cId="2111957083" sldId="2405"/>
            <ac:picMk id="5" creationId="{B591932E-445E-4FC6-BA49-B391B8DCAC7A}"/>
          </ac:picMkLst>
        </pc:picChg>
        <pc:picChg chg="add mod topLvl">
          <ac:chgData name="Aurelien Domont" userId="6da7715ce44349b3" providerId="LiveId" clId="{30A766B1-982E-4295-BCAD-093FA0E8E566}" dt="2022-05-25T05:53:46.747" v="7099" actId="1035"/>
          <ac:picMkLst>
            <pc:docMk/>
            <pc:sldMk cId="2111957083" sldId="2405"/>
            <ac:picMk id="7" creationId="{F8BDF65F-C179-4D90-9DAF-9A04B8C11C0C}"/>
          </ac:picMkLst>
        </pc:picChg>
        <pc:picChg chg="add del mod">
          <ac:chgData name="Aurelien Domont" userId="6da7715ce44349b3" providerId="LiveId" clId="{30A766B1-982E-4295-BCAD-093FA0E8E566}" dt="2022-04-21T05:41:26.679" v="596" actId="478"/>
          <ac:picMkLst>
            <pc:docMk/>
            <pc:sldMk cId="2111957083" sldId="2405"/>
            <ac:picMk id="15" creationId="{7B2FE741-C328-43B0-ACD5-DB2A42CF4460}"/>
          </ac:picMkLst>
        </pc:picChg>
        <pc:picChg chg="add del mod">
          <ac:chgData name="Aurelien Domont" userId="6da7715ce44349b3" providerId="LiveId" clId="{30A766B1-982E-4295-BCAD-093FA0E8E566}" dt="2022-04-21T05:38:24.020" v="558" actId="478"/>
          <ac:picMkLst>
            <pc:docMk/>
            <pc:sldMk cId="2111957083" sldId="2405"/>
            <ac:picMk id="18" creationId="{011F94EE-1948-46C1-BAD7-98C1F3115C43}"/>
          </ac:picMkLst>
        </pc:picChg>
        <pc:picChg chg="add del mod">
          <ac:chgData name="Aurelien Domont" userId="6da7715ce44349b3" providerId="LiveId" clId="{30A766B1-982E-4295-BCAD-093FA0E8E566}" dt="2022-04-21T05:38:46.341" v="569" actId="478"/>
          <ac:picMkLst>
            <pc:docMk/>
            <pc:sldMk cId="2111957083" sldId="2405"/>
            <ac:picMk id="19" creationId="{8BD5F1E8-CB6A-40B4-ABA3-B0348C5C2C71}"/>
          </ac:picMkLst>
        </pc:picChg>
        <pc:picChg chg="add del mod">
          <ac:chgData name="Aurelien Domont" userId="6da7715ce44349b3" providerId="LiveId" clId="{30A766B1-982E-4295-BCAD-093FA0E8E566}" dt="2022-04-21T05:43:32.134" v="606" actId="478"/>
          <ac:picMkLst>
            <pc:docMk/>
            <pc:sldMk cId="2111957083" sldId="2405"/>
            <ac:picMk id="21" creationId="{E15B671B-A242-4267-88A3-D6CA6DFBCC3C}"/>
          </ac:picMkLst>
        </pc:picChg>
        <pc:picChg chg="add mod topLvl">
          <ac:chgData name="Aurelien Domont" userId="6da7715ce44349b3" providerId="LiveId" clId="{30A766B1-982E-4295-BCAD-093FA0E8E566}" dt="2022-05-25T05:53:46.747" v="7099" actId="1035"/>
          <ac:picMkLst>
            <pc:docMk/>
            <pc:sldMk cId="2111957083" sldId="2405"/>
            <ac:picMk id="24" creationId="{D2DB75A5-E17D-431C-A54A-40A06ADDBEF3}"/>
          </ac:picMkLst>
        </pc:picChg>
        <pc:picChg chg="add mod topLvl">
          <ac:chgData name="Aurelien Domont" userId="6da7715ce44349b3" providerId="LiveId" clId="{30A766B1-982E-4295-BCAD-093FA0E8E566}" dt="2022-05-25T05:53:46.747" v="7099" actId="1035"/>
          <ac:picMkLst>
            <pc:docMk/>
            <pc:sldMk cId="2111957083" sldId="2405"/>
            <ac:picMk id="25" creationId="{86024EC3-117C-470E-8D6A-4C9B8B7C4E90}"/>
          </ac:picMkLst>
        </pc:picChg>
        <pc:picChg chg="add del mod">
          <ac:chgData name="Aurelien Domont" userId="6da7715ce44349b3" providerId="LiveId" clId="{30A766B1-982E-4295-BCAD-093FA0E8E566}" dt="2022-04-21T05:43:27.117" v="604" actId="478"/>
          <ac:picMkLst>
            <pc:docMk/>
            <pc:sldMk cId="2111957083" sldId="2405"/>
            <ac:picMk id="26" creationId="{AB3F5F1F-5744-450D-8DB9-A3FCBBE39368}"/>
          </ac:picMkLst>
        </pc:picChg>
        <pc:picChg chg="add del mod">
          <ac:chgData name="Aurelien Domont" userId="6da7715ce44349b3" providerId="LiveId" clId="{30A766B1-982E-4295-BCAD-093FA0E8E566}" dt="2022-04-21T06:23:49.757" v="878" actId="478"/>
          <ac:picMkLst>
            <pc:docMk/>
            <pc:sldMk cId="2111957083" sldId="2405"/>
            <ac:picMk id="29" creationId="{C088D4F7-5F4C-4027-878A-8E59A640B776}"/>
          </ac:picMkLst>
        </pc:picChg>
        <pc:picChg chg="add mod topLvl">
          <ac:chgData name="Aurelien Domont" userId="6da7715ce44349b3" providerId="LiveId" clId="{30A766B1-982E-4295-BCAD-093FA0E8E566}" dt="2022-05-25T05:53:46.747" v="7099" actId="1035"/>
          <ac:picMkLst>
            <pc:docMk/>
            <pc:sldMk cId="2111957083" sldId="2405"/>
            <ac:picMk id="30" creationId="{39260E92-FADF-4076-9052-5C1B0040ACAE}"/>
          </ac:picMkLst>
        </pc:picChg>
        <pc:cxnChg chg="add del mod">
          <ac:chgData name="Aurelien Domont" userId="6da7715ce44349b3" providerId="LiveId" clId="{30A766B1-982E-4295-BCAD-093FA0E8E566}" dt="2022-04-27T05:12:52.714" v="6584" actId="478"/>
          <ac:cxnSpMkLst>
            <pc:docMk/>
            <pc:sldMk cId="2111957083" sldId="2405"/>
            <ac:cxnSpMk id="19" creationId="{19DA62D3-92ED-4E24-A47E-4114E3BAC740}"/>
          </ac:cxnSpMkLst>
        </pc:cxnChg>
        <pc:cxnChg chg="add mod">
          <ac:chgData name="Aurelien Domont" userId="6da7715ce44349b3" providerId="LiveId" clId="{30A766B1-982E-4295-BCAD-093FA0E8E566}" dt="2022-05-25T05:53:46.747" v="7099" actId="1035"/>
          <ac:cxnSpMkLst>
            <pc:docMk/>
            <pc:sldMk cId="2111957083" sldId="2405"/>
            <ac:cxnSpMk id="29" creationId="{6F2BA6BB-1F7D-4C9C-AA14-97D7830489CA}"/>
          </ac:cxnSpMkLst>
        </pc:cxnChg>
        <pc:cxnChg chg="add del mod">
          <ac:chgData name="Aurelien Domont" userId="6da7715ce44349b3" providerId="LiveId" clId="{30A766B1-982E-4295-BCAD-093FA0E8E566}" dt="2022-04-21T06:35:33.228" v="1299" actId="478"/>
          <ac:cxnSpMkLst>
            <pc:docMk/>
            <pc:sldMk cId="2111957083" sldId="2405"/>
            <ac:cxnSpMk id="36" creationId="{1982C36E-6454-44DC-B942-F42E78BFC577}"/>
          </ac:cxnSpMkLst>
        </pc:cxnChg>
        <pc:cxnChg chg="add del mod">
          <ac:chgData name="Aurelien Domont" userId="6da7715ce44349b3" providerId="LiveId" clId="{30A766B1-982E-4295-BCAD-093FA0E8E566}" dt="2022-04-21T06:35:33.228" v="1299" actId="478"/>
          <ac:cxnSpMkLst>
            <pc:docMk/>
            <pc:sldMk cId="2111957083" sldId="2405"/>
            <ac:cxnSpMk id="38" creationId="{F00EC71A-299B-43BE-AE5C-74BE4D1C6074}"/>
          </ac:cxnSpMkLst>
        </pc:cxnChg>
        <pc:cxnChg chg="add del mod">
          <ac:chgData name="Aurelien Domont" userId="6da7715ce44349b3" providerId="LiveId" clId="{30A766B1-982E-4295-BCAD-093FA0E8E566}" dt="2022-04-27T05:14:15.775" v="6631" actId="478"/>
          <ac:cxnSpMkLst>
            <pc:docMk/>
            <pc:sldMk cId="2111957083" sldId="2405"/>
            <ac:cxnSpMk id="39" creationId="{8AC4FF28-6852-46EE-9BFB-82955A3C27DA}"/>
          </ac:cxnSpMkLst>
        </pc:cxnChg>
        <pc:cxnChg chg="add del mod">
          <ac:chgData name="Aurelien Domont" userId="6da7715ce44349b3" providerId="LiveId" clId="{30A766B1-982E-4295-BCAD-093FA0E8E566}" dt="2022-04-21T06:35:33.228" v="1299" actId="478"/>
          <ac:cxnSpMkLst>
            <pc:docMk/>
            <pc:sldMk cId="2111957083" sldId="2405"/>
            <ac:cxnSpMk id="39" creationId="{B6269F04-60C2-4A71-8533-FBDB0B74703C}"/>
          </ac:cxnSpMkLst>
        </pc:cxnChg>
        <pc:cxnChg chg="add del mod">
          <ac:chgData name="Aurelien Domont" userId="6da7715ce44349b3" providerId="LiveId" clId="{30A766B1-982E-4295-BCAD-093FA0E8E566}" dt="2022-04-21T06:35:33.228" v="1299" actId="478"/>
          <ac:cxnSpMkLst>
            <pc:docMk/>
            <pc:sldMk cId="2111957083" sldId="2405"/>
            <ac:cxnSpMk id="40" creationId="{0C5F3B54-4DB9-42D6-AB59-2E61A69DA188}"/>
          </ac:cxnSpMkLst>
        </pc:cxnChg>
        <pc:cxnChg chg="add mod">
          <ac:chgData name="Aurelien Domont" userId="6da7715ce44349b3" providerId="LiveId" clId="{30A766B1-982E-4295-BCAD-093FA0E8E566}" dt="2022-05-25T05:53:46.747" v="7099" actId="1035"/>
          <ac:cxnSpMkLst>
            <pc:docMk/>
            <pc:sldMk cId="2111957083" sldId="2405"/>
            <ac:cxnSpMk id="40" creationId="{7DC435C7-72F7-4452-A605-1CC928EB7321}"/>
          </ac:cxnSpMkLst>
        </pc:cxnChg>
        <pc:cxnChg chg="add del mod">
          <ac:chgData name="Aurelien Domont" userId="6da7715ce44349b3" providerId="LiveId" clId="{30A766B1-982E-4295-BCAD-093FA0E8E566}" dt="2022-04-21T06:35:33.228" v="1299" actId="478"/>
          <ac:cxnSpMkLst>
            <pc:docMk/>
            <pc:sldMk cId="2111957083" sldId="2405"/>
            <ac:cxnSpMk id="41" creationId="{27E78214-7FF3-4EE5-B6F8-23816B6EB09E}"/>
          </ac:cxnSpMkLst>
        </pc:cxnChg>
        <pc:cxnChg chg="add mod">
          <ac:chgData name="Aurelien Domont" userId="6da7715ce44349b3" providerId="LiveId" clId="{30A766B1-982E-4295-BCAD-093FA0E8E566}" dt="2022-05-25T05:53:46.747" v="7099" actId="1035"/>
          <ac:cxnSpMkLst>
            <pc:docMk/>
            <pc:sldMk cId="2111957083" sldId="2405"/>
            <ac:cxnSpMk id="42" creationId="{CBF05F7B-24D5-4569-B49B-093167EF08C2}"/>
          </ac:cxnSpMkLst>
        </pc:cxnChg>
        <pc:cxnChg chg="add del mod topLvl">
          <ac:chgData name="Aurelien Domont" userId="6da7715ce44349b3" providerId="LiveId" clId="{30A766B1-982E-4295-BCAD-093FA0E8E566}" dt="2022-04-27T05:12:34.690" v="6558" actId="478"/>
          <ac:cxnSpMkLst>
            <pc:docMk/>
            <pc:sldMk cId="2111957083" sldId="2405"/>
            <ac:cxnSpMk id="43" creationId="{31B5725B-0388-47A1-85B2-5668AD09E45F}"/>
          </ac:cxnSpMkLst>
        </pc:cxnChg>
        <pc:cxnChg chg="add mod">
          <ac:chgData name="Aurelien Domont" userId="6da7715ce44349b3" providerId="LiveId" clId="{30A766B1-982E-4295-BCAD-093FA0E8E566}" dt="2022-05-25T05:53:46.747" v="7099" actId="1035"/>
          <ac:cxnSpMkLst>
            <pc:docMk/>
            <pc:sldMk cId="2111957083" sldId="2405"/>
            <ac:cxnSpMk id="45" creationId="{E5E863B6-378E-4293-BD82-9F8BFAE1DCD7}"/>
          </ac:cxnSpMkLst>
        </pc:cxnChg>
      </pc:sldChg>
      <pc:sldChg chg="modSp add del mod">
        <pc:chgData name="Aurelien Domont" userId="6da7715ce44349b3" providerId="LiveId" clId="{30A766B1-982E-4295-BCAD-093FA0E8E566}" dt="2022-05-25T06:50:44.063" v="7456" actId="47"/>
        <pc:sldMkLst>
          <pc:docMk/>
          <pc:sldMk cId="1581693874" sldId="2406"/>
        </pc:sldMkLst>
        <pc:spChg chg="mod">
          <ac:chgData name="Aurelien Domont" userId="6da7715ce44349b3" providerId="LiveId" clId="{30A766B1-982E-4295-BCAD-093FA0E8E566}" dt="2022-04-22T00:43:28.461" v="1753" actId="207"/>
          <ac:spMkLst>
            <pc:docMk/>
            <pc:sldMk cId="1581693874" sldId="2406"/>
            <ac:spMk id="10" creationId="{52524284-CA7D-416E-ADDB-CAB7040B62C4}"/>
          </ac:spMkLst>
        </pc:spChg>
        <pc:spChg chg="mod">
          <ac:chgData name="Aurelien Domont" userId="6da7715ce44349b3" providerId="LiveId" clId="{30A766B1-982E-4295-BCAD-093FA0E8E566}" dt="2022-04-22T00:43:28.461" v="1753" actId="207"/>
          <ac:spMkLst>
            <pc:docMk/>
            <pc:sldMk cId="1581693874" sldId="2406"/>
            <ac:spMk id="11" creationId="{DCA1B29F-4AB2-4DAE-B498-BC74026B1DDA}"/>
          </ac:spMkLst>
        </pc:spChg>
        <pc:spChg chg="mod">
          <ac:chgData name="Aurelien Domont" userId="6da7715ce44349b3" providerId="LiveId" clId="{30A766B1-982E-4295-BCAD-093FA0E8E566}" dt="2022-04-22T00:43:28.461" v="1753" actId="207"/>
          <ac:spMkLst>
            <pc:docMk/>
            <pc:sldMk cId="1581693874" sldId="2406"/>
            <ac:spMk id="12" creationId="{B9BBA604-AEF4-4807-AD42-75399F0043F4}"/>
          </ac:spMkLst>
        </pc:spChg>
        <pc:spChg chg="mod">
          <ac:chgData name="Aurelien Domont" userId="6da7715ce44349b3" providerId="LiveId" clId="{30A766B1-982E-4295-BCAD-093FA0E8E566}" dt="2022-04-22T00:38:42.914" v="1582" actId="20577"/>
          <ac:spMkLst>
            <pc:docMk/>
            <pc:sldMk cId="1581693874" sldId="2406"/>
            <ac:spMk id="16" creationId="{6C2BB713-9637-4B9B-938F-E9768876782A}"/>
          </ac:spMkLst>
        </pc:spChg>
        <pc:spChg chg="mod">
          <ac:chgData name="Aurelien Domont" userId="6da7715ce44349b3" providerId="LiveId" clId="{30A766B1-982E-4295-BCAD-093FA0E8E566}" dt="2022-04-22T00:43:28.461" v="1753" actId="207"/>
          <ac:spMkLst>
            <pc:docMk/>
            <pc:sldMk cId="1581693874" sldId="2406"/>
            <ac:spMk id="22" creationId="{8664D20B-2002-4C9F-A94C-AB6D33819DF8}"/>
          </ac:spMkLst>
        </pc:spChg>
        <pc:spChg chg="mod">
          <ac:chgData name="Aurelien Domont" userId="6da7715ce44349b3" providerId="LiveId" clId="{30A766B1-982E-4295-BCAD-093FA0E8E566}" dt="2022-04-22T00:43:35.586" v="1754" actId="207"/>
          <ac:spMkLst>
            <pc:docMk/>
            <pc:sldMk cId="1581693874" sldId="2406"/>
            <ac:spMk id="32" creationId="{3BEF6079-F38C-4B82-B044-53A13155F334}"/>
          </ac:spMkLst>
        </pc:spChg>
        <pc:spChg chg="mod">
          <ac:chgData name="Aurelien Domont" userId="6da7715ce44349b3" providerId="LiveId" clId="{30A766B1-982E-4295-BCAD-093FA0E8E566}" dt="2022-04-22T00:43:35.586" v="1754" actId="207"/>
          <ac:spMkLst>
            <pc:docMk/>
            <pc:sldMk cId="1581693874" sldId="2406"/>
            <ac:spMk id="33" creationId="{8260BE05-FEA7-4631-88CD-752AC5C966BA}"/>
          </ac:spMkLst>
        </pc:spChg>
        <pc:spChg chg="mod">
          <ac:chgData name="Aurelien Domont" userId="6da7715ce44349b3" providerId="LiveId" clId="{30A766B1-982E-4295-BCAD-093FA0E8E566}" dt="2022-04-22T00:43:35.586" v="1754" actId="207"/>
          <ac:spMkLst>
            <pc:docMk/>
            <pc:sldMk cId="1581693874" sldId="2406"/>
            <ac:spMk id="34" creationId="{473B4042-51F1-41BD-8EDF-E03E66716A5A}"/>
          </ac:spMkLst>
        </pc:spChg>
        <pc:spChg chg="mod">
          <ac:chgData name="Aurelien Domont" userId="6da7715ce44349b3" providerId="LiveId" clId="{30A766B1-982E-4295-BCAD-093FA0E8E566}" dt="2022-04-22T00:43:35.586" v="1754" actId="207"/>
          <ac:spMkLst>
            <pc:docMk/>
            <pc:sldMk cId="1581693874" sldId="2406"/>
            <ac:spMk id="35" creationId="{64C38490-8643-4DBA-8D8B-54C587ECA10D}"/>
          </ac:spMkLst>
        </pc:spChg>
        <pc:spChg chg="mod">
          <ac:chgData name="Aurelien Domont" userId="6da7715ce44349b3" providerId="LiveId" clId="{30A766B1-982E-4295-BCAD-093FA0E8E566}" dt="2022-04-22T02:40:16.728" v="3047"/>
          <ac:spMkLst>
            <pc:docMk/>
            <pc:sldMk cId="1581693874" sldId="2406"/>
            <ac:spMk id="36" creationId="{DD21B6DB-4893-4F57-917C-1828BD8F7DFD}"/>
          </ac:spMkLst>
        </pc:spChg>
      </pc:sldChg>
      <pc:sldChg chg="addSp delSp modSp add del mod">
        <pc:chgData name="Aurelien Domont" userId="6da7715ce44349b3" providerId="LiveId" clId="{30A766B1-982E-4295-BCAD-093FA0E8E566}" dt="2022-04-21T06:37:20.817" v="1304" actId="47"/>
        <pc:sldMkLst>
          <pc:docMk/>
          <pc:sldMk cId="2616423320" sldId="2406"/>
        </pc:sldMkLst>
        <pc:spChg chg="add mod">
          <ac:chgData name="Aurelien Domont" userId="6da7715ce44349b3" providerId="LiveId" clId="{30A766B1-982E-4295-BCAD-093FA0E8E566}" dt="2022-04-21T06:09:55.410" v="867" actId="1036"/>
          <ac:spMkLst>
            <pc:docMk/>
            <pc:sldMk cId="2616423320" sldId="2406"/>
            <ac:spMk id="2" creationId="{25F94F52-A57A-49EC-A7EC-0B0E431C3659}"/>
          </ac:spMkLst>
        </pc:spChg>
        <pc:spChg chg="add mod">
          <ac:chgData name="Aurelien Domont" userId="6da7715ce44349b3" providerId="LiveId" clId="{30A766B1-982E-4295-BCAD-093FA0E8E566}" dt="2022-04-21T06:10:56.648" v="870" actId="20577"/>
          <ac:spMkLst>
            <pc:docMk/>
            <pc:sldMk cId="2616423320" sldId="2406"/>
            <ac:spMk id="4" creationId="{5820F0BC-A94F-4A22-996A-799369119534}"/>
          </ac:spMkLst>
        </pc:spChg>
        <pc:spChg chg="mod">
          <ac:chgData name="Aurelien Domont" userId="6da7715ce44349b3" providerId="LiveId" clId="{30A766B1-982E-4295-BCAD-093FA0E8E566}" dt="2022-04-21T05:45:25.249" v="633" actId="207"/>
          <ac:spMkLst>
            <pc:docMk/>
            <pc:sldMk cId="2616423320" sldId="2406"/>
            <ac:spMk id="10" creationId="{52524284-CA7D-416E-ADDB-CAB7040B62C4}"/>
          </ac:spMkLst>
        </pc:spChg>
        <pc:spChg chg="mod">
          <ac:chgData name="Aurelien Domont" userId="6da7715ce44349b3" providerId="LiveId" clId="{30A766B1-982E-4295-BCAD-093FA0E8E566}" dt="2022-04-21T05:45:25.249" v="633" actId="207"/>
          <ac:spMkLst>
            <pc:docMk/>
            <pc:sldMk cId="2616423320" sldId="2406"/>
            <ac:spMk id="11" creationId="{DCA1B29F-4AB2-4DAE-B498-BC74026B1DDA}"/>
          </ac:spMkLst>
        </pc:spChg>
        <pc:spChg chg="mod">
          <ac:chgData name="Aurelien Domont" userId="6da7715ce44349b3" providerId="LiveId" clId="{30A766B1-982E-4295-BCAD-093FA0E8E566}" dt="2022-04-21T05:45:25.249" v="633" actId="207"/>
          <ac:spMkLst>
            <pc:docMk/>
            <pc:sldMk cId="2616423320" sldId="2406"/>
            <ac:spMk id="12" creationId="{B9BBA604-AEF4-4807-AD42-75399F0043F4}"/>
          </ac:spMkLst>
        </pc:spChg>
        <pc:spChg chg="mod">
          <ac:chgData name="Aurelien Domont" userId="6da7715ce44349b3" providerId="LiveId" clId="{30A766B1-982E-4295-BCAD-093FA0E8E566}" dt="2022-04-21T05:44:29.190" v="626" actId="20577"/>
          <ac:spMkLst>
            <pc:docMk/>
            <pc:sldMk cId="2616423320" sldId="2406"/>
            <ac:spMk id="16" creationId="{6C2BB713-9637-4B9B-938F-E9768876782A}"/>
          </ac:spMkLst>
        </pc:spChg>
        <pc:spChg chg="mod">
          <ac:chgData name="Aurelien Domont" userId="6da7715ce44349b3" providerId="LiveId" clId="{30A766B1-982E-4295-BCAD-093FA0E8E566}" dt="2022-04-21T05:45:25.249" v="633" actId="207"/>
          <ac:spMkLst>
            <pc:docMk/>
            <pc:sldMk cId="2616423320" sldId="2406"/>
            <ac:spMk id="22" creationId="{8664D20B-2002-4C9F-A94C-AB6D33819DF8}"/>
          </ac:spMkLst>
        </pc:spChg>
        <pc:picChg chg="mod">
          <ac:chgData name="Aurelien Domont" userId="6da7715ce44349b3" providerId="LiveId" clId="{30A766B1-982E-4295-BCAD-093FA0E8E566}" dt="2022-04-21T05:45:21.150" v="632" actId="207"/>
          <ac:picMkLst>
            <pc:docMk/>
            <pc:sldMk cId="2616423320" sldId="2406"/>
            <ac:picMk id="5" creationId="{B591932E-445E-4FC6-BA49-B391B8DCAC7A}"/>
          </ac:picMkLst>
        </pc:picChg>
        <pc:picChg chg="mod">
          <ac:chgData name="Aurelien Domont" userId="6da7715ce44349b3" providerId="LiveId" clId="{30A766B1-982E-4295-BCAD-093FA0E8E566}" dt="2022-04-21T05:45:12.518" v="630" actId="207"/>
          <ac:picMkLst>
            <pc:docMk/>
            <pc:sldMk cId="2616423320" sldId="2406"/>
            <ac:picMk id="7" creationId="{F8BDF65F-C179-4D90-9DAF-9A04B8C11C0C}"/>
          </ac:picMkLst>
        </pc:picChg>
        <pc:picChg chg="add mod">
          <ac:chgData name="Aurelien Domont" userId="6da7715ce44349b3" providerId="LiveId" clId="{30A766B1-982E-4295-BCAD-093FA0E8E566}" dt="2022-04-21T06:23:31.435" v="877" actId="1076"/>
          <ac:picMkLst>
            <pc:docMk/>
            <pc:sldMk cId="2616423320" sldId="2406"/>
            <ac:picMk id="8" creationId="{D1026930-C616-40E4-B3D2-FA77061EDB46}"/>
          </ac:picMkLst>
        </pc:picChg>
        <pc:picChg chg="mod">
          <ac:chgData name="Aurelien Domont" userId="6da7715ce44349b3" providerId="LiveId" clId="{30A766B1-982E-4295-BCAD-093FA0E8E566}" dt="2022-04-21T05:45:12.518" v="630" actId="207"/>
          <ac:picMkLst>
            <pc:docMk/>
            <pc:sldMk cId="2616423320" sldId="2406"/>
            <ac:picMk id="24" creationId="{D2DB75A5-E17D-431C-A54A-40A06ADDBEF3}"/>
          </ac:picMkLst>
        </pc:picChg>
        <pc:picChg chg="mod">
          <ac:chgData name="Aurelien Domont" userId="6da7715ce44349b3" providerId="LiveId" clId="{30A766B1-982E-4295-BCAD-093FA0E8E566}" dt="2022-04-21T05:45:12.518" v="630" actId="207"/>
          <ac:picMkLst>
            <pc:docMk/>
            <pc:sldMk cId="2616423320" sldId="2406"/>
            <ac:picMk id="25" creationId="{86024EC3-117C-470E-8D6A-4C9B8B7C4E90}"/>
          </ac:picMkLst>
        </pc:picChg>
        <pc:picChg chg="del">
          <ac:chgData name="Aurelien Domont" userId="6da7715ce44349b3" providerId="LiveId" clId="{30A766B1-982E-4295-BCAD-093FA0E8E566}" dt="2022-04-21T06:23:08.926" v="872" actId="478"/>
          <ac:picMkLst>
            <pc:docMk/>
            <pc:sldMk cId="2616423320" sldId="2406"/>
            <ac:picMk id="29" creationId="{C088D4F7-5F4C-4027-878A-8E59A640B776}"/>
          </ac:picMkLst>
        </pc:picChg>
      </pc:sldChg>
      <pc:sldChg chg="add del">
        <pc:chgData name="Aurelien Domont" userId="6da7715ce44349b3" providerId="LiveId" clId="{30A766B1-982E-4295-BCAD-093FA0E8E566}" dt="2022-04-22T00:30:29.069" v="1519" actId="47"/>
        <pc:sldMkLst>
          <pc:docMk/>
          <pc:sldMk cId="3047501281" sldId="2406"/>
        </pc:sldMkLst>
      </pc:sldChg>
      <pc:sldChg chg="delSp modSp add del mod">
        <pc:chgData name="Aurelien Domont" userId="6da7715ce44349b3" providerId="LiveId" clId="{30A766B1-982E-4295-BCAD-093FA0E8E566}" dt="2022-04-21T06:37:20.817" v="1304" actId="47"/>
        <pc:sldMkLst>
          <pc:docMk/>
          <pc:sldMk cId="2221042118" sldId="2407"/>
        </pc:sldMkLst>
        <pc:spChg chg="mod">
          <ac:chgData name="Aurelien Domont" userId="6da7715ce44349b3" providerId="LiveId" clId="{30A766B1-982E-4295-BCAD-093FA0E8E566}" dt="2022-04-21T06:09:59.537" v="869" actId="1036"/>
          <ac:spMkLst>
            <pc:docMk/>
            <pc:sldMk cId="2221042118" sldId="2407"/>
            <ac:spMk id="2" creationId="{25F94F52-A57A-49EC-A7EC-0B0E431C3659}"/>
          </ac:spMkLst>
        </pc:spChg>
        <pc:spChg chg="mod">
          <ac:chgData name="Aurelien Domont" userId="6da7715ce44349b3" providerId="LiveId" clId="{30A766B1-982E-4295-BCAD-093FA0E8E566}" dt="2022-04-21T06:09:20.503" v="812" actId="113"/>
          <ac:spMkLst>
            <pc:docMk/>
            <pc:sldMk cId="2221042118" sldId="2407"/>
            <ac:spMk id="4" creationId="{5820F0BC-A94F-4A22-996A-799369119534}"/>
          </ac:spMkLst>
        </pc:spChg>
        <pc:spChg chg="mod">
          <ac:chgData name="Aurelien Domont" userId="6da7715ce44349b3" providerId="LiveId" clId="{30A766B1-982E-4295-BCAD-093FA0E8E566}" dt="2022-04-21T06:09:42.655" v="861" actId="207"/>
          <ac:spMkLst>
            <pc:docMk/>
            <pc:sldMk cId="2221042118" sldId="2407"/>
            <ac:spMk id="9" creationId="{0F4B39A0-2803-47D9-93AE-F99798C91F06}"/>
          </ac:spMkLst>
        </pc:spChg>
        <pc:spChg chg="mod">
          <ac:chgData name="Aurelien Domont" userId="6da7715ce44349b3" providerId="LiveId" clId="{30A766B1-982E-4295-BCAD-093FA0E8E566}" dt="2022-04-21T06:09:45.477" v="862" actId="207"/>
          <ac:spMkLst>
            <pc:docMk/>
            <pc:sldMk cId="2221042118" sldId="2407"/>
            <ac:spMk id="12" creationId="{B9BBA604-AEF4-4807-AD42-75399F0043F4}"/>
          </ac:spMkLst>
        </pc:spChg>
        <pc:spChg chg="mod">
          <ac:chgData name="Aurelien Domont" userId="6da7715ce44349b3" providerId="LiveId" clId="{30A766B1-982E-4295-BCAD-093FA0E8E566}" dt="2022-04-21T06:09:11.582" v="810" actId="20577"/>
          <ac:spMkLst>
            <pc:docMk/>
            <pc:sldMk cId="2221042118" sldId="2407"/>
            <ac:spMk id="16" creationId="{6C2BB713-9637-4B9B-938F-E9768876782A}"/>
          </ac:spMkLst>
        </pc:spChg>
        <pc:picChg chg="del">
          <ac:chgData name="Aurelien Domont" userId="6da7715ce44349b3" providerId="LiveId" clId="{30A766B1-982E-4295-BCAD-093FA0E8E566}" dt="2022-04-21T06:23:05.976" v="871" actId="478"/>
          <ac:picMkLst>
            <pc:docMk/>
            <pc:sldMk cId="2221042118" sldId="2407"/>
            <ac:picMk id="29" creationId="{C088D4F7-5F4C-4027-878A-8E59A640B776}"/>
          </ac:picMkLst>
        </pc:picChg>
      </pc:sldChg>
      <pc:sldChg chg="add del">
        <pc:chgData name="Aurelien Domont" userId="6da7715ce44349b3" providerId="LiveId" clId="{30A766B1-982E-4295-BCAD-093FA0E8E566}" dt="2022-04-22T00:30:27.631" v="1518" actId="47"/>
        <pc:sldMkLst>
          <pc:docMk/>
          <pc:sldMk cId="3230174819" sldId="2407"/>
        </pc:sldMkLst>
      </pc:sldChg>
      <pc:sldChg chg="addSp delSp modSp add del mod ord">
        <pc:chgData name="Aurelien Domont" userId="6da7715ce44349b3" providerId="LiveId" clId="{30A766B1-982E-4295-BCAD-093FA0E8E566}" dt="2023-01-19T00:45:47.903" v="15643"/>
        <pc:sldMkLst>
          <pc:docMk/>
          <pc:sldMk cId="3439488634" sldId="2407"/>
        </pc:sldMkLst>
        <pc:spChg chg="mod">
          <ac:chgData name="Aurelien Domont" userId="6da7715ce44349b3" providerId="LiveId" clId="{30A766B1-982E-4295-BCAD-093FA0E8E566}" dt="2023-01-18T05:33:07.832" v="14918"/>
          <ac:spMkLst>
            <pc:docMk/>
            <pc:sldMk cId="3439488634" sldId="2407"/>
            <ac:spMk id="3" creationId="{CE2529A3-BA97-486F-9E02-8DFAAA7D8D38}"/>
          </ac:spMkLst>
        </pc:spChg>
        <pc:spChg chg="add mod">
          <ac:chgData name="Aurelien Domont" userId="6da7715ce44349b3" providerId="LiveId" clId="{30A766B1-982E-4295-BCAD-093FA0E8E566}" dt="2022-05-25T07:07:34.610" v="7921" actId="20577"/>
          <ac:spMkLst>
            <pc:docMk/>
            <pc:sldMk cId="3439488634" sldId="2407"/>
            <ac:spMk id="6" creationId="{925DDD0A-01CE-7FB4-14EA-5618B9C4E995}"/>
          </ac:spMkLst>
        </pc:spChg>
        <pc:spChg chg="del">
          <ac:chgData name="Aurelien Domont" userId="6da7715ce44349b3" providerId="LiveId" clId="{30A766B1-982E-4295-BCAD-093FA0E8E566}" dt="2022-04-22T00:39:14.165" v="1584" actId="478"/>
          <ac:spMkLst>
            <pc:docMk/>
            <pc:sldMk cId="3439488634" sldId="2407"/>
            <ac:spMk id="9" creationId="{0F4B39A0-2803-47D9-93AE-F99798C91F06}"/>
          </ac:spMkLst>
        </pc:spChg>
        <pc:spChg chg="del">
          <ac:chgData name="Aurelien Domont" userId="6da7715ce44349b3" providerId="LiveId" clId="{30A766B1-982E-4295-BCAD-093FA0E8E566}" dt="2022-04-22T00:39:14.165" v="1584" actId="478"/>
          <ac:spMkLst>
            <pc:docMk/>
            <pc:sldMk cId="3439488634" sldId="2407"/>
            <ac:spMk id="10" creationId="{52524284-CA7D-416E-ADDB-CAB7040B62C4}"/>
          </ac:spMkLst>
        </pc:spChg>
        <pc:spChg chg="del">
          <ac:chgData name="Aurelien Domont" userId="6da7715ce44349b3" providerId="LiveId" clId="{30A766B1-982E-4295-BCAD-093FA0E8E566}" dt="2022-04-22T00:39:14.165" v="1584" actId="478"/>
          <ac:spMkLst>
            <pc:docMk/>
            <pc:sldMk cId="3439488634" sldId="2407"/>
            <ac:spMk id="11" creationId="{DCA1B29F-4AB2-4DAE-B498-BC74026B1DDA}"/>
          </ac:spMkLst>
        </pc:spChg>
        <pc:spChg chg="del">
          <ac:chgData name="Aurelien Domont" userId="6da7715ce44349b3" providerId="LiveId" clId="{30A766B1-982E-4295-BCAD-093FA0E8E566}" dt="2022-04-22T00:39:14.165" v="1584" actId="478"/>
          <ac:spMkLst>
            <pc:docMk/>
            <pc:sldMk cId="3439488634" sldId="2407"/>
            <ac:spMk id="12" creationId="{B9BBA604-AEF4-4807-AD42-75399F0043F4}"/>
          </ac:spMkLst>
        </pc:spChg>
        <pc:spChg chg="mod">
          <ac:chgData name="Aurelien Domont" userId="6da7715ce44349b3" providerId="LiveId" clId="{30A766B1-982E-4295-BCAD-093FA0E8E566}" dt="2023-01-18T05:33:07.832" v="14918"/>
          <ac:spMkLst>
            <pc:docMk/>
            <pc:sldMk cId="3439488634" sldId="2407"/>
            <ac:spMk id="16" creationId="{6C2BB713-9637-4B9B-938F-E9768876782A}"/>
          </ac:spMkLst>
        </pc:spChg>
        <pc:spChg chg="del">
          <ac:chgData name="Aurelien Domont" userId="6da7715ce44349b3" providerId="LiveId" clId="{30A766B1-982E-4295-BCAD-093FA0E8E566}" dt="2022-04-22T00:39:14.165" v="1584" actId="478"/>
          <ac:spMkLst>
            <pc:docMk/>
            <pc:sldMk cId="3439488634" sldId="2407"/>
            <ac:spMk id="22" creationId="{8664D20B-2002-4C9F-A94C-AB6D33819DF8}"/>
          </ac:spMkLst>
        </pc:spChg>
        <pc:spChg chg="del">
          <ac:chgData name="Aurelien Domont" userId="6da7715ce44349b3" providerId="LiveId" clId="{30A766B1-982E-4295-BCAD-093FA0E8E566}" dt="2022-04-22T00:39:14.165" v="1584" actId="478"/>
          <ac:spMkLst>
            <pc:docMk/>
            <pc:sldMk cId="3439488634" sldId="2407"/>
            <ac:spMk id="27" creationId="{54BC1734-C961-49B3-BBCE-81BBEF3EFD1B}"/>
          </ac:spMkLst>
        </pc:spChg>
        <pc:spChg chg="del">
          <ac:chgData name="Aurelien Domont" userId="6da7715ce44349b3" providerId="LiveId" clId="{30A766B1-982E-4295-BCAD-093FA0E8E566}" dt="2022-04-22T00:39:14.165" v="1584" actId="478"/>
          <ac:spMkLst>
            <pc:docMk/>
            <pc:sldMk cId="3439488634" sldId="2407"/>
            <ac:spMk id="28" creationId="{4A40CCF3-55AD-4BA5-B3E8-AE7B563E3E35}"/>
          </ac:spMkLst>
        </pc:spChg>
        <pc:spChg chg="del">
          <ac:chgData name="Aurelien Domont" userId="6da7715ce44349b3" providerId="LiveId" clId="{30A766B1-982E-4295-BCAD-093FA0E8E566}" dt="2022-04-22T00:39:14.165" v="1584" actId="478"/>
          <ac:spMkLst>
            <pc:docMk/>
            <pc:sldMk cId="3439488634" sldId="2407"/>
            <ac:spMk id="31" creationId="{1C1B78F5-CE09-4A06-8F1D-30227B5D6E15}"/>
          </ac:spMkLst>
        </pc:spChg>
        <pc:spChg chg="del">
          <ac:chgData name="Aurelien Domont" userId="6da7715ce44349b3" providerId="LiveId" clId="{30A766B1-982E-4295-BCAD-093FA0E8E566}" dt="2022-04-22T00:39:14.165" v="1584" actId="478"/>
          <ac:spMkLst>
            <pc:docMk/>
            <pc:sldMk cId="3439488634" sldId="2407"/>
            <ac:spMk id="32" creationId="{3BEF6079-F38C-4B82-B044-53A13155F334}"/>
          </ac:spMkLst>
        </pc:spChg>
        <pc:spChg chg="del">
          <ac:chgData name="Aurelien Domont" userId="6da7715ce44349b3" providerId="LiveId" clId="{30A766B1-982E-4295-BCAD-093FA0E8E566}" dt="2022-04-22T00:39:14.165" v="1584" actId="478"/>
          <ac:spMkLst>
            <pc:docMk/>
            <pc:sldMk cId="3439488634" sldId="2407"/>
            <ac:spMk id="33" creationId="{8260BE05-FEA7-4631-88CD-752AC5C966BA}"/>
          </ac:spMkLst>
        </pc:spChg>
        <pc:spChg chg="del">
          <ac:chgData name="Aurelien Domont" userId="6da7715ce44349b3" providerId="LiveId" clId="{30A766B1-982E-4295-BCAD-093FA0E8E566}" dt="2022-04-22T00:39:14.165" v="1584" actId="478"/>
          <ac:spMkLst>
            <pc:docMk/>
            <pc:sldMk cId="3439488634" sldId="2407"/>
            <ac:spMk id="34" creationId="{473B4042-51F1-41BD-8EDF-E03E66716A5A}"/>
          </ac:spMkLst>
        </pc:spChg>
        <pc:spChg chg="del">
          <ac:chgData name="Aurelien Domont" userId="6da7715ce44349b3" providerId="LiveId" clId="{30A766B1-982E-4295-BCAD-093FA0E8E566}" dt="2022-04-22T00:39:14.165" v="1584" actId="478"/>
          <ac:spMkLst>
            <pc:docMk/>
            <pc:sldMk cId="3439488634" sldId="2407"/>
            <ac:spMk id="35" creationId="{64C38490-8643-4DBA-8D8B-54C587ECA10D}"/>
          </ac:spMkLst>
        </pc:spChg>
        <pc:spChg chg="del">
          <ac:chgData name="Aurelien Domont" userId="6da7715ce44349b3" providerId="LiveId" clId="{30A766B1-982E-4295-BCAD-093FA0E8E566}" dt="2022-04-22T00:39:14.165" v="1584" actId="478"/>
          <ac:spMkLst>
            <pc:docMk/>
            <pc:sldMk cId="3439488634" sldId="2407"/>
            <ac:spMk id="36" creationId="{DD21B6DB-4893-4F57-917C-1828BD8F7DFD}"/>
          </ac:spMkLst>
        </pc:spChg>
        <pc:graphicFrameChg chg="add del mod">
          <ac:chgData name="Aurelien Domont" userId="6da7715ce44349b3" providerId="LiveId" clId="{30A766B1-982E-4295-BCAD-093FA0E8E566}" dt="2022-04-22T00:40:29.891" v="1704"/>
          <ac:graphicFrameMkLst>
            <pc:docMk/>
            <pc:sldMk cId="3439488634" sldId="2407"/>
            <ac:graphicFrameMk id="26" creationId="{3C37BF15-5F15-4D6A-9134-A7E5C4017253}"/>
          </ac:graphicFrameMkLst>
        </pc:graphicFrameChg>
        <pc:graphicFrameChg chg="add del mod">
          <ac:chgData name="Aurelien Domont" userId="6da7715ce44349b3" providerId="LiveId" clId="{30A766B1-982E-4295-BCAD-093FA0E8E566}" dt="2022-04-22T00:40:31.563" v="1706"/>
          <ac:graphicFrameMkLst>
            <pc:docMk/>
            <pc:sldMk cId="3439488634" sldId="2407"/>
            <ac:graphicFrameMk id="29" creationId="{F23FCFF1-179C-4823-8D8D-99317C4F9139}"/>
          </ac:graphicFrameMkLst>
        </pc:graphicFrameChg>
        <pc:graphicFrameChg chg="add del mod modGraphic">
          <ac:chgData name="Aurelien Domont" userId="6da7715ce44349b3" providerId="LiveId" clId="{30A766B1-982E-4295-BCAD-093FA0E8E566}" dt="2022-04-22T00:41:40.667" v="1717" actId="478"/>
          <ac:graphicFrameMkLst>
            <pc:docMk/>
            <pc:sldMk cId="3439488634" sldId="2407"/>
            <ac:graphicFrameMk id="37" creationId="{88178F10-84AA-4CB9-99AE-9C0CE40CDC80}"/>
          </ac:graphicFrameMkLst>
        </pc:graphicFrameChg>
        <pc:graphicFrameChg chg="add del mod">
          <ac:chgData name="Aurelien Domont" userId="6da7715ce44349b3" providerId="LiveId" clId="{30A766B1-982E-4295-BCAD-093FA0E8E566}" dt="2022-04-22T00:41:43.760" v="1719"/>
          <ac:graphicFrameMkLst>
            <pc:docMk/>
            <pc:sldMk cId="3439488634" sldId="2407"/>
            <ac:graphicFrameMk id="38" creationId="{DBA4AC0C-4219-4BB0-9B27-D6818C366058}"/>
          </ac:graphicFrameMkLst>
        </pc:graphicFrameChg>
        <pc:graphicFrameChg chg="add del mod modGraphic">
          <ac:chgData name="Aurelien Domont" userId="6da7715ce44349b3" providerId="LiveId" clId="{30A766B1-982E-4295-BCAD-093FA0E8E566}" dt="2022-05-25T06:51:03.170" v="7479" actId="478"/>
          <ac:graphicFrameMkLst>
            <pc:docMk/>
            <pc:sldMk cId="3439488634" sldId="2407"/>
            <ac:graphicFrameMk id="39" creationId="{638D8B26-67E0-4E82-B540-98B843EF1F95}"/>
          </ac:graphicFrameMkLst>
        </pc:graphicFrameChg>
        <pc:picChg chg="del">
          <ac:chgData name="Aurelien Domont" userId="6da7715ce44349b3" providerId="LiveId" clId="{30A766B1-982E-4295-BCAD-093FA0E8E566}" dt="2022-04-22T00:39:14.165" v="1584" actId="478"/>
          <ac:picMkLst>
            <pc:docMk/>
            <pc:sldMk cId="3439488634" sldId="2407"/>
            <ac:picMk id="5" creationId="{B591932E-445E-4FC6-BA49-B391B8DCAC7A}"/>
          </ac:picMkLst>
        </pc:picChg>
        <pc:picChg chg="del">
          <ac:chgData name="Aurelien Domont" userId="6da7715ce44349b3" providerId="LiveId" clId="{30A766B1-982E-4295-BCAD-093FA0E8E566}" dt="2022-04-22T00:39:14.165" v="1584" actId="478"/>
          <ac:picMkLst>
            <pc:docMk/>
            <pc:sldMk cId="3439488634" sldId="2407"/>
            <ac:picMk id="7" creationId="{F8BDF65F-C179-4D90-9DAF-9A04B8C11C0C}"/>
          </ac:picMkLst>
        </pc:picChg>
        <pc:picChg chg="del">
          <ac:chgData name="Aurelien Domont" userId="6da7715ce44349b3" providerId="LiveId" clId="{30A766B1-982E-4295-BCAD-093FA0E8E566}" dt="2022-04-22T00:39:14.165" v="1584" actId="478"/>
          <ac:picMkLst>
            <pc:docMk/>
            <pc:sldMk cId="3439488634" sldId="2407"/>
            <ac:picMk id="24" creationId="{D2DB75A5-E17D-431C-A54A-40A06ADDBEF3}"/>
          </ac:picMkLst>
        </pc:picChg>
        <pc:picChg chg="del">
          <ac:chgData name="Aurelien Domont" userId="6da7715ce44349b3" providerId="LiveId" clId="{30A766B1-982E-4295-BCAD-093FA0E8E566}" dt="2022-04-22T00:39:14.165" v="1584" actId="478"/>
          <ac:picMkLst>
            <pc:docMk/>
            <pc:sldMk cId="3439488634" sldId="2407"/>
            <ac:picMk id="25" creationId="{86024EC3-117C-470E-8D6A-4C9B8B7C4E90}"/>
          </ac:picMkLst>
        </pc:picChg>
        <pc:picChg chg="del">
          <ac:chgData name="Aurelien Domont" userId="6da7715ce44349b3" providerId="LiveId" clId="{30A766B1-982E-4295-BCAD-093FA0E8E566}" dt="2022-04-22T00:39:14.165" v="1584" actId="478"/>
          <ac:picMkLst>
            <pc:docMk/>
            <pc:sldMk cId="3439488634" sldId="2407"/>
            <ac:picMk id="30" creationId="{39260E92-FADF-4076-9052-5C1B0040ACAE}"/>
          </ac:picMkLst>
        </pc:picChg>
        <pc:cxnChg chg="del">
          <ac:chgData name="Aurelien Domont" userId="6da7715ce44349b3" providerId="LiveId" clId="{30A766B1-982E-4295-BCAD-093FA0E8E566}" dt="2022-04-22T00:39:14.165" v="1584" actId="478"/>
          <ac:cxnSpMkLst>
            <pc:docMk/>
            <pc:sldMk cId="3439488634" sldId="2407"/>
            <ac:cxnSpMk id="19" creationId="{19DA62D3-92ED-4E24-A47E-4114E3BAC740}"/>
          </ac:cxnSpMkLst>
        </pc:cxnChg>
        <pc:cxnChg chg="del mod">
          <ac:chgData name="Aurelien Domont" userId="6da7715ce44349b3" providerId="LiveId" clId="{30A766B1-982E-4295-BCAD-093FA0E8E566}" dt="2022-04-22T00:39:14.165" v="1584" actId="478"/>
          <ac:cxnSpMkLst>
            <pc:docMk/>
            <pc:sldMk cId="3439488634" sldId="2407"/>
            <ac:cxnSpMk id="43" creationId="{31B5725B-0388-47A1-85B2-5668AD09E45F}"/>
          </ac:cxnSpMkLst>
        </pc:cxnChg>
      </pc:sldChg>
      <pc:sldChg chg="addSp modSp add mod">
        <pc:chgData name="Aurelien Domont" userId="6da7715ce44349b3" providerId="LiveId" clId="{30A766B1-982E-4295-BCAD-093FA0E8E566}" dt="2023-01-18T05:33:07.832" v="14918"/>
        <pc:sldMkLst>
          <pc:docMk/>
          <pc:sldMk cId="2605546588" sldId="2408"/>
        </pc:sldMkLst>
        <pc:spChg chg="mod">
          <ac:chgData name="Aurelien Domont" userId="6da7715ce44349b3" providerId="LiveId" clId="{30A766B1-982E-4295-BCAD-093FA0E8E566}" dt="2023-01-18T05:33:07.832" v="14918"/>
          <ac:spMkLst>
            <pc:docMk/>
            <pc:sldMk cId="2605546588" sldId="2408"/>
            <ac:spMk id="3" creationId="{CE2529A3-BA97-486F-9E02-8DFAAA7D8D38}"/>
          </ac:spMkLst>
        </pc:spChg>
        <pc:spChg chg="add mod">
          <ac:chgData name="Aurelien Domont" userId="6da7715ce44349b3" providerId="LiveId" clId="{30A766B1-982E-4295-BCAD-093FA0E8E566}" dt="2022-04-22T00:44:27.353" v="1788" actId="20577"/>
          <ac:spMkLst>
            <pc:docMk/>
            <pc:sldMk cId="2605546588" sldId="2408"/>
            <ac:spMk id="6" creationId="{40F87051-13E3-4F2B-AA20-CAD020CDAF9F}"/>
          </ac:spMkLst>
        </pc:spChg>
        <pc:spChg chg="add mod">
          <ac:chgData name="Aurelien Domont" userId="6da7715ce44349b3" providerId="LiveId" clId="{30A766B1-982E-4295-BCAD-093FA0E8E566}" dt="2022-04-22T00:50:49.947" v="2102" actId="20577"/>
          <ac:spMkLst>
            <pc:docMk/>
            <pc:sldMk cId="2605546588" sldId="2408"/>
            <ac:spMk id="7" creationId="{797E9CCD-36C5-4E7A-99BC-5E684243C1F5}"/>
          </ac:spMkLst>
        </pc:spChg>
        <pc:spChg chg="mod">
          <ac:chgData name="Aurelien Domont" userId="6da7715ce44349b3" providerId="LiveId" clId="{30A766B1-982E-4295-BCAD-093FA0E8E566}" dt="2023-01-18T05:33:07.832" v="14918"/>
          <ac:spMkLst>
            <pc:docMk/>
            <pc:sldMk cId="2605546588" sldId="2408"/>
            <ac:spMk id="16" creationId="{6C2BB713-9637-4B9B-938F-E9768876782A}"/>
          </ac:spMkLst>
        </pc:spChg>
        <pc:graphicFrameChg chg="mod modGraphic">
          <ac:chgData name="Aurelien Domont" userId="6da7715ce44349b3" providerId="LiveId" clId="{30A766B1-982E-4295-BCAD-093FA0E8E566}" dt="2022-04-22T00:56:49.428" v="2197"/>
          <ac:graphicFrameMkLst>
            <pc:docMk/>
            <pc:sldMk cId="2605546588" sldId="2408"/>
            <ac:graphicFrameMk id="39" creationId="{638D8B26-67E0-4E82-B540-98B843EF1F95}"/>
          </ac:graphicFrameMkLst>
        </pc:graphicFrameChg>
      </pc:sldChg>
      <pc:sldChg chg="add del">
        <pc:chgData name="Aurelien Domont" userId="6da7715ce44349b3" providerId="LiveId" clId="{30A766B1-982E-4295-BCAD-093FA0E8E566}" dt="2022-04-21T06:37:20.817" v="1304" actId="47"/>
        <pc:sldMkLst>
          <pc:docMk/>
          <pc:sldMk cId="3890776163" sldId="2408"/>
        </pc:sldMkLst>
      </pc:sldChg>
      <pc:sldChg chg="addSp delSp modSp add mod">
        <pc:chgData name="Aurelien Domont" userId="6da7715ce44349b3" providerId="LiveId" clId="{30A766B1-982E-4295-BCAD-093FA0E8E566}" dt="2023-01-18T05:33:07.832" v="14918"/>
        <pc:sldMkLst>
          <pc:docMk/>
          <pc:sldMk cId="2669431179" sldId="2409"/>
        </pc:sldMkLst>
        <pc:spChg chg="mod">
          <ac:chgData name="Aurelien Domont" userId="6da7715ce44349b3" providerId="LiveId" clId="{30A766B1-982E-4295-BCAD-093FA0E8E566}" dt="2023-01-18T05:33:07.832" v="14918"/>
          <ac:spMkLst>
            <pc:docMk/>
            <pc:sldMk cId="2669431179" sldId="2409"/>
            <ac:spMk id="3" creationId="{CE2529A3-BA97-486F-9E02-8DFAAA7D8D38}"/>
          </ac:spMkLst>
        </pc:spChg>
        <pc:spChg chg="mod">
          <ac:chgData name="Aurelien Domont" userId="6da7715ce44349b3" providerId="LiveId" clId="{30A766B1-982E-4295-BCAD-093FA0E8E566}" dt="2023-01-18T05:33:07.832" v="14918"/>
          <ac:spMkLst>
            <pc:docMk/>
            <pc:sldMk cId="2669431179" sldId="2409"/>
            <ac:spMk id="16" creationId="{6C2BB713-9637-4B9B-938F-E9768876782A}"/>
          </ac:spMkLst>
        </pc:spChg>
        <pc:graphicFrameChg chg="add del mod">
          <ac:chgData name="Aurelien Domont" userId="6da7715ce44349b3" providerId="LiveId" clId="{30A766B1-982E-4295-BCAD-093FA0E8E566}" dt="2022-04-22T00:53:53.668" v="2161"/>
          <ac:graphicFrameMkLst>
            <pc:docMk/>
            <pc:sldMk cId="2669431179" sldId="2409"/>
            <ac:graphicFrameMk id="6" creationId="{F335DE66-44DB-4D56-9683-B06EC8EF432D}"/>
          </ac:graphicFrameMkLst>
        </pc:graphicFrameChg>
        <pc:graphicFrameChg chg="add mod modGraphic">
          <ac:chgData name="Aurelien Domont" userId="6da7715ce44349b3" providerId="LiveId" clId="{30A766B1-982E-4295-BCAD-093FA0E8E566}" dt="2022-04-22T00:59:27.829" v="2297" actId="1036"/>
          <ac:graphicFrameMkLst>
            <pc:docMk/>
            <pc:sldMk cId="2669431179" sldId="2409"/>
            <ac:graphicFrameMk id="7" creationId="{3BB6D720-945F-45FA-980D-5585C53E12F3}"/>
          </ac:graphicFrameMkLst>
        </pc:graphicFrameChg>
        <pc:graphicFrameChg chg="del">
          <ac:chgData name="Aurelien Domont" userId="6da7715ce44349b3" providerId="LiveId" clId="{30A766B1-982E-4295-BCAD-093FA0E8E566}" dt="2022-04-22T00:53:37.719" v="2159" actId="478"/>
          <ac:graphicFrameMkLst>
            <pc:docMk/>
            <pc:sldMk cId="2669431179" sldId="2409"/>
            <ac:graphicFrameMk id="39" creationId="{638D8B26-67E0-4E82-B540-98B843EF1F95}"/>
          </ac:graphicFrameMkLst>
        </pc:graphicFrameChg>
      </pc:sldChg>
      <pc:sldChg chg="addSp delSp modSp add mod">
        <pc:chgData name="Aurelien Domont" userId="6da7715ce44349b3" providerId="LiveId" clId="{30A766B1-982E-4295-BCAD-093FA0E8E566}" dt="2023-01-18T05:33:07.832" v="14918"/>
        <pc:sldMkLst>
          <pc:docMk/>
          <pc:sldMk cId="4160978231" sldId="2410"/>
        </pc:sldMkLst>
        <pc:spChg chg="mod">
          <ac:chgData name="Aurelien Domont" userId="6da7715ce44349b3" providerId="LiveId" clId="{30A766B1-982E-4295-BCAD-093FA0E8E566}" dt="2023-01-18T05:33:07.832" v="14918"/>
          <ac:spMkLst>
            <pc:docMk/>
            <pc:sldMk cId="4160978231" sldId="2410"/>
            <ac:spMk id="3" creationId="{CE2529A3-BA97-486F-9E02-8DFAAA7D8D38}"/>
          </ac:spMkLst>
        </pc:spChg>
        <pc:spChg chg="add del mod">
          <ac:chgData name="Aurelien Domont" userId="6da7715ce44349b3" providerId="LiveId" clId="{30A766B1-982E-4295-BCAD-093FA0E8E566}" dt="2022-04-22T01:23:55.845" v="2766" actId="20577"/>
          <ac:spMkLst>
            <pc:docMk/>
            <pc:sldMk cId="4160978231" sldId="2410"/>
            <ac:spMk id="6" creationId="{72284D4F-8A18-4284-8DA2-C85EC344902D}"/>
          </ac:spMkLst>
        </pc:spChg>
        <pc:spChg chg="add del mod">
          <ac:chgData name="Aurelien Domont" userId="6da7715ce44349b3" providerId="LiveId" clId="{30A766B1-982E-4295-BCAD-093FA0E8E566}" dt="2022-04-22T01:07:33.610" v="2494"/>
          <ac:spMkLst>
            <pc:docMk/>
            <pc:sldMk cId="4160978231" sldId="2410"/>
            <ac:spMk id="8" creationId="{6DAF74E8-F105-4A4D-B72B-7058B377D69B}"/>
          </ac:spMkLst>
        </pc:spChg>
        <pc:spChg chg="add del mod">
          <ac:chgData name="Aurelien Domont" userId="6da7715ce44349b3" providerId="LiveId" clId="{30A766B1-982E-4295-BCAD-093FA0E8E566}" dt="2022-04-22T01:07:33.610" v="2494"/>
          <ac:spMkLst>
            <pc:docMk/>
            <pc:sldMk cId="4160978231" sldId="2410"/>
            <ac:spMk id="9" creationId="{0B5BCA5C-FFAC-43F8-9DB3-27B74589BE61}"/>
          </ac:spMkLst>
        </pc:spChg>
        <pc:spChg chg="add del mod">
          <ac:chgData name="Aurelien Domont" userId="6da7715ce44349b3" providerId="LiveId" clId="{30A766B1-982E-4295-BCAD-093FA0E8E566}" dt="2022-04-22T01:07:33.610" v="2494"/>
          <ac:spMkLst>
            <pc:docMk/>
            <pc:sldMk cId="4160978231" sldId="2410"/>
            <ac:spMk id="10" creationId="{1C6821A3-CD46-4D37-AACA-221C6971A57B}"/>
          </ac:spMkLst>
        </pc:spChg>
        <pc:spChg chg="add del mod">
          <ac:chgData name="Aurelien Domont" userId="6da7715ce44349b3" providerId="LiveId" clId="{30A766B1-982E-4295-BCAD-093FA0E8E566}" dt="2022-04-22T01:07:33.610" v="2494"/>
          <ac:spMkLst>
            <pc:docMk/>
            <pc:sldMk cId="4160978231" sldId="2410"/>
            <ac:spMk id="11" creationId="{F7083EA6-8E06-44EC-92FA-50A88EE259C0}"/>
          </ac:spMkLst>
        </pc:spChg>
        <pc:spChg chg="add del mod">
          <ac:chgData name="Aurelien Domont" userId="6da7715ce44349b3" providerId="LiveId" clId="{30A766B1-982E-4295-BCAD-093FA0E8E566}" dt="2022-04-22T01:07:33.610" v="2494"/>
          <ac:spMkLst>
            <pc:docMk/>
            <pc:sldMk cId="4160978231" sldId="2410"/>
            <ac:spMk id="15" creationId="{D389DD60-215F-4B2D-80EF-2E4EEB9D1890}"/>
          </ac:spMkLst>
        </pc:spChg>
        <pc:spChg chg="mod">
          <ac:chgData name="Aurelien Domont" userId="6da7715ce44349b3" providerId="LiveId" clId="{30A766B1-982E-4295-BCAD-093FA0E8E566}" dt="2023-01-18T05:33:07.832" v="14918"/>
          <ac:spMkLst>
            <pc:docMk/>
            <pc:sldMk cId="4160978231" sldId="2410"/>
            <ac:spMk id="16" creationId="{6C2BB713-9637-4B9B-938F-E9768876782A}"/>
          </ac:spMkLst>
        </pc:spChg>
        <pc:graphicFrameChg chg="del">
          <ac:chgData name="Aurelien Domont" userId="6da7715ce44349b3" providerId="LiveId" clId="{30A766B1-982E-4295-BCAD-093FA0E8E566}" dt="2022-04-22T00:59:45.965" v="2312" actId="478"/>
          <ac:graphicFrameMkLst>
            <pc:docMk/>
            <pc:sldMk cId="4160978231" sldId="2410"/>
            <ac:graphicFrameMk id="7" creationId="{3BB6D720-945F-45FA-980D-5585C53E12F3}"/>
          </ac:graphicFrameMkLst>
        </pc:graphicFrameChg>
        <pc:picChg chg="add del mod">
          <ac:chgData name="Aurelien Domont" userId="6da7715ce44349b3" providerId="LiveId" clId="{30A766B1-982E-4295-BCAD-093FA0E8E566}" dt="2022-04-22T01:07:33.610" v="2494"/>
          <ac:picMkLst>
            <pc:docMk/>
            <pc:sldMk cId="4160978231" sldId="2410"/>
            <ac:picMk id="12" creationId="{2B5D3325-E220-42C5-87F9-655745995BD7}"/>
          </ac:picMkLst>
        </pc:picChg>
        <pc:picChg chg="add del mod">
          <ac:chgData name="Aurelien Domont" userId="6da7715ce44349b3" providerId="LiveId" clId="{30A766B1-982E-4295-BCAD-093FA0E8E566}" dt="2022-04-22T01:07:33.610" v="2494"/>
          <ac:picMkLst>
            <pc:docMk/>
            <pc:sldMk cId="4160978231" sldId="2410"/>
            <ac:picMk id="14" creationId="{BA27F8D5-30D4-4F9E-BF18-668FADE23D42}"/>
          </ac:picMkLst>
        </pc:picChg>
      </pc:sldChg>
      <pc:sldChg chg="addSp modSp add mod">
        <pc:chgData name="Aurelien Domont" userId="6da7715ce44349b3" providerId="LiveId" clId="{30A766B1-982E-4295-BCAD-093FA0E8E566}" dt="2023-01-18T05:33:07.832" v="14918"/>
        <pc:sldMkLst>
          <pc:docMk/>
          <pc:sldMk cId="3087515776" sldId="2411"/>
        </pc:sldMkLst>
        <pc:spChg chg="mod">
          <ac:chgData name="Aurelien Domont" userId="6da7715ce44349b3" providerId="LiveId" clId="{30A766B1-982E-4295-BCAD-093FA0E8E566}" dt="2023-01-18T05:33:07.832" v="14918"/>
          <ac:spMkLst>
            <pc:docMk/>
            <pc:sldMk cId="3087515776" sldId="2411"/>
            <ac:spMk id="3" creationId="{CE2529A3-BA97-486F-9E02-8DFAAA7D8D38}"/>
          </ac:spMkLst>
        </pc:spChg>
        <pc:spChg chg="mod">
          <ac:chgData name="Aurelien Domont" userId="6da7715ce44349b3" providerId="LiveId" clId="{30A766B1-982E-4295-BCAD-093FA0E8E566}" dt="2022-04-22T01:31:57.790" v="2861" actId="20577"/>
          <ac:spMkLst>
            <pc:docMk/>
            <pc:sldMk cId="3087515776" sldId="2411"/>
            <ac:spMk id="6" creationId="{72284D4F-8A18-4284-8DA2-C85EC344902D}"/>
          </ac:spMkLst>
        </pc:spChg>
        <pc:spChg chg="add mod">
          <ac:chgData name="Aurelien Domont" userId="6da7715ce44349b3" providerId="LiveId" clId="{30A766B1-982E-4295-BCAD-093FA0E8E566}" dt="2022-04-22T01:15:36.428" v="2650" actId="1038"/>
          <ac:spMkLst>
            <pc:docMk/>
            <pc:sldMk cId="3087515776" sldId="2411"/>
            <ac:spMk id="7" creationId="{3794BE0C-D55F-4680-A260-6DF05E1C4EE6}"/>
          </ac:spMkLst>
        </pc:spChg>
        <pc:spChg chg="mod">
          <ac:chgData name="Aurelien Domont" userId="6da7715ce44349b3" providerId="LiveId" clId="{30A766B1-982E-4295-BCAD-093FA0E8E566}" dt="2023-01-18T05:33:07.832" v="14918"/>
          <ac:spMkLst>
            <pc:docMk/>
            <pc:sldMk cId="3087515776" sldId="2411"/>
            <ac:spMk id="16" creationId="{6C2BB713-9637-4B9B-938F-E9768876782A}"/>
          </ac:spMkLst>
        </pc:spChg>
      </pc:sldChg>
      <pc:sldChg chg="addSp delSp modSp add mod">
        <pc:chgData name="Aurelien Domont" userId="6da7715ce44349b3" providerId="LiveId" clId="{30A766B1-982E-4295-BCAD-093FA0E8E566}" dt="2023-01-18T05:33:07.832" v="14918"/>
        <pc:sldMkLst>
          <pc:docMk/>
          <pc:sldMk cId="61296232" sldId="2412"/>
        </pc:sldMkLst>
        <pc:spChg chg="mod">
          <ac:chgData name="Aurelien Domont" userId="6da7715ce44349b3" providerId="LiveId" clId="{30A766B1-982E-4295-BCAD-093FA0E8E566}" dt="2023-01-18T05:33:07.832" v="14918"/>
          <ac:spMkLst>
            <pc:docMk/>
            <pc:sldMk cId="61296232" sldId="2412"/>
            <ac:spMk id="3" creationId="{CE2529A3-BA97-486F-9E02-8DFAAA7D8D38}"/>
          </ac:spMkLst>
        </pc:spChg>
        <pc:spChg chg="del">
          <ac:chgData name="Aurelien Domont" userId="6da7715ce44349b3" providerId="LiveId" clId="{30A766B1-982E-4295-BCAD-093FA0E8E566}" dt="2022-04-22T01:22:57.286" v="2698" actId="478"/>
          <ac:spMkLst>
            <pc:docMk/>
            <pc:sldMk cId="61296232" sldId="2412"/>
            <ac:spMk id="6" creationId="{72284D4F-8A18-4284-8DA2-C85EC344902D}"/>
          </ac:spMkLst>
        </pc:spChg>
        <pc:spChg chg="add mod">
          <ac:chgData name="Aurelien Domont" userId="6da7715ce44349b3" providerId="LiveId" clId="{30A766B1-982E-4295-BCAD-093FA0E8E566}" dt="2022-04-22T01:26:45.117" v="2814" actId="20577"/>
          <ac:spMkLst>
            <pc:docMk/>
            <pc:sldMk cId="61296232" sldId="2412"/>
            <ac:spMk id="9" creationId="{39CD6C22-1598-4603-AA8E-414A430815B6}"/>
          </ac:spMkLst>
        </pc:spChg>
        <pc:spChg chg="mod">
          <ac:chgData name="Aurelien Domont" userId="6da7715ce44349b3" providerId="LiveId" clId="{30A766B1-982E-4295-BCAD-093FA0E8E566}" dt="2023-01-18T05:33:07.832" v="14918"/>
          <ac:spMkLst>
            <pc:docMk/>
            <pc:sldMk cId="61296232" sldId="2412"/>
            <ac:spMk id="16" creationId="{6C2BB713-9637-4B9B-938F-E9768876782A}"/>
          </ac:spMkLst>
        </pc:spChg>
        <pc:graphicFrameChg chg="add mod modGraphic">
          <ac:chgData name="Aurelien Domont" userId="6da7715ce44349b3" providerId="LiveId" clId="{30A766B1-982E-4295-BCAD-093FA0E8E566}" dt="2022-04-22T01:27:01.706" v="2816" actId="20577"/>
          <ac:graphicFrameMkLst>
            <pc:docMk/>
            <pc:sldMk cId="61296232" sldId="2412"/>
            <ac:graphicFrameMk id="8" creationId="{EB6C2805-C70E-4DB1-9300-41E9F185933F}"/>
          </ac:graphicFrameMkLst>
        </pc:graphicFrameChg>
        <pc:cxnChg chg="add mod">
          <ac:chgData name="Aurelien Domont" userId="6da7715ce44349b3" providerId="LiveId" clId="{30A766B1-982E-4295-BCAD-093FA0E8E566}" dt="2022-04-22T01:26:32.487" v="2809"/>
          <ac:cxnSpMkLst>
            <pc:docMk/>
            <pc:sldMk cId="61296232" sldId="2412"/>
            <ac:cxnSpMk id="7" creationId="{41B5E34F-6CDE-47A4-84B1-75AF7AEA3FC4}"/>
          </ac:cxnSpMkLst>
        </pc:cxnChg>
      </pc:sldChg>
      <pc:sldChg chg="addSp delSp modSp add mod">
        <pc:chgData name="Aurelien Domont" userId="6da7715ce44349b3" providerId="LiveId" clId="{30A766B1-982E-4295-BCAD-093FA0E8E566}" dt="2023-01-18T05:33:07.832" v="14918"/>
        <pc:sldMkLst>
          <pc:docMk/>
          <pc:sldMk cId="2457475122" sldId="2413"/>
        </pc:sldMkLst>
        <pc:spChg chg="mod">
          <ac:chgData name="Aurelien Domont" userId="6da7715ce44349b3" providerId="LiveId" clId="{30A766B1-982E-4295-BCAD-093FA0E8E566}" dt="2023-01-18T05:33:07.832" v="14918"/>
          <ac:spMkLst>
            <pc:docMk/>
            <pc:sldMk cId="2457475122" sldId="2413"/>
            <ac:spMk id="3" creationId="{CE2529A3-BA97-486F-9E02-8DFAAA7D8D38}"/>
          </ac:spMkLst>
        </pc:spChg>
        <pc:spChg chg="mod">
          <ac:chgData name="Aurelien Domont" userId="6da7715ce44349b3" providerId="LiveId" clId="{30A766B1-982E-4295-BCAD-093FA0E8E566}" dt="2022-04-22T01:32:09.133" v="2868" actId="20577"/>
          <ac:spMkLst>
            <pc:docMk/>
            <pc:sldMk cId="2457475122" sldId="2413"/>
            <ac:spMk id="9" creationId="{39CD6C22-1598-4603-AA8E-414A430815B6}"/>
          </ac:spMkLst>
        </pc:spChg>
        <pc:spChg chg="add mod">
          <ac:chgData name="Aurelien Domont" userId="6da7715ce44349b3" providerId="LiveId" clId="{30A766B1-982E-4295-BCAD-093FA0E8E566}" dt="2022-04-22T01:27:16.965" v="2818"/>
          <ac:spMkLst>
            <pc:docMk/>
            <pc:sldMk cId="2457475122" sldId="2413"/>
            <ac:spMk id="10" creationId="{D82240EC-F511-4279-92F4-4B6136F03FFD}"/>
          </ac:spMkLst>
        </pc:spChg>
        <pc:spChg chg="add del mod">
          <ac:chgData name="Aurelien Domont" userId="6da7715ce44349b3" providerId="LiveId" clId="{30A766B1-982E-4295-BCAD-093FA0E8E566}" dt="2022-04-22T01:30:53.603" v="2832" actId="478"/>
          <ac:spMkLst>
            <pc:docMk/>
            <pc:sldMk cId="2457475122" sldId="2413"/>
            <ac:spMk id="11" creationId="{0870EBC4-56D1-4F4D-B18C-56A1F91B86FF}"/>
          </ac:spMkLst>
        </pc:spChg>
        <pc:spChg chg="mod">
          <ac:chgData name="Aurelien Domont" userId="6da7715ce44349b3" providerId="LiveId" clId="{30A766B1-982E-4295-BCAD-093FA0E8E566}" dt="2023-01-18T05:33:07.832" v="14918"/>
          <ac:spMkLst>
            <pc:docMk/>
            <pc:sldMk cId="2457475122" sldId="2413"/>
            <ac:spMk id="16" creationId="{6C2BB713-9637-4B9B-938F-E9768876782A}"/>
          </ac:spMkLst>
        </pc:spChg>
        <pc:graphicFrameChg chg="mod modGraphic">
          <ac:chgData name="Aurelien Domont" userId="6da7715ce44349b3" providerId="LiveId" clId="{30A766B1-982E-4295-BCAD-093FA0E8E566}" dt="2022-04-22T01:39:28.575" v="2964" actId="20577"/>
          <ac:graphicFrameMkLst>
            <pc:docMk/>
            <pc:sldMk cId="2457475122" sldId="2413"/>
            <ac:graphicFrameMk id="8" creationId="{EB6C2805-C70E-4DB1-9300-41E9F185933F}"/>
          </ac:graphicFrameMkLst>
        </pc:graphicFrameChg>
      </pc:sldChg>
      <pc:sldChg chg="addSp delSp modSp add del mod">
        <pc:chgData name="Aurelien Domont" userId="6da7715ce44349b3" providerId="LiveId" clId="{30A766B1-982E-4295-BCAD-093FA0E8E566}" dt="2022-05-26T05:33:47.813" v="10042" actId="47"/>
        <pc:sldMkLst>
          <pc:docMk/>
          <pc:sldMk cId="2353242926" sldId="2414"/>
        </pc:sldMkLst>
        <pc:spChg chg="add mod">
          <ac:chgData name="Aurelien Domont" userId="6da7715ce44349b3" providerId="LiveId" clId="{30A766B1-982E-4295-BCAD-093FA0E8E566}" dt="2022-04-22T03:03:07.620" v="3359"/>
          <ac:spMkLst>
            <pc:docMk/>
            <pc:sldMk cId="2353242926" sldId="2414"/>
            <ac:spMk id="26" creationId="{4C0F7571-8C33-4EA3-8D80-B5B07BF564AC}"/>
          </ac:spMkLst>
        </pc:spChg>
        <pc:spChg chg="del mod">
          <ac:chgData name="Aurelien Domont" userId="6da7715ce44349b3" providerId="LiveId" clId="{30A766B1-982E-4295-BCAD-093FA0E8E566}" dt="2022-04-22T03:03:07.355" v="3358" actId="478"/>
          <ac:spMkLst>
            <pc:docMk/>
            <pc:sldMk cId="2353242926" sldId="2414"/>
            <ac:spMk id="38" creationId="{9D01B2F0-F734-4933-A904-035A8BF40F3D}"/>
          </ac:spMkLst>
        </pc:spChg>
      </pc:sldChg>
      <pc:sldChg chg="addSp delSp modSp add mod">
        <pc:chgData name="Aurelien Domont" userId="6da7715ce44349b3" providerId="LiveId" clId="{30A766B1-982E-4295-BCAD-093FA0E8E566}" dt="2023-01-18T05:33:07.832" v="14918"/>
        <pc:sldMkLst>
          <pc:docMk/>
          <pc:sldMk cId="1987086110" sldId="2415"/>
        </pc:sldMkLst>
        <pc:spChg chg="mod">
          <ac:chgData name="Aurelien Domont" userId="6da7715ce44349b3" providerId="LiveId" clId="{30A766B1-982E-4295-BCAD-093FA0E8E566}" dt="2023-01-18T05:33:07.832" v="14918"/>
          <ac:spMkLst>
            <pc:docMk/>
            <pc:sldMk cId="1987086110" sldId="2415"/>
            <ac:spMk id="3" creationId="{CE2529A3-BA97-486F-9E02-8DFAAA7D8D38}"/>
          </ac:spMkLst>
        </pc:spChg>
        <pc:spChg chg="del">
          <ac:chgData name="Aurelien Domont" userId="6da7715ce44349b3" providerId="LiveId" clId="{30A766B1-982E-4295-BCAD-093FA0E8E566}" dt="2022-04-22T02:54:37.545" v="3238" actId="478"/>
          <ac:spMkLst>
            <pc:docMk/>
            <pc:sldMk cId="1987086110" sldId="2415"/>
            <ac:spMk id="6" creationId="{72284D4F-8A18-4284-8DA2-C85EC344902D}"/>
          </ac:spMkLst>
        </pc:spChg>
        <pc:spChg chg="del">
          <ac:chgData name="Aurelien Domont" userId="6da7715ce44349b3" providerId="LiveId" clId="{30A766B1-982E-4295-BCAD-093FA0E8E566}" dt="2022-04-22T02:54:00.390" v="3237" actId="478"/>
          <ac:spMkLst>
            <pc:docMk/>
            <pc:sldMk cId="1987086110" sldId="2415"/>
            <ac:spMk id="7" creationId="{3794BE0C-D55F-4680-A260-6DF05E1C4EE6}"/>
          </ac:spMkLst>
        </pc:spChg>
        <pc:spChg chg="add mod topLvl">
          <ac:chgData name="Aurelien Domont" userId="6da7715ce44349b3" providerId="LiveId" clId="{30A766B1-982E-4295-BCAD-093FA0E8E566}" dt="2022-04-22T02:55:04.093" v="3244" actId="165"/>
          <ac:spMkLst>
            <pc:docMk/>
            <pc:sldMk cId="1987086110" sldId="2415"/>
            <ac:spMk id="8" creationId="{A59D9EB3-E9B5-436C-B84C-64290C638E46}"/>
          </ac:spMkLst>
        </pc:spChg>
        <pc:spChg chg="add mod topLvl">
          <ac:chgData name="Aurelien Domont" userId="6da7715ce44349b3" providerId="LiveId" clId="{30A766B1-982E-4295-BCAD-093FA0E8E566}" dt="2022-04-22T02:55:12.921" v="3265" actId="20577"/>
          <ac:spMkLst>
            <pc:docMk/>
            <pc:sldMk cId="1987086110" sldId="2415"/>
            <ac:spMk id="9" creationId="{C3864419-C26A-42D5-8FDC-9A9D4A693761}"/>
          </ac:spMkLst>
        </pc:spChg>
        <pc:spChg chg="add mod topLvl">
          <ac:chgData name="Aurelien Domont" userId="6da7715ce44349b3" providerId="LiveId" clId="{30A766B1-982E-4295-BCAD-093FA0E8E566}" dt="2022-04-22T02:55:16.322" v="3266"/>
          <ac:spMkLst>
            <pc:docMk/>
            <pc:sldMk cId="1987086110" sldId="2415"/>
            <ac:spMk id="10" creationId="{1FA09F76-46EF-423B-84D2-2040684DB3C7}"/>
          </ac:spMkLst>
        </pc:spChg>
        <pc:spChg chg="add mod topLvl">
          <ac:chgData name="Aurelien Domont" userId="6da7715ce44349b3" providerId="LiveId" clId="{30A766B1-982E-4295-BCAD-093FA0E8E566}" dt="2022-04-22T02:55:17.777" v="3267"/>
          <ac:spMkLst>
            <pc:docMk/>
            <pc:sldMk cId="1987086110" sldId="2415"/>
            <ac:spMk id="11" creationId="{778198BC-D9B0-4DCB-A5D8-3A42A5E9EC5B}"/>
          </ac:spMkLst>
        </pc:spChg>
        <pc:spChg chg="add mod topLvl">
          <ac:chgData name="Aurelien Domont" userId="6da7715ce44349b3" providerId="LiveId" clId="{30A766B1-982E-4295-BCAD-093FA0E8E566}" dt="2022-04-22T02:55:19.123" v="3268"/>
          <ac:spMkLst>
            <pc:docMk/>
            <pc:sldMk cId="1987086110" sldId="2415"/>
            <ac:spMk id="12" creationId="{9E493FD2-8F33-43CD-9667-FDDF0F018EC2}"/>
          </ac:spMkLst>
        </pc:spChg>
        <pc:spChg chg="add mod topLvl">
          <ac:chgData name="Aurelien Domont" userId="6da7715ce44349b3" providerId="LiveId" clId="{30A766B1-982E-4295-BCAD-093FA0E8E566}" dt="2022-04-22T02:55:53.783" v="3302"/>
          <ac:spMkLst>
            <pc:docMk/>
            <pc:sldMk cId="1987086110" sldId="2415"/>
            <ac:spMk id="14" creationId="{13687FD0-CC3D-40FD-ADD4-DE71B2DE0790}"/>
          </ac:spMkLst>
        </pc:spChg>
        <pc:spChg chg="add del mod topLvl">
          <ac:chgData name="Aurelien Domont" userId="6da7715ce44349b3" providerId="LiveId" clId="{30A766B1-982E-4295-BCAD-093FA0E8E566}" dt="2022-04-22T02:55:30.844" v="3269" actId="478"/>
          <ac:spMkLst>
            <pc:docMk/>
            <pc:sldMk cId="1987086110" sldId="2415"/>
            <ac:spMk id="15" creationId="{0869D67D-9D05-4DA7-9612-ECF0526DCD5F}"/>
          </ac:spMkLst>
        </pc:spChg>
        <pc:spChg chg="mod">
          <ac:chgData name="Aurelien Domont" userId="6da7715ce44349b3" providerId="LiveId" clId="{30A766B1-982E-4295-BCAD-093FA0E8E566}" dt="2023-01-18T05:33:07.832" v="14918"/>
          <ac:spMkLst>
            <pc:docMk/>
            <pc:sldMk cId="1987086110" sldId="2415"/>
            <ac:spMk id="16" creationId="{6C2BB713-9637-4B9B-938F-E9768876782A}"/>
          </ac:spMkLst>
        </pc:spChg>
        <pc:spChg chg="add del mod topLvl">
          <ac:chgData name="Aurelien Domont" userId="6da7715ce44349b3" providerId="LiveId" clId="{30A766B1-982E-4295-BCAD-093FA0E8E566}" dt="2022-04-22T02:55:30.844" v="3269" actId="478"/>
          <ac:spMkLst>
            <pc:docMk/>
            <pc:sldMk cId="1987086110" sldId="2415"/>
            <ac:spMk id="17" creationId="{29496673-53B1-48D4-B08C-B13D9AC94F12}"/>
          </ac:spMkLst>
        </pc:spChg>
        <pc:spChg chg="add del mod topLvl">
          <ac:chgData name="Aurelien Domont" userId="6da7715ce44349b3" providerId="LiveId" clId="{30A766B1-982E-4295-BCAD-093FA0E8E566}" dt="2022-04-22T02:55:30.844" v="3269" actId="478"/>
          <ac:spMkLst>
            <pc:docMk/>
            <pc:sldMk cId="1987086110" sldId="2415"/>
            <ac:spMk id="18" creationId="{A172297B-0064-430B-AF36-A6AA578221E1}"/>
          </ac:spMkLst>
        </pc:spChg>
        <pc:spChg chg="add mod">
          <ac:chgData name="Aurelien Domont" userId="6da7715ce44349b3" providerId="LiveId" clId="{30A766B1-982E-4295-BCAD-093FA0E8E566}" dt="2022-04-22T02:56:03.521" v="3303" actId="571"/>
          <ac:spMkLst>
            <pc:docMk/>
            <pc:sldMk cId="1987086110" sldId="2415"/>
            <ac:spMk id="19" creationId="{09C04015-EC95-4278-883A-356082B77501}"/>
          </ac:spMkLst>
        </pc:spChg>
        <pc:spChg chg="add mod">
          <ac:chgData name="Aurelien Domont" userId="6da7715ce44349b3" providerId="LiveId" clId="{30A766B1-982E-4295-BCAD-093FA0E8E566}" dt="2022-04-22T02:56:09.795" v="3304" actId="571"/>
          <ac:spMkLst>
            <pc:docMk/>
            <pc:sldMk cId="1987086110" sldId="2415"/>
            <ac:spMk id="20" creationId="{F87E8CBA-ED2B-46EC-ABF3-2E6AD79B83DA}"/>
          </ac:spMkLst>
        </pc:spChg>
        <pc:spChg chg="add mod">
          <ac:chgData name="Aurelien Domont" userId="6da7715ce44349b3" providerId="LiveId" clId="{30A766B1-982E-4295-BCAD-093FA0E8E566}" dt="2022-04-22T02:56:12.972" v="3305" actId="571"/>
          <ac:spMkLst>
            <pc:docMk/>
            <pc:sldMk cId="1987086110" sldId="2415"/>
            <ac:spMk id="21" creationId="{0F045C16-2460-43A5-AD15-C23D05B16BEB}"/>
          </ac:spMkLst>
        </pc:spChg>
        <pc:grpChg chg="add del mod">
          <ac:chgData name="Aurelien Domont" userId="6da7715ce44349b3" providerId="LiveId" clId="{30A766B1-982E-4295-BCAD-093FA0E8E566}" dt="2022-04-22T02:55:04.093" v="3244" actId="165"/>
          <ac:grpSpMkLst>
            <pc:docMk/>
            <pc:sldMk cId="1987086110" sldId="2415"/>
            <ac:grpSpMk id="2" creationId="{D476E895-BC2B-4E8E-81FE-B315D3C70611}"/>
          </ac:grpSpMkLst>
        </pc:grpChg>
      </pc:sldChg>
      <pc:sldChg chg="addSp delSp modSp add mod">
        <pc:chgData name="Aurelien Domont" userId="6da7715ce44349b3" providerId="LiveId" clId="{30A766B1-982E-4295-BCAD-093FA0E8E566}" dt="2023-01-18T05:33:07.832" v="14918"/>
        <pc:sldMkLst>
          <pc:docMk/>
          <pc:sldMk cId="1344979950" sldId="2416"/>
        </pc:sldMkLst>
        <pc:spChg chg="mod">
          <ac:chgData name="Aurelien Domont" userId="6da7715ce44349b3" providerId="LiveId" clId="{30A766B1-982E-4295-BCAD-093FA0E8E566}" dt="2023-01-18T05:33:07.832" v="14918"/>
          <ac:spMkLst>
            <pc:docMk/>
            <pc:sldMk cId="1344979950" sldId="2416"/>
            <ac:spMk id="3" creationId="{CE2529A3-BA97-486F-9E02-8DFAAA7D8D38}"/>
          </ac:spMkLst>
        </pc:spChg>
        <pc:spChg chg="add mod">
          <ac:chgData name="Aurelien Domont" userId="6da7715ce44349b3" providerId="LiveId" clId="{30A766B1-982E-4295-BCAD-093FA0E8E566}" dt="2022-04-26T06:01:29.696" v="4541" actId="1035"/>
          <ac:spMkLst>
            <pc:docMk/>
            <pc:sldMk cId="1344979950" sldId="2416"/>
            <ac:spMk id="7" creationId="{87AD5115-6A85-42FB-90D9-4015C546391D}"/>
          </ac:spMkLst>
        </pc:spChg>
        <pc:spChg chg="add mod">
          <ac:chgData name="Aurelien Domont" userId="6da7715ce44349b3" providerId="LiveId" clId="{30A766B1-982E-4295-BCAD-093FA0E8E566}" dt="2022-04-26T06:02:03.126" v="4564" actId="20577"/>
          <ac:spMkLst>
            <pc:docMk/>
            <pc:sldMk cId="1344979950" sldId="2416"/>
            <ac:spMk id="9" creationId="{0F720744-6087-4679-9751-0E066ABD7FDC}"/>
          </ac:spMkLst>
        </pc:spChg>
        <pc:spChg chg="del">
          <ac:chgData name="Aurelien Domont" userId="6da7715ce44349b3" providerId="LiveId" clId="{30A766B1-982E-4295-BCAD-093FA0E8E566}" dt="2022-04-22T02:56:48.983" v="3307" actId="478"/>
          <ac:spMkLst>
            <pc:docMk/>
            <pc:sldMk cId="1344979950" sldId="2416"/>
            <ac:spMk id="9" creationId="{C3864419-C26A-42D5-8FDC-9A9D4A693761}"/>
          </ac:spMkLst>
        </pc:spChg>
        <pc:spChg chg="del">
          <ac:chgData name="Aurelien Domont" userId="6da7715ce44349b3" providerId="LiveId" clId="{30A766B1-982E-4295-BCAD-093FA0E8E566}" dt="2022-04-22T02:56:48.983" v="3307" actId="478"/>
          <ac:spMkLst>
            <pc:docMk/>
            <pc:sldMk cId="1344979950" sldId="2416"/>
            <ac:spMk id="10" creationId="{1FA09F76-46EF-423B-84D2-2040684DB3C7}"/>
          </ac:spMkLst>
        </pc:spChg>
        <pc:spChg chg="del">
          <ac:chgData name="Aurelien Domont" userId="6da7715ce44349b3" providerId="LiveId" clId="{30A766B1-982E-4295-BCAD-093FA0E8E566}" dt="2022-04-22T02:56:48.983" v="3307" actId="478"/>
          <ac:spMkLst>
            <pc:docMk/>
            <pc:sldMk cId="1344979950" sldId="2416"/>
            <ac:spMk id="11" creationId="{778198BC-D9B0-4DCB-A5D8-3A42A5E9EC5B}"/>
          </ac:spMkLst>
        </pc:spChg>
        <pc:spChg chg="del">
          <ac:chgData name="Aurelien Domont" userId="6da7715ce44349b3" providerId="LiveId" clId="{30A766B1-982E-4295-BCAD-093FA0E8E566}" dt="2022-04-22T02:56:48.983" v="3307" actId="478"/>
          <ac:spMkLst>
            <pc:docMk/>
            <pc:sldMk cId="1344979950" sldId="2416"/>
            <ac:spMk id="12" creationId="{9E493FD2-8F33-43CD-9667-FDDF0F018EC2}"/>
          </ac:spMkLst>
        </pc:spChg>
        <pc:spChg chg="del">
          <ac:chgData name="Aurelien Domont" userId="6da7715ce44349b3" providerId="LiveId" clId="{30A766B1-982E-4295-BCAD-093FA0E8E566}" dt="2022-04-22T02:56:48.983" v="3307" actId="478"/>
          <ac:spMkLst>
            <pc:docMk/>
            <pc:sldMk cId="1344979950" sldId="2416"/>
            <ac:spMk id="14" creationId="{13687FD0-CC3D-40FD-ADD4-DE71B2DE0790}"/>
          </ac:spMkLst>
        </pc:spChg>
        <pc:spChg chg="mod">
          <ac:chgData name="Aurelien Domont" userId="6da7715ce44349b3" providerId="LiveId" clId="{30A766B1-982E-4295-BCAD-093FA0E8E566}" dt="2023-01-18T05:33:07.832" v="14918"/>
          <ac:spMkLst>
            <pc:docMk/>
            <pc:sldMk cId="1344979950" sldId="2416"/>
            <ac:spMk id="16" creationId="{6C2BB713-9637-4B9B-938F-E9768876782A}"/>
          </ac:spMkLst>
        </pc:spChg>
        <pc:spChg chg="del">
          <ac:chgData name="Aurelien Domont" userId="6da7715ce44349b3" providerId="LiveId" clId="{30A766B1-982E-4295-BCAD-093FA0E8E566}" dt="2022-04-22T02:56:48.983" v="3307" actId="478"/>
          <ac:spMkLst>
            <pc:docMk/>
            <pc:sldMk cId="1344979950" sldId="2416"/>
            <ac:spMk id="19" creationId="{09C04015-EC95-4278-883A-356082B77501}"/>
          </ac:spMkLst>
        </pc:spChg>
        <pc:spChg chg="del">
          <ac:chgData name="Aurelien Domont" userId="6da7715ce44349b3" providerId="LiveId" clId="{30A766B1-982E-4295-BCAD-093FA0E8E566}" dt="2022-04-22T02:56:48.983" v="3307" actId="478"/>
          <ac:spMkLst>
            <pc:docMk/>
            <pc:sldMk cId="1344979950" sldId="2416"/>
            <ac:spMk id="20" creationId="{F87E8CBA-ED2B-46EC-ABF3-2E6AD79B83DA}"/>
          </ac:spMkLst>
        </pc:spChg>
        <pc:spChg chg="del">
          <ac:chgData name="Aurelien Domont" userId="6da7715ce44349b3" providerId="LiveId" clId="{30A766B1-982E-4295-BCAD-093FA0E8E566}" dt="2022-04-22T02:56:48.983" v="3307" actId="478"/>
          <ac:spMkLst>
            <pc:docMk/>
            <pc:sldMk cId="1344979950" sldId="2416"/>
            <ac:spMk id="21" creationId="{0F045C16-2460-43A5-AD15-C23D05B16BEB}"/>
          </ac:spMkLst>
        </pc:spChg>
        <pc:picChg chg="add del mod">
          <ac:chgData name="Aurelien Domont" userId="6da7715ce44349b3" providerId="LiveId" clId="{30A766B1-982E-4295-BCAD-093FA0E8E566}" dt="2022-04-22T03:33:37.247" v="3473" actId="478"/>
          <ac:picMkLst>
            <pc:docMk/>
            <pc:sldMk cId="1344979950" sldId="2416"/>
            <ac:picMk id="4" creationId="{A42D31DA-8928-4413-8AB3-9B725CD13E79}"/>
          </ac:picMkLst>
        </pc:picChg>
        <pc:picChg chg="add mod">
          <ac:chgData name="Aurelien Domont" userId="6da7715ce44349b3" providerId="LiveId" clId="{30A766B1-982E-4295-BCAD-093FA0E8E566}" dt="2022-04-22T03:33:40.551" v="3486" actId="1038"/>
          <ac:picMkLst>
            <pc:docMk/>
            <pc:sldMk cId="1344979950" sldId="2416"/>
            <ac:picMk id="6" creationId="{6C3BA282-92E4-499D-A1F8-60ABA445F26B}"/>
          </ac:picMkLst>
        </pc:picChg>
        <pc:picChg chg="add mod">
          <ac:chgData name="Aurelien Domont" userId="6da7715ce44349b3" providerId="LiveId" clId="{30A766B1-982E-4295-BCAD-093FA0E8E566}" dt="2022-04-22T03:33:40.551" v="3486" actId="1038"/>
          <ac:picMkLst>
            <pc:docMk/>
            <pc:sldMk cId="1344979950" sldId="2416"/>
            <ac:picMk id="17" creationId="{ACECC1A0-0B0F-43A0-B411-25FC47432511}"/>
          </ac:picMkLst>
        </pc:picChg>
      </pc:sldChg>
      <pc:sldChg chg="modSp add del mod">
        <pc:chgData name="Aurelien Domont" userId="6da7715ce44349b3" providerId="LiveId" clId="{30A766B1-982E-4295-BCAD-093FA0E8E566}" dt="2022-04-22T03:05:00.573" v="3445" actId="47"/>
        <pc:sldMkLst>
          <pc:docMk/>
          <pc:sldMk cId="1128929655" sldId="2417"/>
        </pc:sldMkLst>
        <pc:spChg chg="mod">
          <ac:chgData name="Aurelien Domont" userId="6da7715ce44349b3" providerId="LiveId" clId="{30A766B1-982E-4295-BCAD-093FA0E8E566}" dt="2022-04-22T02:58:27.421" v="3349" actId="20577"/>
          <ac:spMkLst>
            <pc:docMk/>
            <pc:sldMk cId="1128929655" sldId="2417"/>
            <ac:spMk id="16" creationId="{6C2BB713-9637-4B9B-938F-E9768876782A}"/>
          </ac:spMkLst>
        </pc:spChg>
      </pc:sldChg>
      <pc:sldChg chg="addSp delSp modSp add mod">
        <pc:chgData name="Aurelien Domont" userId="6da7715ce44349b3" providerId="LiveId" clId="{30A766B1-982E-4295-BCAD-093FA0E8E566}" dt="2023-01-18T05:33:07.832" v="14918"/>
        <pc:sldMkLst>
          <pc:docMk/>
          <pc:sldMk cId="1388770549" sldId="2417"/>
        </pc:sldMkLst>
        <pc:spChg chg="add mod">
          <ac:chgData name="Aurelien Domont" userId="6da7715ce44349b3" providerId="LiveId" clId="{30A766B1-982E-4295-BCAD-093FA0E8E566}" dt="2022-04-26T06:25:27.014" v="5394" actId="1036"/>
          <ac:spMkLst>
            <pc:docMk/>
            <pc:sldMk cId="1388770549" sldId="2417"/>
            <ac:spMk id="2" creationId="{03F8E77D-BBCF-4732-A58D-305F0E3074CA}"/>
          </ac:spMkLst>
        </pc:spChg>
        <pc:spChg chg="mod">
          <ac:chgData name="Aurelien Domont" userId="6da7715ce44349b3" providerId="LiveId" clId="{30A766B1-982E-4295-BCAD-093FA0E8E566}" dt="2023-01-18T05:33:07.832" v="14918"/>
          <ac:spMkLst>
            <pc:docMk/>
            <pc:sldMk cId="1388770549" sldId="2417"/>
            <ac:spMk id="3" creationId="{CE2529A3-BA97-486F-9E02-8DFAAA7D8D38}"/>
          </ac:spMkLst>
        </pc:spChg>
        <pc:spChg chg="del">
          <ac:chgData name="Aurelien Domont" userId="6da7715ce44349b3" providerId="LiveId" clId="{30A766B1-982E-4295-BCAD-093FA0E8E566}" dt="2022-04-22T03:35:20.443" v="3534" actId="478"/>
          <ac:spMkLst>
            <pc:docMk/>
            <pc:sldMk cId="1388770549" sldId="2417"/>
            <ac:spMk id="7" creationId="{87AD5115-6A85-42FB-90D9-4015C546391D}"/>
          </ac:spMkLst>
        </pc:spChg>
        <pc:spChg chg="add del mod">
          <ac:chgData name="Aurelien Domont" userId="6da7715ce44349b3" providerId="LiveId" clId="{30A766B1-982E-4295-BCAD-093FA0E8E566}" dt="2022-04-26T06:02:15.590" v="4566" actId="478"/>
          <ac:spMkLst>
            <pc:docMk/>
            <pc:sldMk cId="1388770549" sldId="2417"/>
            <ac:spMk id="9" creationId="{FD0C0C93-F94F-4D4B-8A26-E0E0A15DAD8C}"/>
          </ac:spMkLst>
        </pc:spChg>
        <pc:spChg chg="add del mod">
          <ac:chgData name="Aurelien Domont" userId="6da7715ce44349b3" providerId="LiveId" clId="{30A766B1-982E-4295-BCAD-093FA0E8E566}" dt="2022-04-26T06:02:15.590" v="4566" actId="478"/>
          <ac:spMkLst>
            <pc:docMk/>
            <pc:sldMk cId="1388770549" sldId="2417"/>
            <ac:spMk id="10" creationId="{E694BB42-0DCE-4F00-9468-376462E100FC}"/>
          </ac:spMkLst>
        </pc:spChg>
        <pc:spChg chg="add del mod">
          <ac:chgData name="Aurelien Domont" userId="6da7715ce44349b3" providerId="LiveId" clId="{30A766B1-982E-4295-BCAD-093FA0E8E566}" dt="2022-04-26T06:02:15.590" v="4566" actId="478"/>
          <ac:spMkLst>
            <pc:docMk/>
            <pc:sldMk cId="1388770549" sldId="2417"/>
            <ac:spMk id="11" creationId="{64F4BE50-E9AD-4B4F-9A3E-19F09E3DE82B}"/>
          </ac:spMkLst>
        </pc:spChg>
        <pc:spChg chg="add del mod">
          <ac:chgData name="Aurelien Domont" userId="6da7715ce44349b3" providerId="LiveId" clId="{30A766B1-982E-4295-BCAD-093FA0E8E566}" dt="2022-04-26T06:02:15.590" v="4566" actId="478"/>
          <ac:spMkLst>
            <pc:docMk/>
            <pc:sldMk cId="1388770549" sldId="2417"/>
            <ac:spMk id="12" creationId="{279DACBF-6733-4213-AEDE-7819F3B4366A}"/>
          </ac:spMkLst>
        </pc:spChg>
        <pc:spChg chg="add mod">
          <ac:chgData name="Aurelien Domont" userId="6da7715ce44349b3" providerId="LiveId" clId="{30A766B1-982E-4295-BCAD-093FA0E8E566}" dt="2022-04-26T06:24:38.064" v="5378" actId="1037"/>
          <ac:spMkLst>
            <pc:docMk/>
            <pc:sldMk cId="1388770549" sldId="2417"/>
            <ac:spMk id="14" creationId="{E81E4701-4CC2-46E0-9063-67F64ED36BC3}"/>
          </ac:spMkLst>
        </pc:spChg>
        <pc:spChg chg="add mod">
          <ac:chgData name="Aurelien Domont" userId="6da7715ce44349b3" providerId="LiveId" clId="{30A766B1-982E-4295-BCAD-093FA0E8E566}" dt="2022-04-26T06:25:14.874" v="5386" actId="1038"/>
          <ac:spMkLst>
            <pc:docMk/>
            <pc:sldMk cId="1388770549" sldId="2417"/>
            <ac:spMk id="15" creationId="{7F04332D-16D0-4A8D-A020-D2E97B666270}"/>
          </ac:spMkLst>
        </pc:spChg>
        <pc:spChg chg="mod">
          <ac:chgData name="Aurelien Domont" userId="6da7715ce44349b3" providerId="LiveId" clId="{30A766B1-982E-4295-BCAD-093FA0E8E566}" dt="2023-01-18T05:33:07.832" v="14918"/>
          <ac:spMkLst>
            <pc:docMk/>
            <pc:sldMk cId="1388770549" sldId="2417"/>
            <ac:spMk id="16" creationId="{6C2BB713-9637-4B9B-938F-E9768876782A}"/>
          </ac:spMkLst>
        </pc:spChg>
        <pc:spChg chg="add mod">
          <ac:chgData name="Aurelien Domont" userId="6da7715ce44349b3" providerId="LiveId" clId="{30A766B1-982E-4295-BCAD-093FA0E8E566}" dt="2022-04-26T06:25:09.609" v="5384" actId="1038"/>
          <ac:spMkLst>
            <pc:docMk/>
            <pc:sldMk cId="1388770549" sldId="2417"/>
            <ac:spMk id="17" creationId="{A09E7D10-3B54-4CF6-9361-284110DB8169}"/>
          </ac:spMkLst>
        </pc:spChg>
        <pc:spChg chg="add mod">
          <ac:chgData name="Aurelien Domont" userId="6da7715ce44349b3" providerId="LiveId" clId="{30A766B1-982E-4295-BCAD-093FA0E8E566}" dt="2022-04-26T06:24:50.656" v="5381" actId="1038"/>
          <ac:spMkLst>
            <pc:docMk/>
            <pc:sldMk cId="1388770549" sldId="2417"/>
            <ac:spMk id="18" creationId="{90008F55-D336-458C-BE51-B22E761EE2BE}"/>
          </ac:spMkLst>
        </pc:spChg>
        <pc:spChg chg="add mod">
          <ac:chgData name="Aurelien Domont" userId="6da7715ce44349b3" providerId="LiveId" clId="{30A766B1-982E-4295-BCAD-093FA0E8E566}" dt="2022-04-26T06:25:27.014" v="5394" actId="1036"/>
          <ac:spMkLst>
            <pc:docMk/>
            <pc:sldMk cId="1388770549" sldId="2417"/>
            <ac:spMk id="19" creationId="{E3DB03C6-7BD5-4242-8FF6-A36B3D7828E0}"/>
          </ac:spMkLst>
        </pc:spChg>
        <pc:spChg chg="add mod">
          <ac:chgData name="Aurelien Domont" userId="6da7715ce44349b3" providerId="LiveId" clId="{30A766B1-982E-4295-BCAD-093FA0E8E566}" dt="2022-04-26T06:25:27.014" v="5394" actId="1036"/>
          <ac:spMkLst>
            <pc:docMk/>
            <pc:sldMk cId="1388770549" sldId="2417"/>
            <ac:spMk id="20" creationId="{FBA9AD2A-C34E-4D5E-A6C9-B445014E5340}"/>
          </ac:spMkLst>
        </pc:spChg>
        <pc:spChg chg="add mod">
          <ac:chgData name="Aurelien Domont" userId="6da7715ce44349b3" providerId="LiveId" clId="{30A766B1-982E-4295-BCAD-093FA0E8E566}" dt="2022-04-26T06:25:27.014" v="5394" actId="1036"/>
          <ac:spMkLst>
            <pc:docMk/>
            <pc:sldMk cId="1388770549" sldId="2417"/>
            <ac:spMk id="21" creationId="{41A39270-6587-4957-A8F0-8B889EE134E9}"/>
          </ac:spMkLst>
        </pc:spChg>
        <pc:spChg chg="add mod">
          <ac:chgData name="Aurelien Domont" userId="6da7715ce44349b3" providerId="LiveId" clId="{30A766B1-982E-4295-BCAD-093FA0E8E566}" dt="2022-04-26T06:25:27.014" v="5394" actId="1036"/>
          <ac:spMkLst>
            <pc:docMk/>
            <pc:sldMk cId="1388770549" sldId="2417"/>
            <ac:spMk id="22" creationId="{3663E822-9067-4A07-8247-D139EC8DFA35}"/>
          </ac:spMkLst>
        </pc:spChg>
        <pc:spChg chg="add mod">
          <ac:chgData name="Aurelien Domont" userId="6da7715ce44349b3" providerId="LiveId" clId="{30A766B1-982E-4295-BCAD-093FA0E8E566}" dt="2022-04-26T06:24:38.064" v="5378" actId="1037"/>
          <ac:spMkLst>
            <pc:docMk/>
            <pc:sldMk cId="1388770549" sldId="2417"/>
            <ac:spMk id="23" creationId="{B23F8E11-6B5D-41D4-9EBA-A3FBA9EA8E6D}"/>
          </ac:spMkLst>
        </pc:spChg>
        <pc:spChg chg="add mod">
          <ac:chgData name="Aurelien Domont" userId="6da7715ce44349b3" providerId="LiveId" clId="{30A766B1-982E-4295-BCAD-093FA0E8E566}" dt="2022-04-26T06:25:09.609" v="5384" actId="1038"/>
          <ac:spMkLst>
            <pc:docMk/>
            <pc:sldMk cId="1388770549" sldId="2417"/>
            <ac:spMk id="24" creationId="{4DA0DE2D-CF50-456F-A3B9-426D21B337E1}"/>
          </ac:spMkLst>
        </pc:spChg>
        <pc:spChg chg="add mod">
          <ac:chgData name="Aurelien Domont" userId="6da7715ce44349b3" providerId="LiveId" clId="{30A766B1-982E-4295-BCAD-093FA0E8E566}" dt="2022-04-26T06:27:19.035" v="5414" actId="108"/>
          <ac:spMkLst>
            <pc:docMk/>
            <pc:sldMk cId="1388770549" sldId="2417"/>
            <ac:spMk id="25" creationId="{2DFD58DA-8658-4F43-8253-A564AB15F767}"/>
          </ac:spMkLst>
        </pc:spChg>
        <pc:spChg chg="add mod">
          <ac:chgData name="Aurelien Domont" userId="6da7715ce44349b3" providerId="LiveId" clId="{30A766B1-982E-4295-BCAD-093FA0E8E566}" dt="2022-04-26T06:25:27.014" v="5394" actId="1036"/>
          <ac:spMkLst>
            <pc:docMk/>
            <pc:sldMk cId="1388770549" sldId="2417"/>
            <ac:spMk id="26" creationId="{EC611C6C-4CB2-46B6-B1FA-D5C97019812A}"/>
          </ac:spMkLst>
        </pc:spChg>
        <pc:spChg chg="add del mod">
          <ac:chgData name="Aurelien Domont" userId="6da7715ce44349b3" providerId="LiveId" clId="{30A766B1-982E-4295-BCAD-093FA0E8E566}" dt="2022-04-26T06:26:28.426" v="5399" actId="478"/>
          <ac:spMkLst>
            <pc:docMk/>
            <pc:sldMk cId="1388770549" sldId="2417"/>
            <ac:spMk id="27" creationId="{62994E95-36A8-490A-8E11-31954575C340}"/>
          </ac:spMkLst>
        </pc:spChg>
        <pc:spChg chg="add del mod">
          <ac:chgData name="Aurelien Domont" userId="6da7715ce44349b3" providerId="LiveId" clId="{30A766B1-982E-4295-BCAD-093FA0E8E566}" dt="2022-04-26T06:19:06.817" v="4957" actId="478"/>
          <ac:spMkLst>
            <pc:docMk/>
            <pc:sldMk cId="1388770549" sldId="2417"/>
            <ac:spMk id="28" creationId="{BB88F29F-03F6-4158-8265-1AFBFB384F2E}"/>
          </ac:spMkLst>
        </pc:spChg>
        <pc:spChg chg="add del mod">
          <ac:chgData name="Aurelien Domont" userId="6da7715ce44349b3" providerId="LiveId" clId="{30A766B1-982E-4295-BCAD-093FA0E8E566}" dt="2022-04-26T06:23:30.433" v="5292" actId="478"/>
          <ac:spMkLst>
            <pc:docMk/>
            <pc:sldMk cId="1388770549" sldId="2417"/>
            <ac:spMk id="29" creationId="{7D0D782D-D0BC-4464-9769-DD64B4C3502E}"/>
          </ac:spMkLst>
        </pc:spChg>
        <pc:spChg chg="add del mod">
          <ac:chgData name="Aurelien Domont" userId="6da7715ce44349b3" providerId="LiveId" clId="{30A766B1-982E-4295-BCAD-093FA0E8E566}" dt="2022-04-26T06:16:21.774" v="4910" actId="478"/>
          <ac:spMkLst>
            <pc:docMk/>
            <pc:sldMk cId="1388770549" sldId="2417"/>
            <ac:spMk id="30" creationId="{8DE99070-44C4-4CD4-BD52-D0B37583D383}"/>
          </ac:spMkLst>
        </pc:spChg>
        <pc:spChg chg="add del mod">
          <ac:chgData name="Aurelien Domont" userId="6da7715ce44349b3" providerId="LiveId" clId="{30A766B1-982E-4295-BCAD-093FA0E8E566}" dt="2022-04-26T06:12:16.706" v="4725" actId="478"/>
          <ac:spMkLst>
            <pc:docMk/>
            <pc:sldMk cId="1388770549" sldId="2417"/>
            <ac:spMk id="32" creationId="{B2515AEB-07B6-41E5-BA2B-3FF7F450ECE2}"/>
          </ac:spMkLst>
        </pc:spChg>
        <pc:spChg chg="add mod">
          <ac:chgData name="Aurelien Domont" userId="6da7715ce44349b3" providerId="LiveId" clId="{30A766B1-982E-4295-BCAD-093FA0E8E566}" dt="2022-04-26T06:25:27.014" v="5394" actId="1036"/>
          <ac:spMkLst>
            <pc:docMk/>
            <pc:sldMk cId="1388770549" sldId="2417"/>
            <ac:spMk id="33" creationId="{49C1549D-9B1C-4092-90D3-07143C52B116}"/>
          </ac:spMkLst>
        </pc:spChg>
        <pc:spChg chg="add mod">
          <ac:chgData name="Aurelien Domont" userId="6da7715ce44349b3" providerId="LiveId" clId="{30A766B1-982E-4295-BCAD-093FA0E8E566}" dt="2022-04-26T06:25:27.014" v="5394" actId="1036"/>
          <ac:spMkLst>
            <pc:docMk/>
            <pc:sldMk cId="1388770549" sldId="2417"/>
            <ac:spMk id="34" creationId="{DB161EA4-7D9F-4329-9B92-33D4C2CAA3AA}"/>
          </ac:spMkLst>
        </pc:spChg>
        <pc:spChg chg="add mod">
          <ac:chgData name="Aurelien Domont" userId="6da7715ce44349b3" providerId="LiveId" clId="{30A766B1-982E-4295-BCAD-093FA0E8E566}" dt="2022-04-26T06:25:27.014" v="5394" actId="1036"/>
          <ac:spMkLst>
            <pc:docMk/>
            <pc:sldMk cId="1388770549" sldId="2417"/>
            <ac:spMk id="35" creationId="{FBB6F59F-1FD9-489A-B165-5DBD3F78D88E}"/>
          </ac:spMkLst>
        </pc:spChg>
        <pc:spChg chg="add mod">
          <ac:chgData name="Aurelien Domont" userId="6da7715ce44349b3" providerId="LiveId" clId="{30A766B1-982E-4295-BCAD-093FA0E8E566}" dt="2022-04-26T06:25:27.014" v="5394" actId="1036"/>
          <ac:spMkLst>
            <pc:docMk/>
            <pc:sldMk cId="1388770549" sldId="2417"/>
            <ac:spMk id="36" creationId="{A698C4AA-3B1F-4943-91B4-FDFC687EACB4}"/>
          </ac:spMkLst>
        </pc:spChg>
        <pc:spChg chg="add mod">
          <ac:chgData name="Aurelien Domont" userId="6da7715ce44349b3" providerId="LiveId" clId="{30A766B1-982E-4295-BCAD-093FA0E8E566}" dt="2022-04-26T06:25:27.014" v="5394" actId="1036"/>
          <ac:spMkLst>
            <pc:docMk/>
            <pc:sldMk cId="1388770549" sldId="2417"/>
            <ac:spMk id="37" creationId="{F5712D72-5B7D-4385-8135-5227344ED41E}"/>
          </ac:spMkLst>
        </pc:spChg>
        <pc:spChg chg="add mod">
          <ac:chgData name="Aurelien Domont" userId="6da7715ce44349b3" providerId="LiveId" clId="{30A766B1-982E-4295-BCAD-093FA0E8E566}" dt="2022-04-26T06:25:27.014" v="5394" actId="1036"/>
          <ac:spMkLst>
            <pc:docMk/>
            <pc:sldMk cId="1388770549" sldId="2417"/>
            <ac:spMk id="38" creationId="{F519CD79-1CF4-4EFE-8E05-C4D49C9F394A}"/>
          </ac:spMkLst>
        </pc:spChg>
        <pc:spChg chg="add mod">
          <ac:chgData name="Aurelien Domont" userId="6da7715ce44349b3" providerId="LiveId" clId="{30A766B1-982E-4295-BCAD-093FA0E8E566}" dt="2022-04-26T06:25:27.014" v="5394" actId="1036"/>
          <ac:spMkLst>
            <pc:docMk/>
            <pc:sldMk cId="1388770549" sldId="2417"/>
            <ac:spMk id="39" creationId="{E8320E40-5BB8-48C0-8024-855D1EC2D3A1}"/>
          </ac:spMkLst>
        </pc:spChg>
        <pc:spChg chg="add mod">
          <ac:chgData name="Aurelien Domont" userId="6da7715ce44349b3" providerId="LiveId" clId="{30A766B1-982E-4295-BCAD-093FA0E8E566}" dt="2022-04-26T06:25:27.014" v="5394" actId="1036"/>
          <ac:spMkLst>
            <pc:docMk/>
            <pc:sldMk cId="1388770549" sldId="2417"/>
            <ac:spMk id="40" creationId="{3C6FEF3C-D22E-40A9-B9D4-FE37B8CE245B}"/>
          </ac:spMkLst>
        </pc:spChg>
        <pc:spChg chg="add mod">
          <ac:chgData name="Aurelien Domont" userId="6da7715ce44349b3" providerId="LiveId" clId="{30A766B1-982E-4295-BCAD-093FA0E8E566}" dt="2022-04-26T06:25:27.014" v="5394" actId="1036"/>
          <ac:spMkLst>
            <pc:docMk/>
            <pc:sldMk cId="1388770549" sldId="2417"/>
            <ac:spMk id="41" creationId="{843D3F0E-0D5D-4A01-A3AC-07A646AF9249}"/>
          </ac:spMkLst>
        </pc:spChg>
        <pc:spChg chg="add mod">
          <ac:chgData name="Aurelien Domont" userId="6da7715ce44349b3" providerId="LiveId" clId="{30A766B1-982E-4295-BCAD-093FA0E8E566}" dt="2022-04-26T06:25:27.014" v="5394" actId="1036"/>
          <ac:spMkLst>
            <pc:docMk/>
            <pc:sldMk cId="1388770549" sldId="2417"/>
            <ac:spMk id="42" creationId="{C9F03D96-E7CA-400F-AB37-EB9BF00F8B7B}"/>
          </ac:spMkLst>
        </pc:spChg>
        <pc:spChg chg="add mod">
          <ac:chgData name="Aurelien Domont" userId="6da7715ce44349b3" providerId="LiveId" clId="{30A766B1-982E-4295-BCAD-093FA0E8E566}" dt="2022-04-26T06:25:27.014" v="5394" actId="1036"/>
          <ac:spMkLst>
            <pc:docMk/>
            <pc:sldMk cId="1388770549" sldId="2417"/>
            <ac:spMk id="43" creationId="{BD78135D-48AB-4B95-9128-2FE27F3D6BED}"/>
          </ac:spMkLst>
        </pc:spChg>
        <pc:spChg chg="add mod">
          <ac:chgData name="Aurelien Domont" userId="6da7715ce44349b3" providerId="LiveId" clId="{30A766B1-982E-4295-BCAD-093FA0E8E566}" dt="2022-04-26T06:25:27.014" v="5394" actId="1036"/>
          <ac:spMkLst>
            <pc:docMk/>
            <pc:sldMk cId="1388770549" sldId="2417"/>
            <ac:spMk id="44" creationId="{C2E9B872-57A6-4A89-B43A-00757C4E84FB}"/>
          </ac:spMkLst>
        </pc:spChg>
        <pc:spChg chg="add mod">
          <ac:chgData name="Aurelien Domont" userId="6da7715ce44349b3" providerId="LiveId" clId="{30A766B1-982E-4295-BCAD-093FA0E8E566}" dt="2022-04-26T06:25:27.014" v="5394" actId="1036"/>
          <ac:spMkLst>
            <pc:docMk/>
            <pc:sldMk cId="1388770549" sldId="2417"/>
            <ac:spMk id="45" creationId="{D97F894A-74C1-4E77-8F08-86385C0105A5}"/>
          </ac:spMkLst>
        </pc:spChg>
        <pc:spChg chg="add mod">
          <ac:chgData name="Aurelien Domont" userId="6da7715ce44349b3" providerId="LiveId" clId="{30A766B1-982E-4295-BCAD-093FA0E8E566}" dt="2022-04-26T06:25:27.014" v="5394" actId="1036"/>
          <ac:spMkLst>
            <pc:docMk/>
            <pc:sldMk cId="1388770549" sldId="2417"/>
            <ac:spMk id="46" creationId="{45D33858-ED80-4890-870B-AA1386B67BC7}"/>
          </ac:spMkLst>
        </pc:spChg>
        <pc:spChg chg="add mod">
          <ac:chgData name="Aurelien Domont" userId="6da7715ce44349b3" providerId="LiveId" clId="{30A766B1-982E-4295-BCAD-093FA0E8E566}" dt="2022-04-26T06:25:27.014" v="5394" actId="1036"/>
          <ac:spMkLst>
            <pc:docMk/>
            <pc:sldMk cId="1388770549" sldId="2417"/>
            <ac:spMk id="47" creationId="{A1CF06F8-CD9E-4A53-80AA-FEACEE4B13B7}"/>
          </ac:spMkLst>
        </pc:spChg>
        <pc:spChg chg="add mod">
          <ac:chgData name="Aurelien Domont" userId="6da7715ce44349b3" providerId="LiveId" clId="{30A766B1-982E-4295-BCAD-093FA0E8E566}" dt="2022-04-26T06:25:27.014" v="5394" actId="1036"/>
          <ac:spMkLst>
            <pc:docMk/>
            <pc:sldMk cId="1388770549" sldId="2417"/>
            <ac:spMk id="48" creationId="{A7784188-B51E-43E0-92DC-18E8068D3545}"/>
          </ac:spMkLst>
        </pc:spChg>
        <pc:spChg chg="add mod">
          <ac:chgData name="Aurelien Domont" userId="6da7715ce44349b3" providerId="LiveId" clId="{30A766B1-982E-4295-BCAD-093FA0E8E566}" dt="2022-04-26T06:25:27.014" v="5394" actId="1036"/>
          <ac:spMkLst>
            <pc:docMk/>
            <pc:sldMk cId="1388770549" sldId="2417"/>
            <ac:spMk id="49" creationId="{38212FCD-91E3-46BE-8AE1-586EFEB11F66}"/>
          </ac:spMkLst>
        </pc:spChg>
        <pc:spChg chg="add mod">
          <ac:chgData name="Aurelien Domont" userId="6da7715ce44349b3" providerId="LiveId" clId="{30A766B1-982E-4295-BCAD-093FA0E8E566}" dt="2022-04-26T06:25:27.014" v="5394" actId="1036"/>
          <ac:spMkLst>
            <pc:docMk/>
            <pc:sldMk cId="1388770549" sldId="2417"/>
            <ac:spMk id="50" creationId="{9ECC0628-63CC-4CE3-AD4A-94ACDF7E34F0}"/>
          </ac:spMkLst>
        </pc:spChg>
        <pc:spChg chg="add mod">
          <ac:chgData name="Aurelien Domont" userId="6da7715ce44349b3" providerId="LiveId" clId="{30A766B1-982E-4295-BCAD-093FA0E8E566}" dt="2022-04-26T06:25:27.014" v="5394" actId="1036"/>
          <ac:spMkLst>
            <pc:docMk/>
            <pc:sldMk cId="1388770549" sldId="2417"/>
            <ac:spMk id="51" creationId="{5C595A5D-5149-4192-B8F5-A811491B613B}"/>
          </ac:spMkLst>
        </pc:spChg>
        <pc:spChg chg="add mod">
          <ac:chgData name="Aurelien Domont" userId="6da7715ce44349b3" providerId="LiveId" clId="{30A766B1-982E-4295-BCAD-093FA0E8E566}" dt="2022-04-26T06:25:27.014" v="5394" actId="1036"/>
          <ac:spMkLst>
            <pc:docMk/>
            <pc:sldMk cId="1388770549" sldId="2417"/>
            <ac:spMk id="52" creationId="{D054DCB5-357A-4A97-9092-9515D5A337B1}"/>
          </ac:spMkLst>
        </pc:spChg>
        <pc:spChg chg="add mod">
          <ac:chgData name="Aurelien Domont" userId="6da7715ce44349b3" providerId="LiveId" clId="{30A766B1-982E-4295-BCAD-093FA0E8E566}" dt="2022-04-26T06:25:27.014" v="5394" actId="1036"/>
          <ac:spMkLst>
            <pc:docMk/>
            <pc:sldMk cId="1388770549" sldId="2417"/>
            <ac:spMk id="53" creationId="{E19A5A81-B74B-49D5-AC5E-5448C335DA71}"/>
          </ac:spMkLst>
        </pc:spChg>
        <pc:spChg chg="add mod">
          <ac:chgData name="Aurelien Domont" userId="6da7715ce44349b3" providerId="LiveId" clId="{30A766B1-982E-4295-BCAD-093FA0E8E566}" dt="2022-04-26T06:25:27.014" v="5394" actId="1036"/>
          <ac:spMkLst>
            <pc:docMk/>
            <pc:sldMk cId="1388770549" sldId="2417"/>
            <ac:spMk id="54" creationId="{16FB81E8-D44E-452B-BD90-7889A004F2FF}"/>
          </ac:spMkLst>
        </pc:spChg>
        <pc:spChg chg="add mod">
          <ac:chgData name="Aurelien Domont" userId="6da7715ce44349b3" providerId="LiveId" clId="{30A766B1-982E-4295-BCAD-093FA0E8E566}" dt="2022-04-26T06:25:27.014" v="5394" actId="1036"/>
          <ac:spMkLst>
            <pc:docMk/>
            <pc:sldMk cId="1388770549" sldId="2417"/>
            <ac:spMk id="55" creationId="{AC41087D-673C-4E67-BE78-6842C699457B}"/>
          </ac:spMkLst>
        </pc:spChg>
        <pc:spChg chg="add mod">
          <ac:chgData name="Aurelien Domont" userId="6da7715ce44349b3" providerId="LiveId" clId="{30A766B1-982E-4295-BCAD-093FA0E8E566}" dt="2022-04-26T06:25:27.014" v="5394" actId="1036"/>
          <ac:spMkLst>
            <pc:docMk/>
            <pc:sldMk cId="1388770549" sldId="2417"/>
            <ac:spMk id="56" creationId="{3609C396-58B7-45BD-8404-F6E6A201D20F}"/>
          </ac:spMkLst>
        </pc:spChg>
        <pc:spChg chg="add mod">
          <ac:chgData name="Aurelien Domont" userId="6da7715ce44349b3" providerId="LiveId" clId="{30A766B1-982E-4295-BCAD-093FA0E8E566}" dt="2022-04-26T06:25:27.014" v="5394" actId="1036"/>
          <ac:spMkLst>
            <pc:docMk/>
            <pc:sldMk cId="1388770549" sldId="2417"/>
            <ac:spMk id="57" creationId="{EE7D2478-FB66-4622-943C-F892C3813381}"/>
          </ac:spMkLst>
        </pc:spChg>
        <pc:spChg chg="add mod">
          <ac:chgData name="Aurelien Domont" userId="6da7715ce44349b3" providerId="LiveId" clId="{30A766B1-982E-4295-BCAD-093FA0E8E566}" dt="2022-04-26T06:25:27.014" v="5394" actId="1036"/>
          <ac:spMkLst>
            <pc:docMk/>
            <pc:sldMk cId="1388770549" sldId="2417"/>
            <ac:spMk id="58" creationId="{CAF8F8A1-5367-4712-91EF-584709ABAB7E}"/>
          </ac:spMkLst>
        </pc:spChg>
        <pc:spChg chg="add mod">
          <ac:chgData name="Aurelien Domont" userId="6da7715ce44349b3" providerId="LiveId" clId="{30A766B1-982E-4295-BCAD-093FA0E8E566}" dt="2022-04-26T06:27:30.910" v="5418" actId="1038"/>
          <ac:spMkLst>
            <pc:docMk/>
            <pc:sldMk cId="1388770549" sldId="2417"/>
            <ac:spMk id="59" creationId="{145FF42F-9319-47FC-B6AE-D3C67A18BBBB}"/>
          </ac:spMkLst>
        </pc:spChg>
        <pc:spChg chg="add mod">
          <ac:chgData name="Aurelien Domont" userId="6da7715ce44349b3" providerId="LiveId" clId="{30A766B1-982E-4295-BCAD-093FA0E8E566}" dt="2022-04-26T06:26:54.262" v="5412"/>
          <ac:spMkLst>
            <pc:docMk/>
            <pc:sldMk cId="1388770549" sldId="2417"/>
            <ac:spMk id="61" creationId="{1463F3F6-3218-4E18-8CA2-45AE9FC76CEE}"/>
          </ac:spMkLst>
        </pc:spChg>
        <pc:picChg chg="mod">
          <ac:chgData name="Aurelien Domont" userId="6da7715ce44349b3" providerId="LiveId" clId="{30A766B1-982E-4295-BCAD-093FA0E8E566}" dt="2022-04-26T05:58:54.516" v="4500" actId="14100"/>
          <ac:picMkLst>
            <pc:docMk/>
            <pc:sldMk cId="1388770549" sldId="2417"/>
            <ac:picMk id="6" creationId="{6C3BA282-92E4-499D-A1F8-60ABA445F26B}"/>
          </ac:picMkLst>
        </pc:picChg>
        <pc:picChg chg="del">
          <ac:chgData name="Aurelien Domont" userId="6da7715ce44349b3" providerId="LiveId" clId="{30A766B1-982E-4295-BCAD-093FA0E8E566}" dt="2022-04-22T03:35:19.330" v="3533" actId="478"/>
          <ac:picMkLst>
            <pc:docMk/>
            <pc:sldMk cId="1388770549" sldId="2417"/>
            <ac:picMk id="17" creationId="{ACECC1A0-0B0F-43A0-B411-25FC47432511}"/>
          </ac:picMkLst>
        </pc:picChg>
        <pc:picChg chg="add del mod">
          <ac:chgData name="Aurelien Domont" userId="6da7715ce44349b3" providerId="LiveId" clId="{30A766B1-982E-4295-BCAD-093FA0E8E566}" dt="2022-04-26T06:24:18.335" v="5376" actId="478"/>
          <ac:picMkLst>
            <pc:docMk/>
            <pc:sldMk cId="1388770549" sldId="2417"/>
            <ac:picMk id="31" creationId="{AC8691A3-DBC5-483A-A32B-CD134E3E2812}"/>
          </ac:picMkLst>
        </pc:picChg>
        <pc:picChg chg="add del mod">
          <ac:chgData name="Aurelien Domont" userId="6da7715ce44349b3" providerId="LiveId" clId="{30A766B1-982E-4295-BCAD-093FA0E8E566}" dt="2022-04-26T06:27:11.130" v="5413" actId="478"/>
          <ac:picMkLst>
            <pc:docMk/>
            <pc:sldMk cId="1388770549" sldId="2417"/>
            <ac:picMk id="60" creationId="{7610BAAA-C508-4463-88FC-5E03B95E812C}"/>
          </ac:picMkLst>
        </pc:picChg>
        <pc:picChg chg="add mod">
          <ac:chgData name="Aurelien Domont" userId="6da7715ce44349b3" providerId="LiveId" clId="{30A766B1-982E-4295-BCAD-093FA0E8E566}" dt="2022-04-26T06:25:27.014" v="5394" actId="1036"/>
          <ac:picMkLst>
            <pc:docMk/>
            <pc:sldMk cId="1388770549" sldId="2417"/>
            <ac:picMk id="1026" creationId="{E1F8E52A-2047-436B-BEDF-BB439DCA965B}"/>
          </ac:picMkLst>
        </pc:picChg>
        <pc:picChg chg="add mod">
          <ac:chgData name="Aurelien Domont" userId="6da7715ce44349b3" providerId="LiveId" clId="{30A766B1-982E-4295-BCAD-093FA0E8E566}" dt="2022-04-26T06:25:27.014" v="5394" actId="1036"/>
          <ac:picMkLst>
            <pc:docMk/>
            <pc:sldMk cId="1388770549" sldId="2417"/>
            <ac:picMk id="1028" creationId="{EE9526CA-67F8-4E04-BBA2-9C28E0B0D3BD}"/>
          </ac:picMkLst>
        </pc:picChg>
      </pc:sldChg>
      <pc:sldChg chg="add del">
        <pc:chgData name="Aurelien Domont" userId="6da7715ce44349b3" providerId="LiveId" clId="{30A766B1-982E-4295-BCAD-093FA0E8E566}" dt="2022-04-22T03:35:05.684" v="3528" actId="47"/>
        <pc:sldMkLst>
          <pc:docMk/>
          <pc:sldMk cId="2475457024" sldId="2417"/>
        </pc:sldMkLst>
      </pc:sldChg>
      <pc:sldChg chg="addSp delSp modSp add del mod">
        <pc:chgData name="Aurelien Domont" userId="6da7715ce44349b3" providerId="LiveId" clId="{30A766B1-982E-4295-BCAD-093FA0E8E566}" dt="2022-04-26T06:30:01.585" v="5474" actId="47"/>
        <pc:sldMkLst>
          <pc:docMk/>
          <pc:sldMk cId="2596077957" sldId="2418"/>
        </pc:sldMkLst>
        <pc:spChg chg="add del">
          <ac:chgData name="Aurelien Domont" userId="6da7715ce44349b3" providerId="LiveId" clId="{30A766B1-982E-4295-BCAD-093FA0E8E566}" dt="2022-04-22T03:56:52.298" v="4471" actId="478"/>
          <ac:spMkLst>
            <pc:docMk/>
            <pc:sldMk cId="2596077957" sldId="2418"/>
            <ac:spMk id="9" creationId="{FD0C0C93-F94F-4D4B-8A26-E0E0A15DAD8C}"/>
          </ac:spMkLst>
        </pc:spChg>
        <pc:spChg chg="add del">
          <ac:chgData name="Aurelien Domont" userId="6da7715ce44349b3" providerId="LiveId" clId="{30A766B1-982E-4295-BCAD-093FA0E8E566}" dt="2022-04-22T03:56:52.298" v="4471" actId="478"/>
          <ac:spMkLst>
            <pc:docMk/>
            <pc:sldMk cId="2596077957" sldId="2418"/>
            <ac:spMk id="10" creationId="{E694BB42-0DCE-4F00-9468-376462E100FC}"/>
          </ac:spMkLst>
        </pc:spChg>
        <pc:spChg chg="add del">
          <ac:chgData name="Aurelien Domont" userId="6da7715ce44349b3" providerId="LiveId" clId="{30A766B1-982E-4295-BCAD-093FA0E8E566}" dt="2022-04-22T03:56:52.298" v="4471" actId="478"/>
          <ac:spMkLst>
            <pc:docMk/>
            <pc:sldMk cId="2596077957" sldId="2418"/>
            <ac:spMk id="11" creationId="{64F4BE50-E9AD-4B4F-9A3E-19F09E3DE82B}"/>
          </ac:spMkLst>
        </pc:spChg>
        <pc:spChg chg="del">
          <ac:chgData name="Aurelien Domont" userId="6da7715ce44349b3" providerId="LiveId" clId="{30A766B1-982E-4295-BCAD-093FA0E8E566}" dt="2022-04-22T03:55:58.186" v="4466" actId="478"/>
          <ac:spMkLst>
            <pc:docMk/>
            <pc:sldMk cId="2596077957" sldId="2418"/>
            <ac:spMk id="12" creationId="{279DACBF-6733-4213-AEDE-7819F3B4366A}"/>
          </ac:spMkLst>
        </pc:spChg>
        <pc:spChg chg="add del mod">
          <ac:chgData name="Aurelien Domont" userId="6da7715ce44349b3" providerId="LiveId" clId="{30A766B1-982E-4295-BCAD-093FA0E8E566}" dt="2022-04-22T03:56:49.860" v="4469"/>
          <ac:spMkLst>
            <pc:docMk/>
            <pc:sldMk cId="2596077957" sldId="2418"/>
            <ac:spMk id="14" creationId="{009BD900-633E-40F6-BA74-6376C4CB7803}"/>
          </ac:spMkLst>
        </pc:spChg>
        <pc:spChg chg="add del mod">
          <ac:chgData name="Aurelien Domont" userId="6da7715ce44349b3" providerId="LiveId" clId="{30A766B1-982E-4295-BCAD-093FA0E8E566}" dt="2022-04-22T03:56:49.860" v="4469"/>
          <ac:spMkLst>
            <pc:docMk/>
            <pc:sldMk cId="2596077957" sldId="2418"/>
            <ac:spMk id="15" creationId="{93B97E54-8D22-488B-8AB7-0EBC61799152}"/>
          </ac:spMkLst>
        </pc:spChg>
        <pc:spChg chg="mod">
          <ac:chgData name="Aurelien Domont" userId="6da7715ce44349b3" providerId="LiveId" clId="{30A766B1-982E-4295-BCAD-093FA0E8E566}" dt="2022-04-22T03:55:52.431" v="4465" actId="20577"/>
          <ac:spMkLst>
            <pc:docMk/>
            <pc:sldMk cId="2596077957" sldId="2418"/>
            <ac:spMk id="16" creationId="{6C2BB713-9637-4B9B-938F-E9768876782A}"/>
          </ac:spMkLst>
        </pc:spChg>
        <pc:spChg chg="add del mod">
          <ac:chgData name="Aurelien Domont" userId="6da7715ce44349b3" providerId="LiveId" clId="{30A766B1-982E-4295-BCAD-093FA0E8E566}" dt="2022-04-22T03:56:49.860" v="4469"/>
          <ac:spMkLst>
            <pc:docMk/>
            <pc:sldMk cId="2596077957" sldId="2418"/>
            <ac:spMk id="17" creationId="{3A15214C-97F9-44F1-AF1E-6D91E5E62DCF}"/>
          </ac:spMkLst>
        </pc:spChg>
        <pc:spChg chg="add del mod">
          <ac:chgData name="Aurelien Domont" userId="6da7715ce44349b3" providerId="LiveId" clId="{30A766B1-982E-4295-BCAD-093FA0E8E566}" dt="2022-04-22T03:56:49.860" v="4469"/>
          <ac:spMkLst>
            <pc:docMk/>
            <pc:sldMk cId="2596077957" sldId="2418"/>
            <ac:spMk id="18" creationId="{7851BCF8-4EC4-4F68-9DE0-EA1E16E6871B}"/>
          </ac:spMkLst>
        </pc:spChg>
        <pc:spChg chg="add del mod">
          <ac:chgData name="Aurelien Domont" userId="6da7715ce44349b3" providerId="LiveId" clId="{30A766B1-982E-4295-BCAD-093FA0E8E566}" dt="2022-04-22T03:56:49.860" v="4469"/>
          <ac:spMkLst>
            <pc:docMk/>
            <pc:sldMk cId="2596077957" sldId="2418"/>
            <ac:spMk id="19" creationId="{92D280B6-25B5-4ECE-A380-A5A244AA26C8}"/>
          </ac:spMkLst>
        </pc:spChg>
        <pc:spChg chg="add del mod">
          <ac:chgData name="Aurelien Domont" userId="6da7715ce44349b3" providerId="LiveId" clId="{30A766B1-982E-4295-BCAD-093FA0E8E566}" dt="2022-04-22T03:56:49.860" v="4469"/>
          <ac:spMkLst>
            <pc:docMk/>
            <pc:sldMk cId="2596077957" sldId="2418"/>
            <ac:spMk id="20" creationId="{5B4507D6-44E6-4449-8C88-883ABDAA9CCE}"/>
          </ac:spMkLst>
        </pc:spChg>
        <pc:spChg chg="add mod">
          <ac:chgData name="Aurelien Domont" userId="6da7715ce44349b3" providerId="LiveId" clId="{30A766B1-982E-4295-BCAD-093FA0E8E566}" dt="2022-04-22T03:56:56.386" v="4472"/>
          <ac:spMkLst>
            <pc:docMk/>
            <pc:sldMk cId="2596077957" sldId="2418"/>
            <ac:spMk id="21" creationId="{BC67CAC5-6C1F-4CD7-A7F4-59FDF9115917}"/>
          </ac:spMkLst>
        </pc:spChg>
        <pc:spChg chg="add mod">
          <ac:chgData name="Aurelien Domont" userId="6da7715ce44349b3" providerId="LiveId" clId="{30A766B1-982E-4295-BCAD-093FA0E8E566}" dt="2022-04-22T03:56:56.386" v="4472"/>
          <ac:spMkLst>
            <pc:docMk/>
            <pc:sldMk cId="2596077957" sldId="2418"/>
            <ac:spMk id="22" creationId="{832DD48A-6AE9-4FB9-85B1-F4913702A27C}"/>
          </ac:spMkLst>
        </pc:spChg>
        <pc:spChg chg="add mod">
          <ac:chgData name="Aurelien Domont" userId="6da7715ce44349b3" providerId="LiveId" clId="{30A766B1-982E-4295-BCAD-093FA0E8E566}" dt="2022-04-22T03:56:56.386" v="4472"/>
          <ac:spMkLst>
            <pc:docMk/>
            <pc:sldMk cId="2596077957" sldId="2418"/>
            <ac:spMk id="23" creationId="{6844D336-521F-4C00-9EF1-E982EE4F1610}"/>
          </ac:spMkLst>
        </pc:spChg>
        <pc:spChg chg="add mod">
          <ac:chgData name="Aurelien Domont" userId="6da7715ce44349b3" providerId="LiveId" clId="{30A766B1-982E-4295-BCAD-093FA0E8E566}" dt="2022-04-22T03:56:56.386" v="4472"/>
          <ac:spMkLst>
            <pc:docMk/>
            <pc:sldMk cId="2596077957" sldId="2418"/>
            <ac:spMk id="24" creationId="{4403752E-25E2-475C-8815-CD8F5287DE03}"/>
          </ac:spMkLst>
        </pc:spChg>
        <pc:spChg chg="add mod">
          <ac:chgData name="Aurelien Domont" userId="6da7715ce44349b3" providerId="LiveId" clId="{30A766B1-982E-4295-BCAD-093FA0E8E566}" dt="2022-04-22T03:57:22.832" v="4476"/>
          <ac:spMkLst>
            <pc:docMk/>
            <pc:sldMk cId="2596077957" sldId="2418"/>
            <ac:spMk id="25" creationId="{97769A3C-770C-4F3E-906B-33449D4B8F0E}"/>
          </ac:spMkLst>
        </pc:spChg>
        <pc:spChg chg="add del mod">
          <ac:chgData name="Aurelien Domont" userId="6da7715ce44349b3" providerId="LiveId" clId="{30A766B1-982E-4295-BCAD-093FA0E8E566}" dt="2022-04-22T03:57:04.766" v="4474" actId="478"/>
          <ac:spMkLst>
            <pc:docMk/>
            <pc:sldMk cId="2596077957" sldId="2418"/>
            <ac:spMk id="26" creationId="{B66A22B8-4E48-404F-B816-7194B306185E}"/>
          </ac:spMkLst>
        </pc:spChg>
        <pc:spChg chg="add del mod">
          <ac:chgData name="Aurelien Domont" userId="6da7715ce44349b3" providerId="LiveId" clId="{30A766B1-982E-4295-BCAD-093FA0E8E566}" dt="2022-04-22T03:57:04.766" v="4474" actId="478"/>
          <ac:spMkLst>
            <pc:docMk/>
            <pc:sldMk cId="2596077957" sldId="2418"/>
            <ac:spMk id="27" creationId="{A68D5490-FE68-46C2-9B90-653E8F3F5416}"/>
          </ac:spMkLst>
        </pc:spChg>
        <pc:spChg chg="add del mod">
          <ac:chgData name="Aurelien Domont" userId="6da7715ce44349b3" providerId="LiveId" clId="{30A766B1-982E-4295-BCAD-093FA0E8E566}" dt="2022-04-22T03:57:04.766" v="4474" actId="478"/>
          <ac:spMkLst>
            <pc:docMk/>
            <pc:sldMk cId="2596077957" sldId="2418"/>
            <ac:spMk id="28" creationId="{A3889353-9215-43E2-A3BE-F7763B3656B1}"/>
          </ac:spMkLst>
        </pc:spChg>
        <pc:spChg chg="add mod">
          <ac:chgData name="Aurelien Domont" userId="6da7715ce44349b3" providerId="LiveId" clId="{30A766B1-982E-4295-BCAD-093FA0E8E566}" dt="2022-04-22T03:57:31.296" v="4477" actId="571"/>
          <ac:spMkLst>
            <pc:docMk/>
            <pc:sldMk cId="2596077957" sldId="2418"/>
            <ac:spMk id="29" creationId="{2488876D-BAFE-4165-9E08-AF4B69E4084E}"/>
          </ac:spMkLst>
        </pc:spChg>
        <pc:spChg chg="add mod">
          <ac:chgData name="Aurelien Domont" userId="6da7715ce44349b3" providerId="LiveId" clId="{30A766B1-982E-4295-BCAD-093FA0E8E566}" dt="2022-04-22T03:57:35.187" v="4478" actId="571"/>
          <ac:spMkLst>
            <pc:docMk/>
            <pc:sldMk cId="2596077957" sldId="2418"/>
            <ac:spMk id="30" creationId="{A26B43E6-AD30-4D1E-980E-675CBF28786E}"/>
          </ac:spMkLst>
        </pc:spChg>
        <pc:spChg chg="add mod">
          <ac:chgData name="Aurelien Domont" userId="6da7715ce44349b3" providerId="LiveId" clId="{30A766B1-982E-4295-BCAD-093FA0E8E566}" dt="2022-04-22T03:57:37.646" v="4479" actId="571"/>
          <ac:spMkLst>
            <pc:docMk/>
            <pc:sldMk cId="2596077957" sldId="2418"/>
            <ac:spMk id="31" creationId="{4D97324A-E1E0-47E2-8443-E6ACF8510BBD}"/>
          </ac:spMkLst>
        </pc:spChg>
        <pc:picChg chg="add del mod">
          <ac:chgData name="Aurelien Domont" userId="6da7715ce44349b3" providerId="LiveId" clId="{30A766B1-982E-4295-BCAD-093FA0E8E566}" dt="2022-04-26T06:29:59.394" v="5473" actId="478"/>
          <ac:picMkLst>
            <pc:docMk/>
            <pc:sldMk cId="2596077957" sldId="2418"/>
            <ac:picMk id="4" creationId="{59EA874F-4ECA-49F7-AFB8-720EA735EA70}"/>
          </ac:picMkLst>
        </pc:picChg>
        <pc:picChg chg="add del">
          <ac:chgData name="Aurelien Domont" userId="6da7715ce44349b3" providerId="LiveId" clId="{30A766B1-982E-4295-BCAD-093FA0E8E566}" dt="2022-04-22T03:56:52.298" v="4471" actId="478"/>
          <ac:picMkLst>
            <pc:docMk/>
            <pc:sldMk cId="2596077957" sldId="2418"/>
            <ac:picMk id="6" creationId="{6C3BA282-92E4-499D-A1F8-60ABA445F26B}"/>
          </ac:picMkLst>
        </pc:picChg>
      </pc:sldChg>
      <pc:sldChg chg="add del">
        <pc:chgData name="Aurelien Domont" userId="6da7715ce44349b3" providerId="LiveId" clId="{30A766B1-982E-4295-BCAD-093FA0E8E566}" dt="2022-04-26T06:29:54.269" v="5471" actId="47"/>
        <pc:sldMkLst>
          <pc:docMk/>
          <pc:sldMk cId="4012123116" sldId="2419"/>
        </pc:sldMkLst>
      </pc:sldChg>
      <pc:sldChg chg="addSp delSp modSp add mod">
        <pc:chgData name="Aurelien Domont" userId="6da7715ce44349b3" providerId="LiveId" clId="{30A766B1-982E-4295-BCAD-093FA0E8E566}" dt="2023-01-18T05:33:07.832" v="14918"/>
        <pc:sldMkLst>
          <pc:docMk/>
          <pc:sldMk cId="1007313115" sldId="2420"/>
        </pc:sldMkLst>
        <pc:spChg chg="mod">
          <ac:chgData name="Aurelien Domont" userId="6da7715ce44349b3" providerId="LiveId" clId="{30A766B1-982E-4295-BCAD-093FA0E8E566}" dt="2023-01-18T05:33:07.832" v="14918"/>
          <ac:spMkLst>
            <pc:docMk/>
            <pc:sldMk cId="1007313115" sldId="2420"/>
            <ac:spMk id="3" creationId="{CE2529A3-BA97-486F-9E02-8DFAAA7D8D38}"/>
          </ac:spMkLst>
        </pc:spChg>
        <pc:spChg chg="mod">
          <ac:chgData name="Aurelien Domont" userId="6da7715ce44349b3" providerId="LiveId" clId="{30A766B1-982E-4295-BCAD-093FA0E8E566}" dt="2023-01-18T05:33:07.832" v="14918"/>
          <ac:spMkLst>
            <pc:docMk/>
            <pc:sldMk cId="1007313115" sldId="2420"/>
            <ac:spMk id="16" creationId="{6C2BB713-9637-4B9B-938F-E9768876782A}"/>
          </ac:spMkLst>
        </pc:spChg>
        <pc:picChg chg="del">
          <ac:chgData name="Aurelien Domont" userId="6da7715ce44349b3" providerId="LiveId" clId="{30A766B1-982E-4295-BCAD-093FA0E8E566}" dt="2022-04-26T06:29:30.217" v="5459" actId="478"/>
          <ac:picMkLst>
            <pc:docMk/>
            <pc:sldMk cId="1007313115" sldId="2420"/>
            <ac:picMk id="6" creationId="{6C3BA282-92E4-499D-A1F8-60ABA445F26B}"/>
          </ac:picMkLst>
        </pc:picChg>
        <pc:picChg chg="add mod">
          <ac:chgData name="Aurelien Domont" userId="6da7715ce44349b3" providerId="LiveId" clId="{30A766B1-982E-4295-BCAD-093FA0E8E566}" dt="2022-04-26T06:29:33.856" v="5469" actId="1035"/>
          <ac:picMkLst>
            <pc:docMk/>
            <pc:sldMk cId="1007313115" sldId="2420"/>
            <ac:picMk id="60" creationId="{4A80790F-6316-4A41-A0C9-00378FA2C864}"/>
          </ac:picMkLst>
        </pc:picChg>
      </pc:sldChg>
      <pc:sldChg chg="add del">
        <pc:chgData name="Aurelien Domont" userId="6da7715ce44349b3" providerId="LiveId" clId="{30A766B1-982E-4295-BCAD-093FA0E8E566}" dt="2022-04-26T06:28:00.246" v="5419" actId="47"/>
        <pc:sldMkLst>
          <pc:docMk/>
          <pc:sldMk cId="1847190549" sldId="2420"/>
        </pc:sldMkLst>
      </pc:sldChg>
      <pc:sldChg chg="addSp delSp modSp add mod">
        <pc:chgData name="Aurelien Domont" userId="6da7715ce44349b3" providerId="LiveId" clId="{30A766B1-982E-4295-BCAD-093FA0E8E566}" dt="2023-01-18T05:33:07.832" v="14918"/>
        <pc:sldMkLst>
          <pc:docMk/>
          <pc:sldMk cId="2491430858" sldId="2421"/>
        </pc:sldMkLst>
        <pc:spChg chg="del">
          <ac:chgData name="Aurelien Domont" userId="6da7715ce44349b3" providerId="LiveId" clId="{30A766B1-982E-4295-BCAD-093FA0E8E566}" dt="2022-04-26T06:36:07.305" v="5478" actId="478"/>
          <ac:spMkLst>
            <pc:docMk/>
            <pc:sldMk cId="2491430858" sldId="2421"/>
            <ac:spMk id="2" creationId="{03F8E77D-BBCF-4732-A58D-305F0E3074CA}"/>
          </ac:spMkLst>
        </pc:spChg>
        <pc:spChg chg="mod">
          <ac:chgData name="Aurelien Domont" userId="6da7715ce44349b3" providerId="LiveId" clId="{30A766B1-982E-4295-BCAD-093FA0E8E566}" dt="2023-01-18T05:33:07.832" v="14918"/>
          <ac:spMkLst>
            <pc:docMk/>
            <pc:sldMk cId="2491430858" sldId="2421"/>
            <ac:spMk id="3" creationId="{CE2529A3-BA97-486F-9E02-8DFAAA7D8D38}"/>
          </ac:spMkLst>
        </pc:spChg>
        <pc:spChg chg="add del mod">
          <ac:chgData name="Aurelien Domont" userId="6da7715ce44349b3" providerId="LiveId" clId="{30A766B1-982E-4295-BCAD-093FA0E8E566}" dt="2022-04-26T06:55:37.062" v="5641" actId="478"/>
          <ac:spMkLst>
            <pc:docMk/>
            <pc:sldMk cId="2491430858" sldId="2421"/>
            <ac:spMk id="6" creationId="{80E1F519-3740-469A-8161-4D8F5475F608}"/>
          </ac:spMkLst>
        </pc:spChg>
        <pc:spChg chg="del">
          <ac:chgData name="Aurelien Domont" userId="6da7715ce44349b3" providerId="LiveId" clId="{30A766B1-982E-4295-BCAD-093FA0E8E566}" dt="2022-04-26T06:36:07.305" v="5478" actId="478"/>
          <ac:spMkLst>
            <pc:docMk/>
            <pc:sldMk cId="2491430858" sldId="2421"/>
            <ac:spMk id="14" creationId="{E81E4701-4CC2-46E0-9063-67F64ED36BC3}"/>
          </ac:spMkLst>
        </pc:spChg>
        <pc:spChg chg="del">
          <ac:chgData name="Aurelien Domont" userId="6da7715ce44349b3" providerId="LiveId" clId="{30A766B1-982E-4295-BCAD-093FA0E8E566}" dt="2022-04-26T06:36:07.305" v="5478" actId="478"/>
          <ac:spMkLst>
            <pc:docMk/>
            <pc:sldMk cId="2491430858" sldId="2421"/>
            <ac:spMk id="15" creationId="{7F04332D-16D0-4A8D-A020-D2E97B666270}"/>
          </ac:spMkLst>
        </pc:spChg>
        <pc:spChg chg="mod">
          <ac:chgData name="Aurelien Domont" userId="6da7715ce44349b3" providerId="LiveId" clId="{30A766B1-982E-4295-BCAD-093FA0E8E566}" dt="2023-01-18T05:33:07.832" v="14918"/>
          <ac:spMkLst>
            <pc:docMk/>
            <pc:sldMk cId="2491430858" sldId="2421"/>
            <ac:spMk id="16" creationId="{6C2BB713-9637-4B9B-938F-E9768876782A}"/>
          </ac:spMkLst>
        </pc:spChg>
        <pc:spChg chg="del">
          <ac:chgData name="Aurelien Domont" userId="6da7715ce44349b3" providerId="LiveId" clId="{30A766B1-982E-4295-BCAD-093FA0E8E566}" dt="2022-04-26T06:36:07.305" v="5478" actId="478"/>
          <ac:spMkLst>
            <pc:docMk/>
            <pc:sldMk cId="2491430858" sldId="2421"/>
            <ac:spMk id="17" creationId="{A09E7D10-3B54-4CF6-9361-284110DB8169}"/>
          </ac:spMkLst>
        </pc:spChg>
        <pc:spChg chg="del">
          <ac:chgData name="Aurelien Domont" userId="6da7715ce44349b3" providerId="LiveId" clId="{30A766B1-982E-4295-BCAD-093FA0E8E566}" dt="2022-04-26T06:36:07.305" v="5478" actId="478"/>
          <ac:spMkLst>
            <pc:docMk/>
            <pc:sldMk cId="2491430858" sldId="2421"/>
            <ac:spMk id="18" creationId="{90008F55-D336-458C-BE51-B22E761EE2BE}"/>
          </ac:spMkLst>
        </pc:spChg>
        <pc:spChg chg="del">
          <ac:chgData name="Aurelien Domont" userId="6da7715ce44349b3" providerId="LiveId" clId="{30A766B1-982E-4295-BCAD-093FA0E8E566}" dt="2022-04-26T06:36:07.305" v="5478" actId="478"/>
          <ac:spMkLst>
            <pc:docMk/>
            <pc:sldMk cId="2491430858" sldId="2421"/>
            <ac:spMk id="19" creationId="{E3DB03C6-7BD5-4242-8FF6-A36B3D7828E0}"/>
          </ac:spMkLst>
        </pc:spChg>
        <pc:spChg chg="del">
          <ac:chgData name="Aurelien Domont" userId="6da7715ce44349b3" providerId="LiveId" clId="{30A766B1-982E-4295-BCAD-093FA0E8E566}" dt="2022-04-26T06:36:07.305" v="5478" actId="478"/>
          <ac:spMkLst>
            <pc:docMk/>
            <pc:sldMk cId="2491430858" sldId="2421"/>
            <ac:spMk id="20" creationId="{FBA9AD2A-C34E-4D5E-A6C9-B445014E5340}"/>
          </ac:spMkLst>
        </pc:spChg>
        <pc:spChg chg="del">
          <ac:chgData name="Aurelien Domont" userId="6da7715ce44349b3" providerId="LiveId" clId="{30A766B1-982E-4295-BCAD-093FA0E8E566}" dt="2022-04-26T06:36:07.305" v="5478" actId="478"/>
          <ac:spMkLst>
            <pc:docMk/>
            <pc:sldMk cId="2491430858" sldId="2421"/>
            <ac:spMk id="21" creationId="{41A39270-6587-4957-A8F0-8B889EE134E9}"/>
          </ac:spMkLst>
        </pc:spChg>
        <pc:spChg chg="del">
          <ac:chgData name="Aurelien Domont" userId="6da7715ce44349b3" providerId="LiveId" clId="{30A766B1-982E-4295-BCAD-093FA0E8E566}" dt="2022-04-26T06:36:07.305" v="5478" actId="478"/>
          <ac:spMkLst>
            <pc:docMk/>
            <pc:sldMk cId="2491430858" sldId="2421"/>
            <ac:spMk id="22" creationId="{3663E822-9067-4A07-8247-D139EC8DFA35}"/>
          </ac:spMkLst>
        </pc:spChg>
        <pc:spChg chg="del">
          <ac:chgData name="Aurelien Domont" userId="6da7715ce44349b3" providerId="LiveId" clId="{30A766B1-982E-4295-BCAD-093FA0E8E566}" dt="2022-04-26T06:36:07.305" v="5478" actId="478"/>
          <ac:spMkLst>
            <pc:docMk/>
            <pc:sldMk cId="2491430858" sldId="2421"/>
            <ac:spMk id="23" creationId="{B23F8E11-6B5D-41D4-9EBA-A3FBA9EA8E6D}"/>
          </ac:spMkLst>
        </pc:spChg>
        <pc:spChg chg="del">
          <ac:chgData name="Aurelien Domont" userId="6da7715ce44349b3" providerId="LiveId" clId="{30A766B1-982E-4295-BCAD-093FA0E8E566}" dt="2022-04-26T06:36:07.305" v="5478" actId="478"/>
          <ac:spMkLst>
            <pc:docMk/>
            <pc:sldMk cId="2491430858" sldId="2421"/>
            <ac:spMk id="24" creationId="{4DA0DE2D-CF50-456F-A3B9-426D21B337E1}"/>
          </ac:spMkLst>
        </pc:spChg>
        <pc:spChg chg="add mod">
          <ac:chgData name="Aurelien Domont" userId="6da7715ce44349b3" providerId="LiveId" clId="{30A766B1-982E-4295-BCAD-093FA0E8E566}" dt="2022-04-27T04:57:07.746" v="6303" actId="14100"/>
          <ac:spMkLst>
            <pc:docMk/>
            <pc:sldMk cId="2491430858" sldId="2421"/>
            <ac:spMk id="24" creationId="{83A9CD77-ADAB-41C7-817C-8A06F22EB74B}"/>
          </ac:spMkLst>
        </pc:spChg>
        <pc:spChg chg="del">
          <ac:chgData name="Aurelien Domont" userId="6da7715ce44349b3" providerId="LiveId" clId="{30A766B1-982E-4295-BCAD-093FA0E8E566}" dt="2022-04-26T06:36:07.305" v="5478" actId="478"/>
          <ac:spMkLst>
            <pc:docMk/>
            <pc:sldMk cId="2491430858" sldId="2421"/>
            <ac:spMk id="25" creationId="{2DFD58DA-8658-4F43-8253-A564AB15F767}"/>
          </ac:spMkLst>
        </pc:spChg>
        <pc:spChg chg="add mod">
          <ac:chgData name="Aurelien Domont" userId="6da7715ce44349b3" providerId="LiveId" clId="{30A766B1-982E-4295-BCAD-093FA0E8E566}" dt="2022-04-27T04:41:28.117" v="5873" actId="164"/>
          <ac:spMkLst>
            <pc:docMk/>
            <pc:sldMk cId="2491430858" sldId="2421"/>
            <ac:spMk id="25" creationId="{8D00DE4F-91A1-46A5-A494-F7A5B9C2F0AF}"/>
          </ac:spMkLst>
        </pc:spChg>
        <pc:spChg chg="add mod">
          <ac:chgData name="Aurelien Domont" userId="6da7715ce44349b3" providerId="LiveId" clId="{30A766B1-982E-4295-BCAD-093FA0E8E566}" dt="2022-04-27T04:41:28.117" v="5873" actId="164"/>
          <ac:spMkLst>
            <pc:docMk/>
            <pc:sldMk cId="2491430858" sldId="2421"/>
            <ac:spMk id="26" creationId="{442569BB-3E57-48C7-BA06-5269380BB367}"/>
          </ac:spMkLst>
        </pc:spChg>
        <pc:spChg chg="del">
          <ac:chgData name="Aurelien Domont" userId="6da7715ce44349b3" providerId="LiveId" clId="{30A766B1-982E-4295-BCAD-093FA0E8E566}" dt="2022-04-26T06:36:07.305" v="5478" actId="478"/>
          <ac:spMkLst>
            <pc:docMk/>
            <pc:sldMk cId="2491430858" sldId="2421"/>
            <ac:spMk id="26" creationId="{EC611C6C-4CB2-46B6-B1FA-D5C97019812A}"/>
          </ac:spMkLst>
        </pc:spChg>
        <pc:spChg chg="add mod">
          <ac:chgData name="Aurelien Domont" userId="6da7715ce44349b3" providerId="LiveId" clId="{30A766B1-982E-4295-BCAD-093FA0E8E566}" dt="2022-04-27T04:57:15.529" v="6310" actId="1036"/>
          <ac:spMkLst>
            <pc:docMk/>
            <pc:sldMk cId="2491430858" sldId="2421"/>
            <ac:spMk id="27" creationId="{AC8B7369-7E6F-43E6-96D5-9FE68700ADE3}"/>
          </ac:spMkLst>
        </pc:spChg>
        <pc:spChg chg="del">
          <ac:chgData name="Aurelien Domont" userId="6da7715ce44349b3" providerId="LiveId" clId="{30A766B1-982E-4295-BCAD-093FA0E8E566}" dt="2022-04-26T06:36:07.305" v="5478" actId="478"/>
          <ac:spMkLst>
            <pc:docMk/>
            <pc:sldMk cId="2491430858" sldId="2421"/>
            <ac:spMk id="33" creationId="{49C1549D-9B1C-4092-90D3-07143C52B116}"/>
          </ac:spMkLst>
        </pc:spChg>
        <pc:spChg chg="del">
          <ac:chgData name="Aurelien Domont" userId="6da7715ce44349b3" providerId="LiveId" clId="{30A766B1-982E-4295-BCAD-093FA0E8E566}" dt="2022-04-26T06:36:07.305" v="5478" actId="478"/>
          <ac:spMkLst>
            <pc:docMk/>
            <pc:sldMk cId="2491430858" sldId="2421"/>
            <ac:spMk id="34" creationId="{DB161EA4-7D9F-4329-9B92-33D4C2CAA3AA}"/>
          </ac:spMkLst>
        </pc:spChg>
        <pc:spChg chg="del">
          <ac:chgData name="Aurelien Domont" userId="6da7715ce44349b3" providerId="LiveId" clId="{30A766B1-982E-4295-BCAD-093FA0E8E566}" dt="2022-04-26T06:36:07.305" v="5478" actId="478"/>
          <ac:spMkLst>
            <pc:docMk/>
            <pc:sldMk cId="2491430858" sldId="2421"/>
            <ac:spMk id="35" creationId="{FBB6F59F-1FD9-489A-B165-5DBD3F78D88E}"/>
          </ac:spMkLst>
        </pc:spChg>
        <pc:spChg chg="del">
          <ac:chgData name="Aurelien Domont" userId="6da7715ce44349b3" providerId="LiveId" clId="{30A766B1-982E-4295-BCAD-093FA0E8E566}" dt="2022-04-26T06:36:07.305" v="5478" actId="478"/>
          <ac:spMkLst>
            <pc:docMk/>
            <pc:sldMk cId="2491430858" sldId="2421"/>
            <ac:spMk id="36" creationId="{A698C4AA-3B1F-4943-91B4-FDFC687EACB4}"/>
          </ac:spMkLst>
        </pc:spChg>
        <pc:spChg chg="del">
          <ac:chgData name="Aurelien Domont" userId="6da7715ce44349b3" providerId="LiveId" clId="{30A766B1-982E-4295-BCAD-093FA0E8E566}" dt="2022-04-26T06:36:07.305" v="5478" actId="478"/>
          <ac:spMkLst>
            <pc:docMk/>
            <pc:sldMk cId="2491430858" sldId="2421"/>
            <ac:spMk id="37" creationId="{F5712D72-5B7D-4385-8135-5227344ED41E}"/>
          </ac:spMkLst>
        </pc:spChg>
        <pc:spChg chg="del">
          <ac:chgData name="Aurelien Domont" userId="6da7715ce44349b3" providerId="LiveId" clId="{30A766B1-982E-4295-BCAD-093FA0E8E566}" dt="2022-04-26T06:36:07.305" v="5478" actId="478"/>
          <ac:spMkLst>
            <pc:docMk/>
            <pc:sldMk cId="2491430858" sldId="2421"/>
            <ac:spMk id="38" creationId="{F519CD79-1CF4-4EFE-8E05-C4D49C9F394A}"/>
          </ac:spMkLst>
        </pc:spChg>
        <pc:spChg chg="del">
          <ac:chgData name="Aurelien Domont" userId="6da7715ce44349b3" providerId="LiveId" clId="{30A766B1-982E-4295-BCAD-093FA0E8E566}" dt="2022-04-26T06:36:07.305" v="5478" actId="478"/>
          <ac:spMkLst>
            <pc:docMk/>
            <pc:sldMk cId="2491430858" sldId="2421"/>
            <ac:spMk id="39" creationId="{E8320E40-5BB8-48C0-8024-855D1EC2D3A1}"/>
          </ac:spMkLst>
        </pc:spChg>
        <pc:spChg chg="del">
          <ac:chgData name="Aurelien Domont" userId="6da7715ce44349b3" providerId="LiveId" clId="{30A766B1-982E-4295-BCAD-093FA0E8E566}" dt="2022-04-26T06:36:07.305" v="5478" actId="478"/>
          <ac:spMkLst>
            <pc:docMk/>
            <pc:sldMk cId="2491430858" sldId="2421"/>
            <ac:spMk id="40" creationId="{3C6FEF3C-D22E-40A9-B9D4-FE37B8CE245B}"/>
          </ac:spMkLst>
        </pc:spChg>
        <pc:spChg chg="del">
          <ac:chgData name="Aurelien Domont" userId="6da7715ce44349b3" providerId="LiveId" clId="{30A766B1-982E-4295-BCAD-093FA0E8E566}" dt="2022-04-26T06:36:07.305" v="5478" actId="478"/>
          <ac:spMkLst>
            <pc:docMk/>
            <pc:sldMk cId="2491430858" sldId="2421"/>
            <ac:spMk id="41" creationId="{843D3F0E-0D5D-4A01-A3AC-07A646AF9249}"/>
          </ac:spMkLst>
        </pc:spChg>
        <pc:spChg chg="del">
          <ac:chgData name="Aurelien Domont" userId="6da7715ce44349b3" providerId="LiveId" clId="{30A766B1-982E-4295-BCAD-093FA0E8E566}" dt="2022-04-26T06:36:07.305" v="5478" actId="478"/>
          <ac:spMkLst>
            <pc:docMk/>
            <pc:sldMk cId="2491430858" sldId="2421"/>
            <ac:spMk id="42" creationId="{C9F03D96-E7CA-400F-AB37-EB9BF00F8B7B}"/>
          </ac:spMkLst>
        </pc:spChg>
        <pc:spChg chg="del">
          <ac:chgData name="Aurelien Domont" userId="6da7715ce44349b3" providerId="LiveId" clId="{30A766B1-982E-4295-BCAD-093FA0E8E566}" dt="2022-04-26T06:36:07.305" v="5478" actId="478"/>
          <ac:spMkLst>
            <pc:docMk/>
            <pc:sldMk cId="2491430858" sldId="2421"/>
            <ac:spMk id="43" creationId="{BD78135D-48AB-4B95-9128-2FE27F3D6BED}"/>
          </ac:spMkLst>
        </pc:spChg>
        <pc:spChg chg="del">
          <ac:chgData name="Aurelien Domont" userId="6da7715ce44349b3" providerId="LiveId" clId="{30A766B1-982E-4295-BCAD-093FA0E8E566}" dt="2022-04-26T06:36:07.305" v="5478" actId="478"/>
          <ac:spMkLst>
            <pc:docMk/>
            <pc:sldMk cId="2491430858" sldId="2421"/>
            <ac:spMk id="44" creationId="{C2E9B872-57A6-4A89-B43A-00757C4E84FB}"/>
          </ac:spMkLst>
        </pc:spChg>
        <pc:spChg chg="del">
          <ac:chgData name="Aurelien Domont" userId="6da7715ce44349b3" providerId="LiveId" clId="{30A766B1-982E-4295-BCAD-093FA0E8E566}" dt="2022-04-26T06:36:07.305" v="5478" actId="478"/>
          <ac:spMkLst>
            <pc:docMk/>
            <pc:sldMk cId="2491430858" sldId="2421"/>
            <ac:spMk id="45" creationId="{D97F894A-74C1-4E77-8F08-86385C0105A5}"/>
          </ac:spMkLst>
        </pc:spChg>
        <pc:spChg chg="del">
          <ac:chgData name="Aurelien Domont" userId="6da7715ce44349b3" providerId="LiveId" clId="{30A766B1-982E-4295-BCAD-093FA0E8E566}" dt="2022-04-26T06:36:07.305" v="5478" actId="478"/>
          <ac:spMkLst>
            <pc:docMk/>
            <pc:sldMk cId="2491430858" sldId="2421"/>
            <ac:spMk id="46" creationId="{45D33858-ED80-4890-870B-AA1386B67BC7}"/>
          </ac:spMkLst>
        </pc:spChg>
        <pc:spChg chg="del">
          <ac:chgData name="Aurelien Domont" userId="6da7715ce44349b3" providerId="LiveId" clId="{30A766B1-982E-4295-BCAD-093FA0E8E566}" dt="2022-04-26T06:36:07.305" v="5478" actId="478"/>
          <ac:spMkLst>
            <pc:docMk/>
            <pc:sldMk cId="2491430858" sldId="2421"/>
            <ac:spMk id="47" creationId="{A1CF06F8-CD9E-4A53-80AA-FEACEE4B13B7}"/>
          </ac:spMkLst>
        </pc:spChg>
        <pc:spChg chg="del">
          <ac:chgData name="Aurelien Domont" userId="6da7715ce44349b3" providerId="LiveId" clId="{30A766B1-982E-4295-BCAD-093FA0E8E566}" dt="2022-04-26T06:36:07.305" v="5478" actId="478"/>
          <ac:spMkLst>
            <pc:docMk/>
            <pc:sldMk cId="2491430858" sldId="2421"/>
            <ac:spMk id="48" creationId="{A7784188-B51E-43E0-92DC-18E8068D3545}"/>
          </ac:spMkLst>
        </pc:spChg>
        <pc:spChg chg="del">
          <ac:chgData name="Aurelien Domont" userId="6da7715ce44349b3" providerId="LiveId" clId="{30A766B1-982E-4295-BCAD-093FA0E8E566}" dt="2022-04-26T06:36:07.305" v="5478" actId="478"/>
          <ac:spMkLst>
            <pc:docMk/>
            <pc:sldMk cId="2491430858" sldId="2421"/>
            <ac:spMk id="49" creationId="{38212FCD-91E3-46BE-8AE1-586EFEB11F66}"/>
          </ac:spMkLst>
        </pc:spChg>
        <pc:spChg chg="del">
          <ac:chgData name="Aurelien Domont" userId="6da7715ce44349b3" providerId="LiveId" clId="{30A766B1-982E-4295-BCAD-093FA0E8E566}" dt="2022-04-26T06:36:07.305" v="5478" actId="478"/>
          <ac:spMkLst>
            <pc:docMk/>
            <pc:sldMk cId="2491430858" sldId="2421"/>
            <ac:spMk id="50" creationId="{9ECC0628-63CC-4CE3-AD4A-94ACDF7E34F0}"/>
          </ac:spMkLst>
        </pc:spChg>
        <pc:spChg chg="del">
          <ac:chgData name="Aurelien Domont" userId="6da7715ce44349b3" providerId="LiveId" clId="{30A766B1-982E-4295-BCAD-093FA0E8E566}" dt="2022-04-26T06:36:07.305" v="5478" actId="478"/>
          <ac:spMkLst>
            <pc:docMk/>
            <pc:sldMk cId="2491430858" sldId="2421"/>
            <ac:spMk id="51" creationId="{5C595A5D-5149-4192-B8F5-A811491B613B}"/>
          </ac:spMkLst>
        </pc:spChg>
        <pc:spChg chg="del">
          <ac:chgData name="Aurelien Domont" userId="6da7715ce44349b3" providerId="LiveId" clId="{30A766B1-982E-4295-BCAD-093FA0E8E566}" dt="2022-04-26T06:36:07.305" v="5478" actId="478"/>
          <ac:spMkLst>
            <pc:docMk/>
            <pc:sldMk cId="2491430858" sldId="2421"/>
            <ac:spMk id="52" creationId="{D054DCB5-357A-4A97-9092-9515D5A337B1}"/>
          </ac:spMkLst>
        </pc:spChg>
        <pc:spChg chg="del">
          <ac:chgData name="Aurelien Domont" userId="6da7715ce44349b3" providerId="LiveId" clId="{30A766B1-982E-4295-BCAD-093FA0E8E566}" dt="2022-04-26T06:36:07.305" v="5478" actId="478"/>
          <ac:spMkLst>
            <pc:docMk/>
            <pc:sldMk cId="2491430858" sldId="2421"/>
            <ac:spMk id="53" creationId="{E19A5A81-B74B-49D5-AC5E-5448C335DA71}"/>
          </ac:spMkLst>
        </pc:spChg>
        <pc:spChg chg="del">
          <ac:chgData name="Aurelien Domont" userId="6da7715ce44349b3" providerId="LiveId" clId="{30A766B1-982E-4295-BCAD-093FA0E8E566}" dt="2022-04-26T06:36:07.305" v="5478" actId="478"/>
          <ac:spMkLst>
            <pc:docMk/>
            <pc:sldMk cId="2491430858" sldId="2421"/>
            <ac:spMk id="54" creationId="{16FB81E8-D44E-452B-BD90-7889A004F2FF}"/>
          </ac:spMkLst>
        </pc:spChg>
        <pc:spChg chg="del">
          <ac:chgData name="Aurelien Domont" userId="6da7715ce44349b3" providerId="LiveId" clId="{30A766B1-982E-4295-BCAD-093FA0E8E566}" dt="2022-04-26T06:36:07.305" v="5478" actId="478"/>
          <ac:spMkLst>
            <pc:docMk/>
            <pc:sldMk cId="2491430858" sldId="2421"/>
            <ac:spMk id="55" creationId="{AC41087D-673C-4E67-BE78-6842C699457B}"/>
          </ac:spMkLst>
        </pc:spChg>
        <pc:spChg chg="del">
          <ac:chgData name="Aurelien Domont" userId="6da7715ce44349b3" providerId="LiveId" clId="{30A766B1-982E-4295-BCAD-093FA0E8E566}" dt="2022-04-26T06:36:07.305" v="5478" actId="478"/>
          <ac:spMkLst>
            <pc:docMk/>
            <pc:sldMk cId="2491430858" sldId="2421"/>
            <ac:spMk id="56" creationId="{3609C396-58B7-45BD-8404-F6E6A201D20F}"/>
          </ac:spMkLst>
        </pc:spChg>
        <pc:spChg chg="del">
          <ac:chgData name="Aurelien Domont" userId="6da7715ce44349b3" providerId="LiveId" clId="{30A766B1-982E-4295-BCAD-093FA0E8E566}" dt="2022-04-26T06:36:07.305" v="5478" actId="478"/>
          <ac:spMkLst>
            <pc:docMk/>
            <pc:sldMk cId="2491430858" sldId="2421"/>
            <ac:spMk id="57" creationId="{EE7D2478-FB66-4622-943C-F892C3813381}"/>
          </ac:spMkLst>
        </pc:spChg>
        <pc:spChg chg="del">
          <ac:chgData name="Aurelien Domont" userId="6da7715ce44349b3" providerId="LiveId" clId="{30A766B1-982E-4295-BCAD-093FA0E8E566}" dt="2022-04-26T06:36:07.305" v="5478" actId="478"/>
          <ac:spMkLst>
            <pc:docMk/>
            <pc:sldMk cId="2491430858" sldId="2421"/>
            <ac:spMk id="58" creationId="{CAF8F8A1-5367-4712-91EF-584709ABAB7E}"/>
          </ac:spMkLst>
        </pc:spChg>
        <pc:spChg chg="del">
          <ac:chgData name="Aurelien Domont" userId="6da7715ce44349b3" providerId="LiveId" clId="{30A766B1-982E-4295-BCAD-093FA0E8E566}" dt="2022-04-26T06:36:07.305" v="5478" actId="478"/>
          <ac:spMkLst>
            <pc:docMk/>
            <pc:sldMk cId="2491430858" sldId="2421"/>
            <ac:spMk id="59" creationId="{145FF42F-9319-47FC-B6AE-D3C67A18BBBB}"/>
          </ac:spMkLst>
        </pc:spChg>
        <pc:spChg chg="del">
          <ac:chgData name="Aurelien Domont" userId="6da7715ce44349b3" providerId="LiveId" clId="{30A766B1-982E-4295-BCAD-093FA0E8E566}" dt="2022-04-26T06:36:07.305" v="5478" actId="478"/>
          <ac:spMkLst>
            <pc:docMk/>
            <pc:sldMk cId="2491430858" sldId="2421"/>
            <ac:spMk id="61" creationId="{1463F3F6-3218-4E18-8CA2-45AE9FC76CEE}"/>
          </ac:spMkLst>
        </pc:spChg>
        <pc:spChg chg="add del mod topLvl">
          <ac:chgData name="Aurelien Domont" userId="6da7715ce44349b3" providerId="LiveId" clId="{30A766B1-982E-4295-BCAD-093FA0E8E566}" dt="2022-04-26T06:50:37.234" v="5543" actId="478"/>
          <ac:spMkLst>
            <pc:docMk/>
            <pc:sldMk cId="2491430858" sldId="2421"/>
            <ac:spMk id="66" creationId="{CEBAB835-D57C-482F-8334-284CD3E00B47}"/>
          </ac:spMkLst>
        </pc:spChg>
        <pc:spChg chg="add del mod topLvl">
          <ac:chgData name="Aurelien Domont" userId="6da7715ce44349b3" providerId="LiveId" clId="{30A766B1-982E-4295-BCAD-093FA0E8E566}" dt="2022-04-26T06:50:37.234" v="5543" actId="478"/>
          <ac:spMkLst>
            <pc:docMk/>
            <pc:sldMk cId="2491430858" sldId="2421"/>
            <ac:spMk id="67" creationId="{13EDD6EB-1277-4C4B-9D18-23A1BB549E63}"/>
          </ac:spMkLst>
        </pc:spChg>
        <pc:spChg chg="add del mod topLvl">
          <ac:chgData name="Aurelien Domont" userId="6da7715ce44349b3" providerId="LiveId" clId="{30A766B1-982E-4295-BCAD-093FA0E8E566}" dt="2022-04-26T06:50:37.234" v="5543" actId="478"/>
          <ac:spMkLst>
            <pc:docMk/>
            <pc:sldMk cId="2491430858" sldId="2421"/>
            <ac:spMk id="68" creationId="{DD767ED9-34DD-47DF-AE3A-90F2BA56AF66}"/>
          </ac:spMkLst>
        </pc:spChg>
        <pc:spChg chg="add del mod topLvl">
          <ac:chgData name="Aurelien Domont" userId="6da7715ce44349b3" providerId="LiveId" clId="{30A766B1-982E-4295-BCAD-093FA0E8E566}" dt="2022-04-26T06:50:37.234" v="5543" actId="478"/>
          <ac:spMkLst>
            <pc:docMk/>
            <pc:sldMk cId="2491430858" sldId="2421"/>
            <ac:spMk id="69" creationId="{69ED359D-00F3-46D2-8D6A-44BE724E65EC}"/>
          </ac:spMkLst>
        </pc:spChg>
        <pc:spChg chg="add del mod topLvl">
          <ac:chgData name="Aurelien Domont" userId="6da7715ce44349b3" providerId="LiveId" clId="{30A766B1-982E-4295-BCAD-093FA0E8E566}" dt="2022-04-26T06:50:37.234" v="5543" actId="478"/>
          <ac:spMkLst>
            <pc:docMk/>
            <pc:sldMk cId="2491430858" sldId="2421"/>
            <ac:spMk id="70" creationId="{81BDA501-EF06-44FF-8444-0EB2E31B4DC7}"/>
          </ac:spMkLst>
        </pc:spChg>
        <pc:spChg chg="add del mod topLvl">
          <ac:chgData name="Aurelien Domont" userId="6da7715ce44349b3" providerId="LiveId" clId="{30A766B1-982E-4295-BCAD-093FA0E8E566}" dt="2022-04-26T06:50:37.234" v="5543" actId="478"/>
          <ac:spMkLst>
            <pc:docMk/>
            <pc:sldMk cId="2491430858" sldId="2421"/>
            <ac:spMk id="71" creationId="{842E97A2-7BB7-49E2-8F62-9A11E0134724}"/>
          </ac:spMkLst>
        </pc:spChg>
        <pc:spChg chg="add del mod topLvl">
          <ac:chgData name="Aurelien Domont" userId="6da7715ce44349b3" providerId="LiveId" clId="{30A766B1-982E-4295-BCAD-093FA0E8E566}" dt="2022-04-26T06:50:37.234" v="5543" actId="478"/>
          <ac:spMkLst>
            <pc:docMk/>
            <pc:sldMk cId="2491430858" sldId="2421"/>
            <ac:spMk id="72" creationId="{88F2A4D2-0E9B-424D-ACD1-AB64C12C3F87}"/>
          </ac:spMkLst>
        </pc:spChg>
        <pc:spChg chg="add del mod topLvl">
          <ac:chgData name="Aurelien Domont" userId="6da7715ce44349b3" providerId="LiveId" clId="{30A766B1-982E-4295-BCAD-093FA0E8E566}" dt="2022-04-26T06:50:37.234" v="5543" actId="478"/>
          <ac:spMkLst>
            <pc:docMk/>
            <pc:sldMk cId="2491430858" sldId="2421"/>
            <ac:spMk id="73" creationId="{31958B51-E32F-46EA-9829-FBDA1F4C4F3C}"/>
          </ac:spMkLst>
        </pc:spChg>
        <pc:spChg chg="add del mod topLvl">
          <ac:chgData name="Aurelien Domont" userId="6da7715ce44349b3" providerId="LiveId" clId="{30A766B1-982E-4295-BCAD-093FA0E8E566}" dt="2022-04-26T06:50:37.234" v="5543" actId="478"/>
          <ac:spMkLst>
            <pc:docMk/>
            <pc:sldMk cId="2491430858" sldId="2421"/>
            <ac:spMk id="74" creationId="{89EE38A0-61DD-4BF6-8191-BBC04140D6F0}"/>
          </ac:spMkLst>
        </pc:spChg>
        <pc:spChg chg="add del mod topLvl">
          <ac:chgData name="Aurelien Domont" userId="6da7715ce44349b3" providerId="LiveId" clId="{30A766B1-982E-4295-BCAD-093FA0E8E566}" dt="2022-04-26T06:50:37.234" v="5543" actId="478"/>
          <ac:spMkLst>
            <pc:docMk/>
            <pc:sldMk cId="2491430858" sldId="2421"/>
            <ac:spMk id="75" creationId="{2EEA615C-362C-44D7-AE94-7434501E393A}"/>
          </ac:spMkLst>
        </pc:spChg>
        <pc:spChg chg="mod">
          <ac:chgData name="Aurelien Domont" userId="6da7715ce44349b3" providerId="LiveId" clId="{30A766B1-982E-4295-BCAD-093FA0E8E566}" dt="2022-04-26T06:37:09.767" v="5491" actId="165"/>
          <ac:spMkLst>
            <pc:docMk/>
            <pc:sldMk cId="2491430858" sldId="2421"/>
            <ac:spMk id="78" creationId="{5E5F3D7B-B470-45C3-8137-854F4AC0A7A0}"/>
          </ac:spMkLst>
        </pc:spChg>
        <pc:spChg chg="mod">
          <ac:chgData name="Aurelien Domont" userId="6da7715ce44349b3" providerId="LiveId" clId="{30A766B1-982E-4295-BCAD-093FA0E8E566}" dt="2022-04-26T06:37:09.767" v="5491" actId="165"/>
          <ac:spMkLst>
            <pc:docMk/>
            <pc:sldMk cId="2491430858" sldId="2421"/>
            <ac:spMk id="79" creationId="{25780123-37BB-41C4-92FD-14F8888D992B}"/>
          </ac:spMkLst>
        </pc:spChg>
        <pc:spChg chg="mod">
          <ac:chgData name="Aurelien Domont" userId="6da7715ce44349b3" providerId="LiveId" clId="{30A766B1-982E-4295-BCAD-093FA0E8E566}" dt="2022-04-26T06:37:09.767" v="5491" actId="165"/>
          <ac:spMkLst>
            <pc:docMk/>
            <pc:sldMk cId="2491430858" sldId="2421"/>
            <ac:spMk id="80" creationId="{27217988-FD5B-4F7F-820F-E485E64743CD}"/>
          </ac:spMkLst>
        </pc:spChg>
        <pc:spChg chg="mod">
          <ac:chgData name="Aurelien Domont" userId="6da7715ce44349b3" providerId="LiveId" clId="{30A766B1-982E-4295-BCAD-093FA0E8E566}" dt="2022-04-26T06:37:09.767" v="5491" actId="165"/>
          <ac:spMkLst>
            <pc:docMk/>
            <pc:sldMk cId="2491430858" sldId="2421"/>
            <ac:spMk id="81" creationId="{0721AA04-CE66-4B36-B5A9-BDAF932BAFA1}"/>
          </ac:spMkLst>
        </pc:spChg>
        <pc:spChg chg="add del mod topLvl">
          <ac:chgData name="Aurelien Domont" userId="6da7715ce44349b3" providerId="LiveId" clId="{30A766B1-982E-4295-BCAD-093FA0E8E566}" dt="2022-04-26T06:50:37.234" v="5543" actId="478"/>
          <ac:spMkLst>
            <pc:docMk/>
            <pc:sldMk cId="2491430858" sldId="2421"/>
            <ac:spMk id="82" creationId="{F5A2FC8C-E08F-45FC-9AF2-612163699011}"/>
          </ac:spMkLst>
        </pc:spChg>
        <pc:spChg chg="add del mod">
          <ac:chgData name="Aurelien Domont" userId="6da7715ce44349b3" providerId="LiveId" clId="{30A766B1-982E-4295-BCAD-093FA0E8E566}" dt="2022-04-26T06:50:37.234" v="5543" actId="478"/>
          <ac:spMkLst>
            <pc:docMk/>
            <pc:sldMk cId="2491430858" sldId="2421"/>
            <ac:spMk id="83" creationId="{8273B518-D1EF-4D04-96F5-21E4A96E8623}"/>
          </ac:spMkLst>
        </pc:spChg>
        <pc:spChg chg="add del mod">
          <ac:chgData name="Aurelien Domont" userId="6da7715ce44349b3" providerId="LiveId" clId="{30A766B1-982E-4295-BCAD-093FA0E8E566}" dt="2022-04-26T06:50:51.624" v="5548" actId="478"/>
          <ac:spMkLst>
            <pc:docMk/>
            <pc:sldMk cId="2491430858" sldId="2421"/>
            <ac:spMk id="84" creationId="{D4D6EF05-18A2-4EED-83BE-63F0E54D3D92}"/>
          </ac:spMkLst>
        </pc:spChg>
        <pc:spChg chg="add del mod topLvl">
          <ac:chgData name="Aurelien Domont" userId="6da7715ce44349b3" providerId="LiveId" clId="{30A766B1-982E-4295-BCAD-093FA0E8E566}" dt="2022-04-26T06:52:26.217" v="5566" actId="478"/>
          <ac:spMkLst>
            <pc:docMk/>
            <pc:sldMk cId="2491430858" sldId="2421"/>
            <ac:spMk id="85" creationId="{BB430BCD-9A03-4E2E-9199-7265D0A0C47E}"/>
          </ac:spMkLst>
        </pc:spChg>
        <pc:spChg chg="add del mod topLvl">
          <ac:chgData name="Aurelien Domont" userId="6da7715ce44349b3" providerId="LiveId" clId="{30A766B1-982E-4295-BCAD-093FA0E8E566}" dt="2022-04-26T06:52:26.217" v="5566" actId="478"/>
          <ac:spMkLst>
            <pc:docMk/>
            <pc:sldMk cId="2491430858" sldId="2421"/>
            <ac:spMk id="86" creationId="{84F8C4B2-CA16-410A-B54D-2AA70F6C3471}"/>
          </ac:spMkLst>
        </pc:spChg>
        <pc:spChg chg="add del mod topLvl">
          <ac:chgData name="Aurelien Domont" userId="6da7715ce44349b3" providerId="LiveId" clId="{30A766B1-982E-4295-BCAD-093FA0E8E566}" dt="2022-04-26T06:52:26.217" v="5566" actId="478"/>
          <ac:spMkLst>
            <pc:docMk/>
            <pc:sldMk cId="2491430858" sldId="2421"/>
            <ac:spMk id="87" creationId="{60E69179-74E2-41D0-9EAF-789E939B1F93}"/>
          </ac:spMkLst>
        </pc:spChg>
        <pc:spChg chg="add del mod topLvl">
          <ac:chgData name="Aurelien Domont" userId="6da7715ce44349b3" providerId="LiveId" clId="{30A766B1-982E-4295-BCAD-093FA0E8E566}" dt="2022-04-26T06:52:26.217" v="5566" actId="478"/>
          <ac:spMkLst>
            <pc:docMk/>
            <pc:sldMk cId="2491430858" sldId="2421"/>
            <ac:spMk id="88" creationId="{690DFD6F-2A9F-4A31-A1F0-4A4AD3C8777E}"/>
          </ac:spMkLst>
        </pc:spChg>
        <pc:spChg chg="add del mod">
          <ac:chgData name="Aurelien Domont" userId="6da7715ce44349b3" providerId="LiveId" clId="{30A766B1-982E-4295-BCAD-093FA0E8E566}" dt="2022-04-27T04:39:46.461" v="5841" actId="478"/>
          <ac:spMkLst>
            <pc:docMk/>
            <pc:sldMk cId="2491430858" sldId="2421"/>
            <ac:spMk id="89" creationId="{F54E783C-428C-4ACB-9CCA-0F131DFBCD93}"/>
          </ac:spMkLst>
        </pc:spChg>
        <pc:spChg chg="add del mod">
          <ac:chgData name="Aurelien Domont" userId="6da7715ce44349b3" providerId="LiveId" clId="{30A766B1-982E-4295-BCAD-093FA0E8E566}" dt="2022-04-26T06:54:13.211" v="5613" actId="478"/>
          <ac:spMkLst>
            <pc:docMk/>
            <pc:sldMk cId="2491430858" sldId="2421"/>
            <ac:spMk id="90" creationId="{C1A61754-B2F0-4B68-AFEB-E3393AD8F811}"/>
          </ac:spMkLst>
        </pc:spChg>
        <pc:spChg chg="add del mod">
          <ac:chgData name="Aurelien Domont" userId="6da7715ce44349b3" providerId="LiveId" clId="{30A766B1-982E-4295-BCAD-093FA0E8E566}" dt="2022-04-27T04:39:46.461" v="5841" actId="478"/>
          <ac:spMkLst>
            <pc:docMk/>
            <pc:sldMk cId="2491430858" sldId="2421"/>
            <ac:spMk id="91" creationId="{54D58893-7FD7-4B48-A7C1-C595BE4567CB}"/>
          </ac:spMkLst>
        </pc:spChg>
        <pc:spChg chg="add del mod">
          <ac:chgData name="Aurelien Domont" userId="6da7715ce44349b3" providerId="LiveId" clId="{30A766B1-982E-4295-BCAD-093FA0E8E566}" dt="2022-04-26T06:54:09.617" v="5611" actId="478"/>
          <ac:spMkLst>
            <pc:docMk/>
            <pc:sldMk cId="2491430858" sldId="2421"/>
            <ac:spMk id="92" creationId="{4049DE53-E45A-4157-A9D1-C751B2F831DC}"/>
          </ac:spMkLst>
        </pc:spChg>
        <pc:spChg chg="add del mod">
          <ac:chgData name="Aurelien Domont" userId="6da7715ce44349b3" providerId="LiveId" clId="{30A766B1-982E-4295-BCAD-093FA0E8E566}" dt="2022-04-27T04:39:46.461" v="5841" actId="478"/>
          <ac:spMkLst>
            <pc:docMk/>
            <pc:sldMk cId="2491430858" sldId="2421"/>
            <ac:spMk id="93" creationId="{1A4ECCBD-515E-4F51-BCA3-54EA0A8EDE51}"/>
          </ac:spMkLst>
        </pc:spChg>
        <pc:spChg chg="add del mod">
          <ac:chgData name="Aurelien Domont" userId="6da7715ce44349b3" providerId="LiveId" clId="{30A766B1-982E-4295-BCAD-093FA0E8E566}" dt="2022-04-26T06:54:11.523" v="5612" actId="478"/>
          <ac:spMkLst>
            <pc:docMk/>
            <pc:sldMk cId="2491430858" sldId="2421"/>
            <ac:spMk id="94" creationId="{9FD41A6E-9F7A-4D91-B9A0-BA67726462B4}"/>
          </ac:spMkLst>
        </pc:spChg>
        <pc:spChg chg="add del mod">
          <ac:chgData name="Aurelien Domont" userId="6da7715ce44349b3" providerId="LiveId" clId="{30A766B1-982E-4295-BCAD-093FA0E8E566}" dt="2022-04-27T04:39:46.461" v="5841" actId="478"/>
          <ac:spMkLst>
            <pc:docMk/>
            <pc:sldMk cId="2491430858" sldId="2421"/>
            <ac:spMk id="95" creationId="{2E62BF26-0BD5-4C16-B50A-E8AB06F59149}"/>
          </ac:spMkLst>
        </pc:spChg>
        <pc:spChg chg="add del mod">
          <ac:chgData name="Aurelien Domont" userId="6da7715ce44349b3" providerId="LiveId" clId="{30A766B1-982E-4295-BCAD-093FA0E8E566}" dt="2022-04-26T06:54:14.898" v="5614" actId="478"/>
          <ac:spMkLst>
            <pc:docMk/>
            <pc:sldMk cId="2491430858" sldId="2421"/>
            <ac:spMk id="96" creationId="{FED2BC48-1592-4AC5-AF39-57F1ABE0B90B}"/>
          </ac:spMkLst>
        </pc:spChg>
        <pc:spChg chg="add del mod">
          <ac:chgData name="Aurelien Domont" userId="6da7715ce44349b3" providerId="LiveId" clId="{30A766B1-982E-4295-BCAD-093FA0E8E566}" dt="2022-04-27T04:39:46.461" v="5841" actId="478"/>
          <ac:spMkLst>
            <pc:docMk/>
            <pc:sldMk cId="2491430858" sldId="2421"/>
            <ac:spMk id="97" creationId="{E9A1FE48-7DED-42D8-9EEA-66D13AF51B14}"/>
          </ac:spMkLst>
        </pc:spChg>
        <pc:spChg chg="add del mod">
          <ac:chgData name="Aurelien Domont" userId="6da7715ce44349b3" providerId="LiveId" clId="{30A766B1-982E-4295-BCAD-093FA0E8E566}" dt="2022-04-26T06:54:18.101" v="5615" actId="478"/>
          <ac:spMkLst>
            <pc:docMk/>
            <pc:sldMk cId="2491430858" sldId="2421"/>
            <ac:spMk id="98" creationId="{7A0222CE-037E-432B-8975-EB8DE7516CD5}"/>
          </ac:spMkLst>
        </pc:spChg>
        <pc:spChg chg="add del mod">
          <ac:chgData name="Aurelien Domont" userId="6da7715ce44349b3" providerId="LiveId" clId="{30A766B1-982E-4295-BCAD-093FA0E8E566}" dt="2022-04-27T04:39:46.461" v="5841" actId="478"/>
          <ac:spMkLst>
            <pc:docMk/>
            <pc:sldMk cId="2491430858" sldId="2421"/>
            <ac:spMk id="99" creationId="{57879DAA-2D93-4C41-90CB-9990152B7F4B}"/>
          </ac:spMkLst>
        </pc:spChg>
        <pc:spChg chg="add del mod">
          <ac:chgData name="Aurelien Domont" userId="6da7715ce44349b3" providerId="LiveId" clId="{30A766B1-982E-4295-BCAD-093FA0E8E566}" dt="2022-04-26T06:54:26.679" v="5618" actId="478"/>
          <ac:spMkLst>
            <pc:docMk/>
            <pc:sldMk cId="2491430858" sldId="2421"/>
            <ac:spMk id="100" creationId="{5EEAB5E6-AD32-402B-9541-F49008398CFF}"/>
          </ac:spMkLst>
        </pc:spChg>
        <pc:spChg chg="mod">
          <ac:chgData name="Aurelien Domont" userId="6da7715ce44349b3" providerId="LiveId" clId="{30A766B1-982E-4295-BCAD-093FA0E8E566}" dt="2022-04-26T06:54:36.712" v="5621"/>
          <ac:spMkLst>
            <pc:docMk/>
            <pc:sldMk cId="2491430858" sldId="2421"/>
            <ac:spMk id="103" creationId="{D51C2358-BA56-49D9-BA92-CA1A0DB2B3E8}"/>
          </ac:spMkLst>
        </pc:spChg>
        <pc:spChg chg="mod">
          <ac:chgData name="Aurelien Domont" userId="6da7715ce44349b3" providerId="LiveId" clId="{30A766B1-982E-4295-BCAD-093FA0E8E566}" dt="2022-04-26T06:54:36.712" v="5621"/>
          <ac:spMkLst>
            <pc:docMk/>
            <pc:sldMk cId="2491430858" sldId="2421"/>
            <ac:spMk id="104" creationId="{F66F4C06-DEC7-4E8F-930E-0586CBD0F339}"/>
          </ac:spMkLst>
        </pc:spChg>
        <pc:spChg chg="mod">
          <ac:chgData name="Aurelien Domont" userId="6da7715ce44349b3" providerId="LiveId" clId="{30A766B1-982E-4295-BCAD-093FA0E8E566}" dt="2022-04-26T06:54:36.712" v="5621"/>
          <ac:spMkLst>
            <pc:docMk/>
            <pc:sldMk cId="2491430858" sldId="2421"/>
            <ac:spMk id="105" creationId="{35737CA3-D77F-4C6B-87B9-3BDA58F12453}"/>
          </ac:spMkLst>
        </pc:spChg>
        <pc:spChg chg="mod">
          <ac:chgData name="Aurelien Domont" userId="6da7715ce44349b3" providerId="LiveId" clId="{30A766B1-982E-4295-BCAD-093FA0E8E566}" dt="2022-04-26T06:54:36.712" v="5621"/>
          <ac:spMkLst>
            <pc:docMk/>
            <pc:sldMk cId="2491430858" sldId="2421"/>
            <ac:spMk id="106" creationId="{04C817C4-F6E1-42BE-AC7E-DA937150567A}"/>
          </ac:spMkLst>
        </pc:spChg>
        <pc:spChg chg="add del mod">
          <ac:chgData name="Aurelien Domont" userId="6da7715ce44349b3" providerId="LiveId" clId="{30A766B1-982E-4295-BCAD-093FA0E8E566}" dt="2022-04-27T04:39:46.461" v="5841" actId="478"/>
          <ac:spMkLst>
            <pc:docMk/>
            <pc:sldMk cId="2491430858" sldId="2421"/>
            <ac:spMk id="107" creationId="{0BDA9A82-E924-430D-9FAA-D2F2656047A3}"/>
          </ac:spMkLst>
        </pc:spChg>
        <pc:spChg chg="add del mod">
          <ac:chgData name="Aurelien Domont" userId="6da7715ce44349b3" providerId="LiveId" clId="{30A766B1-982E-4295-BCAD-093FA0E8E566}" dt="2022-04-27T04:39:46.461" v="5841" actId="478"/>
          <ac:spMkLst>
            <pc:docMk/>
            <pc:sldMk cId="2491430858" sldId="2421"/>
            <ac:spMk id="108" creationId="{F187D779-DD9A-4690-A588-C3CBD7379D94}"/>
          </ac:spMkLst>
        </pc:spChg>
        <pc:spChg chg="add del mod">
          <ac:chgData name="Aurelien Domont" userId="6da7715ce44349b3" providerId="LiveId" clId="{30A766B1-982E-4295-BCAD-093FA0E8E566}" dt="2022-04-27T04:39:46.461" v="5841" actId="478"/>
          <ac:spMkLst>
            <pc:docMk/>
            <pc:sldMk cId="2491430858" sldId="2421"/>
            <ac:spMk id="109" creationId="{F150C235-DE43-4A20-848E-D896195FF30B}"/>
          </ac:spMkLst>
        </pc:spChg>
        <pc:spChg chg="add del mod">
          <ac:chgData name="Aurelien Domont" userId="6da7715ce44349b3" providerId="LiveId" clId="{30A766B1-982E-4295-BCAD-093FA0E8E566}" dt="2022-04-27T04:39:46.461" v="5841" actId="478"/>
          <ac:spMkLst>
            <pc:docMk/>
            <pc:sldMk cId="2491430858" sldId="2421"/>
            <ac:spMk id="110" creationId="{A2A2EAAE-0A45-4E50-A000-25AA391DA155}"/>
          </ac:spMkLst>
        </pc:spChg>
        <pc:spChg chg="add del mod">
          <ac:chgData name="Aurelien Domont" userId="6da7715ce44349b3" providerId="LiveId" clId="{30A766B1-982E-4295-BCAD-093FA0E8E566}" dt="2022-04-27T04:39:46.461" v="5841" actId="478"/>
          <ac:spMkLst>
            <pc:docMk/>
            <pc:sldMk cId="2491430858" sldId="2421"/>
            <ac:spMk id="111" creationId="{2853A9F0-3963-4AD3-829D-D05935F85A13}"/>
          </ac:spMkLst>
        </pc:spChg>
        <pc:spChg chg="add del mod">
          <ac:chgData name="Aurelien Domont" userId="6da7715ce44349b3" providerId="LiveId" clId="{30A766B1-982E-4295-BCAD-093FA0E8E566}" dt="2022-04-27T04:39:46.461" v="5841" actId="478"/>
          <ac:spMkLst>
            <pc:docMk/>
            <pc:sldMk cId="2491430858" sldId="2421"/>
            <ac:spMk id="112" creationId="{7176793C-AA87-4217-BCE0-BCBC44DA53B0}"/>
          </ac:spMkLst>
        </pc:spChg>
        <pc:grpChg chg="add mod">
          <ac:chgData name="Aurelien Domont" userId="6da7715ce44349b3" providerId="LiveId" clId="{30A766B1-982E-4295-BCAD-093FA0E8E566}" dt="2022-04-27T04:41:28.117" v="5873" actId="164"/>
          <ac:grpSpMkLst>
            <pc:docMk/>
            <pc:sldMk cId="2491430858" sldId="2421"/>
            <ac:grpSpMk id="2" creationId="{F24F8531-7A9A-4F6E-85C2-5B231F0EACEC}"/>
          </ac:grpSpMkLst>
        </pc:grpChg>
        <pc:grpChg chg="add del mod">
          <ac:chgData name="Aurelien Domont" userId="6da7715ce44349b3" providerId="LiveId" clId="{30A766B1-982E-4295-BCAD-093FA0E8E566}" dt="2022-04-26T06:37:09.767" v="5491" actId="165"/>
          <ac:grpSpMkLst>
            <pc:docMk/>
            <pc:sldMk cId="2491430858" sldId="2421"/>
            <ac:grpSpMk id="4" creationId="{6BD04AC5-469A-4219-920A-785465382A81}"/>
          </ac:grpSpMkLst>
        </pc:grpChg>
        <pc:grpChg chg="add del mod">
          <ac:chgData name="Aurelien Domont" userId="6da7715ce44349b3" providerId="LiveId" clId="{30A766B1-982E-4295-BCAD-093FA0E8E566}" dt="2022-04-26T06:52:14.777" v="5565" actId="165"/>
          <ac:grpSpMkLst>
            <pc:docMk/>
            <pc:sldMk cId="2491430858" sldId="2421"/>
            <ac:grpSpMk id="5" creationId="{6D57EBD3-DE3F-4935-B2C7-EDD71882FDD2}"/>
          </ac:grpSpMkLst>
        </pc:grpChg>
        <pc:grpChg chg="add del mod topLvl">
          <ac:chgData name="Aurelien Domont" userId="6da7715ce44349b3" providerId="LiveId" clId="{30A766B1-982E-4295-BCAD-093FA0E8E566}" dt="2022-04-26T06:50:37.234" v="5543" actId="478"/>
          <ac:grpSpMkLst>
            <pc:docMk/>
            <pc:sldMk cId="2491430858" sldId="2421"/>
            <ac:grpSpMk id="76" creationId="{0E22C74A-AB50-43FA-B645-104AF7F0C431}"/>
          </ac:grpSpMkLst>
        </pc:grpChg>
        <pc:grpChg chg="mod">
          <ac:chgData name="Aurelien Domont" userId="6da7715ce44349b3" providerId="LiveId" clId="{30A766B1-982E-4295-BCAD-093FA0E8E566}" dt="2022-04-26T06:37:09.767" v="5491" actId="165"/>
          <ac:grpSpMkLst>
            <pc:docMk/>
            <pc:sldMk cId="2491430858" sldId="2421"/>
            <ac:grpSpMk id="77" creationId="{F1312AEB-BCB6-4F59-B509-833B06BC1231}"/>
          </ac:grpSpMkLst>
        </pc:grpChg>
        <pc:grpChg chg="add del mod">
          <ac:chgData name="Aurelien Domont" userId="6da7715ce44349b3" providerId="LiveId" clId="{30A766B1-982E-4295-BCAD-093FA0E8E566}" dt="2022-04-27T04:39:46.461" v="5841" actId="478"/>
          <ac:grpSpMkLst>
            <pc:docMk/>
            <pc:sldMk cId="2491430858" sldId="2421"/>
            <ac:grpSpMk id="101" creationId="{9F7B51F1-EED4-4C9A-94F8-AA781FBA6414}"/>
          </ac:grpSpMkLst>
        </pc:grpChg>
        <pc:grpChg chg="mod">
          <ac:chgData name="Aurelien Domont" userId="6da7715ce44349b3" providerId="LiveId" clId="{30A766B1-982E-4295-BCAD-093FA0E8E566}" dt="2022-04-26T06:54:36.712" v="5621"/>
          <ac:grpSpMkLst>
            <pc:docMk/>
            <pc:sldMk cId="2491430858" sldId="2421"/>
            <ac:grpSpMk id="102" creationId="{97A05DC2-8390-4E32-A42D-0C0C9682BCC2}"/>
          </ac:grpSpMkLst>
        </pc:grpChg>
        <pc:picChg chg="del">
          <ac:chgData name="Aurelien Domont" userId="6da7715ce44349b3" providerId="LiveId" clId="{30A766B1-982E-4295-BCAD-093FA0E8E566}" dt="2022-04-26T06:36:03.399" v="5477" actId="478"/>
          <ac:picMkLst>
            <pc:docMk/>
            <pc:sldMk cId="2491430858" sldId="2421"/>
            <ac:picMk id="60" creationId="{4A80790F-6316-4A41-A0C9-00378FA2C864}"/>
          </ac:picMkLst>
        </pc:picChg>
        <pc:picChg chg="del">
          <ac:chgData name="Aurelien Domont" userId="6da7715ce44349b3" providerId="LiveId" clId="{30A766B1-982E-4295-BCAD-093FA0E8E566}" dt="2022-04-26T06:36:07.305" v="5478" actId="478"/>
          <ac:picMkLst>
            <pc:docMk/>
            <pc:sldMk cId="2491430858" sldId="2421"/>
            <ac:picMk id="1026" creationId="{E1F8E52A-2047-436B-BEDF-BB439DCA965B}"/>
          </ac:picMkLst>
        </pc:picChg>
        <pc:picChg chg="del">
          <ac:chgData name="Aurelien Domont" userId="6da7715ce44349b3" providerId="LiveId" clId="{30A766B1-982E-4295-BCAD-093FA0E8E566}" dt="2022-04-26T06:36:07.305" v="5478" actId="478"/>
          <ac:picMkLst>
            <pc:docMk/>
            <pc:sldMk cId="2491430858" sldId="2421"/>
            <ac:picMk id="1028" creationId="{EE9526CA-67F8-4E04-BBA2-9C28E0B0D3BD}"/>
          </ac:picMkLst>
        </pc:picChg>
        <pc:cxnChg chg="add del mod topLvl">
          <ac:chgData name="Aurelien Domont" userId="6da7715ce44349b3" providerId="LiveId" clId="{30A766B1-982E-4295-BCAD-093FA0E8E566}" dt="2022-04-26T06:50:37.234" v="5543" actId="478"/>
          <ac:cxnSpMkLst>
            <pc:docMk/>
            <pc:sldMk cId="2491430858" sldId="2421"/>
            <ac:cxnSpMk id="62" creationId="{CE392ECD-0902-4C04-B2B4-D5F215F41482}"/>
          </ac:cxnSpMkLst>
        </pc:cxnChg>
        <pc:cxnChg chg="add del mod topLvl">
          <ac:chgData name="Aurelien Domont" userId="6da7715ce44349b3" providerId="LiveId" clId="{30A766B1-982E-4295-BCAD-093FA0E8E566}" dt="2022-04-26T06:50:37.234" v="5543" actId="478"/>
          <ac:cxnSpMkLst>
            <pc:docMk/>
            <pc:sldMk cId="2491430858" sldId="2421"/>
            <ac:cxnSpMk id="63" creationId="{5FBD7B50-6247-444C-AA66-1407C278701C}"/>
          </ac:cxnSpMkLst>
        </pc:cxnChg>
        <pc:cxnChg chg="add del mod topLvl">
          <ac:chgData name="Aurelien Domont" userId="6da7715ce44349b3" providerId="LiveId" clId="{30A766B1-982E-4295-BCAD-093FA0E8E566}" dt="2022-04-26T06:50:37.234" v="5543" actId="478"/>
          <ac:cxnSpMkLst>
            <pc:docMk/>
            <pc:sldMk cId="2491430858" sldId="2421"/>
            <ac:cxnSpMk id="64" creationId="{20E166D3-6781-4CC3-A8BD-9DBAF7E6E8C8}"/>
          </ac:cxnSpMkLst>
        </pc:cxnChg>
        <pc:cxnChg chg="add del mod topLvl">
          <ac:chgData name="Aurelien Domont" userId="6da7715ce44349b3" providerId="LiveId" clId="{30A766B1-982E-4295-BCAD-093FA0E8E566}" dt="2022-04-26T06:50:37.234" v="5543" actId="478"/>
          <ac:cxnSpMkLst>
            <pc:docMk/>
            <pc:sldMk cId="2491430858" sldId="2421"/>
            <ac:cxnSpMk id="65" creationId="{90B90254-9069-4622-991A-99ADEE378BCF}"/>
          </ac:cxnSpMkLst>
        </pc:cxnChg>
      </pc:sldChg>
      <pc:sldChg chg="add del">
        <pc:chgData name="Aurelien Domont" userId="6da7715ce44349b3" providerId="LiveId" clId="{30A766B1-982E-4295-BCAD-093FA0E8E566}" dt="2022-04-26T07:04:48.870" v="5815" actId="47"/>
        <pc:sldMkLst>
          <pc:docMk/>
          <pc:sldMk cId="1308642707" sldId="2422"/>
        </pc:sldMkLst>
      </pc:sldChg>
      <pc:sldChg chg="add del">
        <pc:chgData name="Aurelien Domont" userId="6da7715ce44349b3" providerId="LiveId" clId="{30A766B1-982E-4295-BCAD-093FA0E8E566}" dt="2022-04-26T07:04:47.729" v="5814" actId="47"/>
        <pc:sldMkLst>
          <pc:docMk/>
          <pc:sldMk cId="1885851725" sldId="2423"/>
        </pc:sldMkLst>
      </pc:sldChg>
      <pc:sldChg chg="addSp delSp modSp add mod">
        <pc:chgData name="Aurelien Domont" userId="6da7715ce44349b3" providerId="LiveId" clId="{30A766B1-982E-4295-BCAD-093FA0E8E566}" dt="2023-01-18T05:33:07.832" v="14918"/>
        <pc:sldMkLst>
          <pc:docMk/>
          <pc:sldMk cId="2575164422" sldId="2424"/>
        </pc:sldMkLst>
        <pc:spChg chg="mod">
          <ac:chgData name="Aurelien Domont" userId="6da7715ce44349b3" providerId="LiveId" clId="{30A766B1-982E-4295-BCAD-093FA0E8E566}" dt="2023-01-18T05:33:07.832" v="14918"/>
          <ac:spMkLst>
            <pc:docMk/>
            <pc:sldMk cId="2575164422" sldId="2424"/>
            <ac:spMk id="3" creationId="{CE2529A3-BA97-486F-9E02-8DFAAA7D8D38}"/>
          </ac:spMkLst>
        </pc:spChg>
        <pc:spChg chg="mod">
          <ac:chgData name="Aurelien Domont" userId="6da7715ce44349b3" providerId="LiveId" clId="{30A766B1-982E-4295-BCAD-093FA0E8E566}" dt="2023-01-18T05:33:07.832" v="14918"/>
          <ac:spMkLst>
            <pc:docMk/>
            <pc:sldMk cId="2575164422" sldId="2424"/>
            <ac:spMk id="16" creationId="{6C2BB713-9637-4B9B-938F-E9768876782A}"/>
          </ac:spMkLst>
        </pc:spChg>
        <pc:spChg chg="add mod">
          <ac:chgData name="Aurelien Domont" userId="6da7715ce44349b3" providerId="LiveId" clId="{30A766B1-982E-4295-BCAD-093FA0E8E566}" dt="2022-04-26T07:01:43.245" v="5720" actId="20577"/>
          <ac:spMkLst>
            <pc:docMk/>
            <pc:sldMk cId="2575164422" sldId="2424"/>
            <ac:spMk id="24" creationId="{476E214A-0309-4764-9D8B-8F0A8890090C}"/>
          </ac:spMkLst>
        </pc:spChg>
        <pc:spChg chg="add mod">
          <ac:chgData name="Aurelien Domont" userId="6da7715ce44349b3" providerId="LiveId" clId="{30A766B1-982E-4295-BCAD-093FA0E8E566}" dt="2022-04-27T04:50:26.686" v="6098" actId="20577"/>
          <ac:spMkLst>
            <pc:docMk/>
            <pc:sldMk cId="2575164422" sldId="2424"/>
            <ac:spMk id="25" creationId="{BC92BE93-AEA6-45D5-B65B-9BC052905644}"/>
          </ac:spMkLst>
        </pc:spChg>
        <pc:spChg chg="add mod">
          <ac:chgData name="Aurelien Domont" userId="6da7715ce44349b3" providerId="LiveId" clId="{30A766B1-982E-4295-BCAD-093FA0E8E566}" dt="2022-04-27T04:52:40.427" v="6127" actId="14100"/>
          <ac:spMkLst>
            <pc:docMk/>
            <pc:sldMk cId="2575164422" sldId="2424"/>
            <ac:spMk id="26" creationId="{5B873CCF-2748-4744-B83F-8A43B424E28C}"/>
          </ac:spMkLst>
        </pc:spChg>
        <pc:spChg chg="add mod">
          <ac:chgData name="Aurelien Domont" userId="6da7715ce44349b3" providerId="LiveId" clId="{30A766B1-982E-4295-BCAD-093FA0E8E566}" dt="2022-04-27T04:50:52.392" v="6109" actId="1035"/>
          <ac:spMkLst>
            <pc:docMk/>
            <pc:sldMk cId="2575164422" sldId="2424"/>
            <ac:spMk id="27" creationId="{470DACC0-3D13-4289-AADE-D6740B371E33}"/>
          </ac:spMkLst>
        </pc:spChg>
        <pc:spChg chg="add del mod">
          <ac:chgData name="Aurelien Domont" userId="6da7715ce44349b3" providerId="LiveId" clId="{30A766B1-982E-4295-BCAD-093FA0E8E566}" dt="2022-04-27T04:50:35.518" v="6099" actId="478"/>
          <ac:spMkLst>
            <pc:docMk/>
            <pc:sldMk cId="2575164422" sldId="2424"/>
            <ac:spMk id="28" creationId="{751F1E67-94A9-43C7-8C17-BFDF27EDFC48}"/>
          </ac:spMkLst>
        </pc:spChg>
        <pc:spChg chg="add mod">
          <ac:chgData name="Aurelien Domont" userId="6da7715ce44349b3" providerId="LiveId" clId="{30A766B1-982E-4295-BCAD-093FA0E8E566}" dt="2022-04-26T07:04:23.174" v="5811" actId="242"/>
          <ac:spMkLst>
            <pc:docMk/>
            <pc:sldMk cId="2575164422" sldId="2424"/>
            <ac:spMk id="29" creationId="{5041B1FA-2041-496D-A97F-A2A2E76492CF}"/>
          </ac:spMkLst>
        </pc:spChg>
        <pc:spChg chg="add mod">
          <ac:chgData name="Aurelien Domont" userId="6da7715ce44349b3" providerId="LiveId" clId="{30A766B1-982E-4295-BCAD-093FA0E8E566}" dt="2022-04-27T05:00:51.365" v="6386" actId="20577"/>
          <ac:spMkLst>
            <pc:docMk/>
            <pc:sldMk cId="2575164422" sldId="2424"/>
            <ac:spMk id="30" creationId="{8108265A-20FD-4646-B527-C07FD27FE67F}"/>
          </ac:spMkLst>
        </pc:spChg>
        <pc:spChg chg="add mod">
          <ac:chgData name="Aurelien Domont" userId="6da7715ce44349b3" providerId="LiveId" clId="{30A766B1-982E-4295-BCAD-093FA0E8E566}" dt="2022-04-27T04:51:32.554" v="6112" actId="571"/>
          <ac:spMkLst>
            <pc:docMk/>
            <pc:sldMk cId="2575164422" sldId="2424"/>
            <ac:spMk id="31" creationId="{FC8FD6B0-698A-4EE8-871A-DB9BDDE2EF5E}"/>
          </ac:spMkLst>
        </pc:spChg>
        <pc:spChg chg="add mod">
          <ac:chgData name="Aurelien Domont" userId="6da7715ce44349b3" providerId="LiveId" clId="{30A766B1-982E-4295-BCAD-093FA0E8E566}" dt="2022-04-27T04:53:12.937" v="6132"/>
          <ac:spMkLst>
            <pc:docMk/>
            <pc:sldMk cId="2575164422" sldId="2424"/>
            <ac:spMk id="32" creationId="{108FB609-2079-47AB-A825-179C7CE235A9}"/>
          </ac:spMkLst>
        </pc:spChg>
        <pc:spChg chg="mod">
          <ac:chgData name="Aurelien Domont" userId="6da7715ce44349b3" providerId="LiveId" clId="{30A766B1-982E-4295-BCAD-093FA0E8E566}" dt="2022-04-27T04:49:14.385" v="6090"/>
          <ac:spMkLst>
            <pc:docMk/>
            <pc:sldMk cId="2575164422" sldId="2424"/>
            <ac:spMk id="89" creationId="{F54E783C-428C-4ACB-9CCA-0F131DFBCD93}"/>
          </ac:spMkLst>
        </pc:spChg>
        <pc:spChg chg="mod">
          <ac:chgData name="Aurelien Domont" userId="6da7715ce44349b3" providerId="LiveId" clId="{30A766B1-982E-4295-BCAD-093FA0E8E566}" dt="2022-04-27T04:49:24.316" v="6092"/>
          <ac:spMkLst>
            <pc:docMk/>
            <pc:sldMk cId="2575164422" sldId="2424"/>
            <ac:spMk id="91" creationId="{54D58893-7FD7-4B48-A7C1-C595BE4567CB}"/>
          </ac:spMkLst>
        </pc:spChg>
        <pc:spChg chg="mod">
          <ac:chgData name="Aurelien Domont" userId="6da7715ce44349b3" providerId="LiveId" clId="{30A766B1-982E-4295-BCAD-093FA0E8E566}" dt="2022-04-27T04:49:31.645" v="6094"/>
          <ac:spMkLst>
            <pc:docMk/>
            <pc:sldMk cId="2575164422" sldId="2424"/>
            <ac:spMk id="93" creationId="{1A4ECCBD-515E-4F51-BCA3-54EA0A8EDE51}"/>
          </ac:spMkLst>
        </pc:spChg>
        <pc:spChg chg="mod">
          <ac:chgData name="Aurelien Domont" userId="6da7715ce44349b3" providerId="LiveId" clId="{30A766B1-982E-4295-BCAD-093FA0E8E566}" dt="2022-04-27T04:49:39.874" v="6096"/>
          <ac:spMkLst>
            <pc:docMk/>
            <pc:sldMk cId="2575164422" sldId="2424"/>
            <ac:spMk id="95" creationId="{2E62BF26-0BD5-4C16-B50A-E8AB06F59149}"/>
          </ac:spMkLst>
        </pc:spChg>
        <pc:spChg chg="mod">
          <ac:chgData name="Aurelien Domont" userId="6da7715ce44349b3" providerId="LiveId" clId="{30A766B1-982E-4295-BCAD-093FA0E8E566}" dt="2022-04-27T04:51:32.898" v="6113"/>
          <ac:spMkLst>
            <pc:docMk/>
            <pc:sldMk cId="2575164422" sldId="2424"/>
            <ac:spMk id="111" creationId="{2853A9F0-3963-4AD3-829D-D05935F85A13}"/>
          </ac:spMkLst>
        </pc:spChg>
      </pc:sldChg>
      <pc:sldChg chg="modSp add mod">
        <pc:chgData name="Aurelien Domont" userId="6da7715ce44349b3" providerId="LiveId" clId="{30A766B1-982E-4295-BCAD-093FA0E8E566}" dt="2023-01-18T05:33:07.832" v="14918"/>
        <pc:sldMkLst>
          <pc:docMk/>
          <pc:sldMk cId="86518636" sldId="2425"/>
        </pc:sldMkLst>
        <pc:spChg chg="mod">
          <ac:chgData name="Aurelien Domont" userId="6da7715ce44349b3" providerId="LiveId" clId="{30A766B1-982E-4295-BCAD-093FA0E8E566}" dt="2023-01-18T05:33:07.832" v="14918"/>
          <ac:spMkLst>
            <pc:docMk/>
            <pc:sldMk cId="86518636" sldId="2425"/>
            <ac:spMk id="3" creationId="{CE2529A3-BA97-486F-9E02-8DFAAA7D8D38}"/>
          </ac:spMkLst>
        </pc:spChg>
        <pc:spChg chg="mod">
          <ac:chgData name="Aurelien Domont" userId="6da7715ce44349b3" providerId="LiveId" clId="{30A766B1-982E-4295-BCAD-093FA0E8E566}" dt="2023-01-18T05:33:07.832" v="14918"/>
          <ac:spMkLst>
            <pc:docMk/>
            <pc:sldMk cId="86518636" sldId="2425"/>
            <ac:spMk id="16" creationId="{6C2BB713-9637-4B9B-938F-E9768876782A}"/>
          </ac:spMkLst>
        </pc:spChg>
        <pc:spChg chg="mod">
          <ac:chgData name="Aurelien Domont" userId="6da7715ce44349b3" providerId="LiveId" clId="{30A766B1-982E-4295-BCAD-093FA0E8E566}" dt="2022-04-27T04:48:54.529" v="6081" actId="20577"/>
          <ac:spMkLst>
            <pc:docMk/>
            <pc:sldMk cId="86518636" sldId="2425"/>
            <ac:spMk id="89" creationId="{F54E783C-428C-4ACB-9CCA-0F131DFBCD93}"/>
          </ac:spMkLst>
        </pc:spChg>
        <pc:spChg chg="mod">
          <ac:chgData name="Aurelien Domont" userId="6da7715ce44349b3" providerId="LiveId" clId="{30A766B1-982E-4295-BCAD-093FA0E8E566}" dt="2022-04-27T04:48:56.665" v="6082" actId="20577"/>
          <ac:spMkLst>
            <pc:docMk/>
            <pc:sldMk cId="86518636" sldId="2425"/>
            <ac:spMk id="91" creationId="{54D58893-7FD7-4B48-A7C1-C595BE4567CB}"/>
          </ac:spMkLst>
        </pc:spChg>
        <pc:spChg chg="mod">
          <ac:chgData name="Aurelien Domont" userId="6da7715ce44349b3" providerId="LiveId" clId="{30A766B1-982E-4295-BCAD-093FA0E8E566}" dt="2022-04-27T04:49:01.943" v="6085" actId="20577"/>
          <ac:spMkLst>
            <pc:docMk/>
            <pc:sldMk cId="86518636" sldId="2425"/>
            <ac:spMk id="93" creationId="{1A4ECCBD-515E-4F51-BCA3-54EA0A8EDE51}"/>
          </ac:spMkLst>
        </pc:spChg>
        <pc:spChg chg="mod">
          <ac:chgData name="Aurelien Domont" userId="6da7715ce44349b3" providerId="LiveId" clId="{30A766B1-982E-4295-BCAD-093FA0E8E566}" dt="2022-04-27T04:49:04.530" v="6089" actId="20577"/>
          <ac:spMkLst>
            <pc:docMk/>
            <pc:sldMk cId="86518636" sldId="2425"/>
            <ac:spMk id="95" creationId="{2E62BF26-0BD5-4C16-B50A-E8AB06F59149}"/>
          </ac:spMkLst>
        </pc:spChg>
      </pc:sldChg>
      <pc:sldChg chg="delSp modSp add mod">
        <pc:chgData name="Aurelien Domont" userId="6da7715ce44349b3" providerId="LiveId" clId="{30A766B1-982E-4295-BCAD-093FA0E8E566}" dt="2023-01-18T05:33:07.832" v="14918"/>
        <pc:sldMkLst>
          <pc:docMk/>
          <pc:sldMk cId="2980469399" sldId="2426"/>
        </pc:sldMkLst>
        <pc:spChg chg="mod">
          <ac:chgData name="Aurelien Domont" userId="6da7715ce44349b3" providerId="LiveId" clId="{30A766B1-982E-4295-BCAD-093FA0E8E566}" dt="2023-01-18T05:33:07.832" v="14918"/>
          <ac:spMkLst>
            <pc:docMk/>
            <pc:sldMk cId="2980469399" sldId="2426"/>
            <ac:spMk id="3" creationId="{CE2529A3-BA97-486F-9E02-8DFAAA7D8D38}"/>
          </ac:spMkLst>
        </pc:spChg>
        <pc:spChg chg="mod">
          <ac:chgData name="Aurelien Domont" userId="6da7715ce44349b3" providerId="LiveId" clId="{30A766B1-982E-4295-BCAD-093FA0E8E566}" dt="2023-01-18T05:33:07.832" v="14918"/>
          <ac:spMkLst>
            <pc:docMk/>
            <pc:sldMk cId="2980469399" sldId="2426"/>
            <ac:spMk id="16" creationId="{6C2BB713-9637-4B9B-938F-E9768876782A}"/>
          </ac:spMkLst>
        </pc:spChg>
        <pc:spChg chg="mod">
          <ac:chgData name="Aurelien Domont" userId="6da7715ce44349b3" providerId="LiveId" clId="{30A766B1-982E-4295-BCAD-093FA0E8E566}" dt="2022-04-27T04:44:51.460" v="6009" actId="20577"/>
          <ac:spMkLst>
            <pc:docMk/>
            <pc:sldMk cId="2980469399" sldId="2426"/>
            <ac:spMk id="24" creationId="{476E214A-0309-4764-9D8B-8F0A8890090C}"/>
          </ac:spMkLst>
        </pc:spChg>
        <pc:spChg chg="del">
          <ac:chgData name="Aurelien Domont" userId="6da7715ce44349b3" providerId="LiveId" clId="{30A766B1-982E-4295-BCAD-093FA0E8E566}" dt="2022-04-27T04:44:58.588" v="6010" actId="478"/>
          <ac:spMkLst>
            <pc:docMk/>
            <pc:sldMk cId="2980469399" sldId="2426"/>
            <ac:spMk id="25" creationId="{BC92BE93-AEA6-45D5-B65B-9BC052905644}"/>
          </ac:spMkLst>
        </pc:spChg>
        <pc:spChg chg="del">
          <ac:chgData name="Aurelien Domont" userId="6da7715ce44349b3" providerId="LiveId" clId="{30A766B1-982E-4295-BCAD-093FA0E8E566}" dt="2022-04-27T04:44:58.588" v="6010" actId="478"/>
          <ac:spMkLst>
            <pc:docMk/>
            <pc:sldMk cId="2980469399" sldId="2426"/>
            <ac:spMk id="26" creationId="{5B873CCF-2748-4744-B83F-8A43B424E28C}"/>
          </ac:spMkLst>
        </pc:spChg>
        <pc:spChg chg="del">
          <ac:chgData name="Aurelien Domont" userId="6da7715ce44349b3" providerId="LiveId" clId="{30A766B1-982E-4295-BCAD-093FA0E8E566}" dt="2022-04-27T04:44:58.588" v="6010" actId="478"/>
          <ac:spMkLst>
            <pc:docMk/>
            <pc:sldMk cId="2980469399" sldId="2426"/>
            <ac:spMk id="27" creationId="{470DACC0-3D13-4289-AADE-D6740B371E33}"/>
          </ac:spMkLst>
        </pc:spChg>
        <pc:spChg chg="del">
          <ac:chgData name="Aurelien Domont" userId="6da7715ce44349b3" providerId="LiveId" clId="{30A766B1-982E-4295-BCAD-093FA0E8E566}" dt="2022-04-27T04:44:58.588" v="6010" actId="478"/>
          <ac:spMkLst>
            <pc:docMk/>
            <pc:sldMk cId="2980469399" sldId="2426"/>
            <ac:spMk id="28" creationId="{751F1E67-94A9-43C7-8C17-BFDF27EDFC48}"/>
          </ac:spMkLst>
        </pc:spChg>
        <pc:spChg chg="del">
          <ac:chgData name="Aurelien Domont" userId="6da7715ce44349b3" providerId="LiveId" clId="{30A766B1-982E-4295-BCAD-093FA0E8E566}" dt="2022-04-27T04:44:58.588" v="6010" actId="478"/>
          <ac:spMkLst>
            <pc:docMk/>
            <pc:sldMk cId="2980469399" sldId="2426"/>
            <ac:spMk id="29" creationId="{5041B1FA-2041-496D-A97F-A2A2E76492CF}"/>
          </ac:spMkLst>
        </pc:spChg>
        <pc:spChg chg="del">
          <ac:chgData name="Aurelien Domont" userId="6da7715ce44349b3" providerId="LiveId" clId="{30A766B1-982E-4295-BCAD-093FA0E8E566}" dt="2022-04-27T04:44:58.588" v="6010" actId="478"/>
          <ac:spMkLst>
            <pc:docMk/>
            <pc:sldMk cId="2980469399" sldId="2426"/>
            <ac:spMk id="30" creationId="{8108265A-20FD-4646-B527-C07FD27FE67F}"/>
          </ac:spMkLst>
        </pc:spChg>
        <pc:spChg chg="mod">
          <ac:chgData name="Aurelien Domont" userId="6da7715ce44349b3" providerId="LiveId" clId="{30A766B1-982E-4295-BCAD-093FA0E8E566}" dt="2022-04-27T04:49:18.608" v="6091"/>
          <ac:spMkLst>
            <pc:docMk/>
            <pc:sldMk cId="2980469399" sldId="2426"/>
            <ac:spMk id="89" creationId="{F54E783C-428C-4ACB-9CCA-0F131DFBCD93}"/>
          </ac:spMkLst>
        </pc:spChg>
        <pc:spChg chg="mod">
          <ac:chgData name="Aurelien Domont" userId="6da7715ce44349b3" providerId="LiveId" clId="{30A766B1-982E-4295-BCAD-093FA0E8E566}" dt="2022-04-27T04:49:26.699" v="6093"/>
          <ac:spMkLst>
            <pc:docMk/>
            <pc:sldMk cId="2980469399" sldId="2426"/>
            <ac:spMk id="91" creationId="{54D58893-7FD7-4B48-A7C1-C595BE4567CB}"/>
          </ac:spMkLst>
        </pc:spChg>
        <pc:spChg chg="mod">
          <ac:chgData name="Aurelien Domont" userId="6da7715ce44349b3" providerId="LiveId" clId="{30A766B1-982E-4295-BCAD-093FA0E8E566}" dt="2022-04-27T04:49:34.604" v="6095"/>
          <ac:spMkLst>
            <pc:docMk/>
            <pc:sldMk cId="2980469399" sldId="2426"/>
            <ac:spMk id="93" creationId="{1A4ECCBD-515E-4F51-BCA3-54EA0A8EDE51}"/>
          </ac:spMkLst>
        </pc:spChg>
        <pc:spChg chg="mod">
          <ac:chgData name="Aurelien Domont" userId="6da7715ce44349b3" providerId="LiveId" clId="{30A766B1-982E-4295-BCAD-093FA0E8E566}" dt="2022-04-27T04:49:43.271" v="6097"/>
          <ac:spMkLst>
            <pc:docMk/>
            <pc:sldMk cId="2980469399" sldId="2426"/>
            <ac:spMk id="95" creationId="{2E62BF26-0BD5-4C16-B50A-E8AB06F59149}"/>
          </ac:spMkLst>
        </pc:spChg>
        <pc:spChg chg="mod">
          <ac:chgData name="Aurelien Domont" userId="6da7715ce44349b3" providerId="LiveId" clId="{30A766B1-982E-4295-BCAD-093FA0E8E566}" dt="2022-04-27T04:47:48.506" v="6074"/>
          <ac:spMkLst>
            <pc:docMk/>
            <pc:sldMk cId="2980469399" sldId="2426"/>
            <ac:spMk id="107" creationId="{0BDA9A82-E924-430D-9FAA-D2F2656047A3}"/>
          </ac:spMkLst>
        </pc:spChg>
        <pc:spChg chg="mod">
          <ac:chgData name="Aurelien Domont" userId="6da7715ce44349b3" providerId="LiveId" clId="{30A766B1-982E-4295-BCAD-093FA0E8E566}" dt="2022-04-27T04:51:47.126" v="6114"/>
          <ac:spMkLst>
            <pc:docMk/>
            <pc:sldMk cId="2980469399" sldId="2426"/>
            <ac:spMk id="108" creationId="{F187D779-DD9A-4690-A588-C3CBD7379D94}"/>
          </ac:spMkLst>
        </pc:spChg>
        <pc:spChg chg="mod">
          <ac:chgData name="Aurelien Domont" userId="6da7715ce44349b3" providerId="LiveId" clId="{30A766B1-982E-4295-BCAD-093FA0E8E566}" dt="2022-04-27T04:55:43.975" v="6233"/>
          <ac:spMkLst>
            <pc:docMk/>
            <pc:sldMk cId="2980469399" sldId="2426"/>
            <ac:spMk id="109" creationId="{F150C235-DE43-4A20-848E-D896195FF30B}"/>
          </ac:spMkLst>
        </pc:spChg>
        <pc:spChg chg="mod">
          <ac:chgData name="Aurelien Domont" userId="6da7715ce44349b3" providerId="LiveId" clId="{30A766B1-982E-4295-BCAD-093FA0E8E566}" dt="2022-04-27T04:52:06.558" v="6120"/>
          <ac:spMkLst>
            <pc:docMk/>
            <pc:sldMk cId="2980469399" sldId="2426"/>
            <ac:spMk id="110" creationId="{A2A2EAAE-0A45-4E50-A000-25AA391DA155}"/>
          </ac:spMkLst>
        </pc:spChg>
        <pc:spChg chg="mod">
          <ac:chgData name="Aurelien Domont" userId="6da7715ce44349b3" providerId="LiveId" clId="{30A766B1-982E-4295-BCAD-093FA0E8E566}" dt="2022-04-27T04:51:53.831" v="6117"/>
          <ac:spMkLst>
            <pc:docMk/>
            <pc:sldMk cId="2980469399" sldId="2426"/>
            <ac:spMk id="111" creationId="{2853A9F0-3963-4AD3-829D-D05935F85A13}"/>
          </ac:spMkLst>
        </pc:spChg>
        <pc:spChg chg="mod">
          <ac:chgData name="Aurelien Domont" userId="6da7715ce44349b3" providerId="LiveId" clId="{30A766B1-982E-4295-BCAD-093FA0E8E566}" dt="2022-04-27T04:58:50.546" v="6372" actId="20577"/>
          <ac:spMkLst>
            <pc:docMk/>
            <pc:sldMk cId="2980469399" sldId="2426"/>
            <ac:spMk id="112" creationId="{7176793C-AA87-4217-BCE0-BCBC44DA53B0}"/>
          </ac:spMkLst>
        </pc:spChg>
      </pc:sldChg>
      <pc:sldChg chg="addSp delSp modSp add mod">
        <pc:chgData name="Aurelien Domont" userId="6da7715ce44349b3" providerId="LiveId" clId="{30A766B1-982E-4295-BCAD-093FA0E8E566}" dt="2023-01-18T05:33:07.832" v="14918"/>
        <pc:sldMkLst>
          <pc:docMk/>
          <pc:sldMk cId="4226861179" sldId="2427"/>
        </pc:sldMkLst>
        <pc:spChg chg="add mod">
          <ac:chgData name="Aurelien Domont" userId="6da7715ce44349b3" providerId="LiveId" clId="{30A766B1-982E-4295-BCAD-093FA0E8E566}" dt="2022-04-27T05:25:38.362" v="6965" actId="14861"/>
          <ac:spMkLst>
            <pc:docMk/>
            <pc:sldMk cId="4226861179" sldId="2427"/>
            <ac:spMk id="2" creationId="{7801488D-B37C-407E-9007-31C23DCB2033}"/>
          </ac:spMkLst>
        </pc:spChg>
        <pc:spChg chg="mod">
          <ac:chgData name="Aurelien Domont" userId="6da7715ce44349b3" providerId="LiveId" clId="{30A766B1-982E-4295-BCAD-093FA0E8E566}" dt="2023-01-18T05:33:07.832" v="14918"/>
          <ac:spMkLst>
            <pc:docMk/>
            <pc:sldMk cId="4226861179" sldId="2427"/>
            <ac:spMk id="3" creationId="{CE2529A3-BA97-486F-9E02-8DFAAA7D8D38}"/>
          </ac:spMkLst>
        </pc:spChg>
        <pc:spChg chg="mod">
          <ac:chgData name="Aurelien Domont" userId="6da7715ce44349b3" providerId="LiveId" clId="{30A766B1-982E-4295-BCAD-093FA0E8E566}" dt="2023-01-18T05:33:07.832" v="14918"/>
          <ac:spMkLst>
            <pc:docMk/>
            <pc:sldMk cId="4226861179" sldId="2427"/>
            <ac:spMk id="16" creationId="{6C2BB713-9637-4B9B-938F-E9768876782A}"/>
          </ac:spMkLst>
        </pc:spChg>
        <pc:spChg chg="mod">
          <ac:chgData name="Aurelien Domont" userId="6da7715ce44349b3" providerId="LiveId" clId="{30A766B1-982E-4295-BCAD-093FA0E8E566}" dt="2022-04-27T05:01:44.085" v="6412" actId="20577"/>
          <ac:spMkLst>
            <pc:docMk/>
            <pc:sldMk cId="4226861179" sldId="2427"/>
            <ac:spMk id="24" creationId="{476E214A-0309-4764-9D8B-8F0A8890090C}"/>
          </ac:spMkLst>
        </pc:spChg>
        <pc:spChg chg="add mod">
          <ac:chgData name="Aurelien Domont" userId="6da7715ce44349b3" providerId="LiveId" clId="{30A766B1-982E-4295-BCAD-093FA0E8E566}" dt="2022-04-27T05:25:38.362" v="6965" actId="14861"/>
          <ac:spMkLst>
            <pc:docMk/>
            <pc:sldMk cId="4226861179" sldId="2427"/>
            <ac:spMk id="26" creationId="{6EDED422-89D7-4395-BABA-B841ED8D7BD4}"/>
          </ac:spMkLst>
        </pc:spChg>
        <pc:spChg chg="add mod">
          <ac:chgData name="Aurelien Domont" userId="6da7715ce44349b3" providerId="LiveId" clId="{30A766B1-982E-4295-BCAD-093FA0E8E566}" dt="2022-04-27T05:25:38.362" v="6965" actId="14861"/>
          <ac:spMkLst>
            <pc:docMk/>
            <pc:sldMk cId="4226861179" sldId="2427"/>
            <ac:spMk id="27" creationId="{F432BD65-D95A-4622-814B-DD2615DF86DD}"/>
          </ac:spMkLst>
        </pc:spChg>
        <pc:spChg chg="add mod">
          <ac:chgData name="Aurelien Domont" userId="6da7715ce44349b3" providerId="LiveId" clId="{30A766B1-982E-4295-BCAD-093FA0E8E566}" dt="2022-04-27T05:25:38.362" v="6965" actId="14861"/>
          <ac:spMkLst>
            <pc:docMk/>
            <pc:sldMk cId="4226861179" sldId="2427"/>
            <ac:spMk id="28" creationId="{FA40499B-398B-46E6-957F-2629A423C26C}"/>
          </ac:spMkLst>
        </pc:spChg>
        <pc:spChg chg="add mod">
          <ac:chgData name="Aurelien Domont" userId="6da7715ce44349b3" providerId="LiveId" clId="{30A766B1-982E-4295-BCAD-093FA0E8E566}" dt="2022-04-27T05:25:38.362" v="6965" actId="14861"/>
          <ac:spMkLst>
            <pc:docMk/>
            <pc:sldMk cId="4226861179" sldId="2427"/>
            <ac:spMk id="29" creationId="{62392068-F03F-445E-BCAE-2E864A90E1EE}"/>
          </ac:spMkLst>
        </pc:spChg>
        <pc:spChg chg="add mod">
          <ac:chgData name="Aurelien Domont" userId="6da7715ce44349b3" providerId="LiveId" clId="{30A766B1-982E-4295-BCAD-093FA0E8E566}" dt="2022-04-27T05:25:38.362" v="6965" actId="14861"/>
          <ac:spMkLst>
            <pc:docMk/>
            <pc:sldMk cId="4226861179" sldId="2427"/>
            <ac:spMk id="30" creationId="{09C0A18A-A045-41DE-B693-548C768EBA34}"/>
          </ac:spMkLst>
        </pc:spChg>
        <pc:spChg chg="add mod">
          <ac:chgData name="Aurelien Domont" userId="6da7715ce44349b3" providerId="LiveId" clId="{30A766B1-982E-4295-BCAD-093FA0E8E566}" dt="2022-04-27T05:25:38.362" v="6965" actId="14861"/>
          <ac:spMkLst>
            <pc:docMk/>
            <pc:sldMk cId="4226861179" sldId="2427"/>
            <ac:spMk id="31" creationId="{CDCB9516-94C8-488A-931D-B95F8334C154}"/>
          </ac:spMkLst>
        </pc:spChg>
        <pc:spChg chg="add mod">
          <ac:chgData name="Aurelien Domont" userId="6da7715ce44349b3" providerId="LiveId" clId="{30A766B1-982E-4295-BCAD-093FA0E8E566}" dt="2022-04-27T05:25:38.362" v="6965" actId="14861"/>
          <ac:spMkLst>
            <pc:docMk/>
            <pc:sldMk cId="4226861179" sldId="2427"/>
            <ac:spMk id="32" creationId="{8E0C78AE-920F-4853-A51F-EDE1E455B5EA}"/>
          </ac:spMkLst>
        </pc:spChg>
        <pc:spChg chg="add mod">
          <ac:chgData name="Aurelien Domont" userId="6da7715ce44349b3" providerId="LiveId" clId="{30A766B1-982E-4295-BCAD-093FA0E8E566}" dt="2022-04-27T05:25:38.362" v="6965" actId="14861"/>
          <ac:spMkLst>
            <pc:docMk/>
            <pc:sldMk cId="4226861179" sldId="2427"/>
            <ac:spMk id="33" creationId="{D6F65A2D-D9F9-4CF4-A2D1-F6EC7DA87405}"/>
          </ac:spMkLst>
        </pc:spChg>
        <pc:spChg chg="add mod">
          <ac:chgData name="Aurelien Domont" userId="6da7715ce44349b3" providerId="LiveId" clId="{30A766B1-982E-4295-BCAD-093FA0E8E566}" dt="2022-04-27T05:25:38.362" v="6965" actId="14861"/>
          <ac:spMkLst>
            <pc:docMk/>
            <pc:sldMk cId="4226861179" sldId="2427"/>
            <ac:spMk id="34" creationId="{697A44CC-491D-4D6F-BB8B-9942343A7C1A}"/>
          </ac:spMkLst>
        </pc:spChg>
        <pc:spChg chg="add mod">
          <ac:chgData name="Aurelien Domont" userId="6da7715ce44349b3" providerId="LiveId" clId="{30A766B1-982E-4295-BCAD-093FA0E8E566}" dt="2022-04-27T05:25:38.362" v="6965" actId="14861"/>
          <ac:spMkLst>
            <pc:docMk/>
            <pc:sldMk cId="4226861179" sldId="2427"/>
            <ac:spMk id="35" creationId="{34F315BC-EAD0-4D66-A0C9-4E941C65E3E1}"/>
          </ac:spMkLst>
        </pc:spChg>
        <pc:spChg chg="add mod">
          <ac:chgData name="Aurelien Domont" userId="6da7715ce44349b3" providerId="LiveId" clId="{30A766B1-982E-4295-BCAD-093FA0E8E566}" dt="2022-04-27T05:25:38.362" v="6965" actId="14861"/>
          <ac:spMkLst>
            <pc:docMk/>
            <pc:sldMk cId="4226861179" sldId="2427"/>
            <ac:spMk id="36" creationId="{F1E7B33E-8109-4F7D-8E79-3A8280A4B32B}"/>
          </ac:spMkLst>
        </pc:spChg>
        <pc:spChg chg="add mod">
          <ac:chgData name="Aurelien Domont" userId="6da7715ce44349b3" providerId="LiveId" clId="{30A766B1-982E-4295-BCAD-093FA0E8E566}" dt="2022-04-27T05:25:38.362" v="6965" actId="14861"/>
          <ac:spMkLst>
            <pc:docMk/>
            <pc:sldMk cId="4226861179" sldId="2427"/>
            <ac:spMk id="37" creationId="{E02D6935-E27B-4651-BA44-E3884E8AD9EB}"/>
          </ac:spMkLst>
        </pc:spChg>
        <pc:spChg chg="add mod">
          <ac:chgData name="Aurelien Domont" userId="6da7715ce44349b3" providerId="LiveId" clId="{30A766B1-982E-4295-BCAD-093FA0E8E566}" dt="2022-04-27T05:25:38.362" v="6965" actId="14861"/>
          <ac:spMkLst>
            <pc:docMk/>
            <pc:sldMk cId="4226861179" sldId="2427"/>
            <ac:spMk id="38" creationId="{F2118399-0778-4DE9-811F-24FD867B60E9}"/>
          </ac:spMkLst>
        </pc:spChg>
        <pc:spChg chg="add mod">
          <ac:chgData name="Aurelien Domont" userId="6da7715ce44349b3" providerId="LiveId" clId="{30A766B1-982E-4295-BCAD-093FA0E8E566}" dt="2022-04-27T05:25:38.362" v="6965" actId="14861"/>
          <ac:spMkLst>
            <pc:docMk/>
            <pc:sldMk cId="4226861179" sldId="2427"/>
            <ac:spMk id="39" creationId="{FB616301-0EF4-49C8-AAD9-9AE046A9A291}"/>
          </ac:spMkLst>
        </pc:spChg>
        <pc:spChg chg="add mod">
          <ac:chgData name="Aurelien Domont" userId="6da7715ce44349b3" providerId="LiveId" clId="{30A766B1-982E-4295-BCAD-093FA0E8E566}" dt="2022-04-27T05:25:38.362" v="6965" actId="14861"/>
          <ac:spMkLst>
            <pc:docMk/>
            <pc:sldMk cId="4226861179" sldId="2427"/>
            <ac:spMk id="40" creationId="{C0C45F1C-71C7-4E21-B51E-E8979C4C5F6C}"/>
          </ac:spMkLst>
        </pc:spChg>
        <pc:spChg chg="add mod">
          <ac:chgData name="Aurelien Domont" userId="6da7715ce44349b3" providerId="LiveId" clId="{30A766B1-982E-4295-BCAD-093FA0E8E566}" dt="2022-04-27T05:25:38.362" v="6965" actId="14861"/>
          <ac:spMkLst>
            <pc:docMk/>
            <pc:sldMk cId="4226861179" sldId="2427"/>
            <ac:spMk id="41" creationId="{66D153C2-20D6-4CB0-B844-1F216BE80544}"/>
          </ac:spMkLst>
        </pc:spChg>
        <pc:spChg chg="add mod">
          <ac:chgData name="Aurelien Domont" userId="6da7715ce44349b3" providerId="LiveId" clId="{30A766B1-982E-4295-BCAD-093FA0E8E566}" dt="2022-04-27T05:25:38.362" v="6965" actId="14861"/>
          <ac:spMkLst>
            <pc:docMk/>
            <pc:sldMk cId="4226861179" sldId="2427"/>
            <ac:spMk id="42" creationId="{32A0EF88-3B67-4DAD-8715-564E04849431}"/>
          </ac:spMkLst>
        </pc:spChg>
        <pc:spChg chg="add mod">
          <ac:chgData name="Aurelien Domont" userId="6da7715ce44349b3" providerId="LiveId" clId="{30A766B1-982E-4295-BCAD-093FA0E8E566}" dt="2022-04-27T05:05:12.081" v="6521" actId="20577"/>
          <ac:spMkLst>
            <pc:docMk/>
            <pc:sldMk cId="4226861179" sldId="2427"/>
            <ac:spMk id="43" creationId="{A58727D5-5AC8-4249-86B6-6E5B35B7B683}"/>
          </ac:spMkLst>
        </pc:spChg>
        <pc:spChg chg="add mod">
          <ac:chgData name="Aurelien Domont" userId="6da7715ce44349b3" providerId="LiveId" clId="{30A766B1-982E-4295-BCAD-093FA0E8E566}" dt="2022-04-27T05:04:58.105" v="6508" actId="20577"/>
          <ac:spMkLst>
            <pc:docMk/>
            <pc:sldMk cId="4226861179" sldId="2427"/>
            <ac:spMk id="44" creationId="{CB25CF17-7E5E-4C40-95EF-AD1DC74E3056}"/>
          </ac:spMkLst>
        </pc:spChg>
        <pc:spChg chg="add mod">
          <ac:chgData name="Aurelien Domont" userId="6da7715ce44349b3" providerId="LiveId" clId="{30A766B1-982E-4295-BCAD-093FA0E8E566}" dt="2022-04-27T05:04:42.982" v="6504" actId="1038"/>
          <ac:spMkLst>
            <pc:docMk/>
            <pc:sldMk cId="4226861179" sldId="2427"/>
            <ac:spMk id="45" creationId="{ADD15F0A-C92C-4687-BA2E-E00098AFCC19}"/>
          </ac:spMkLst>
        </pc:spChg>
        <pc:spChg chg="del">
          <ac:chgData name="Aurelien Domont" userId="6da7715ce44349b3" providerId="LiveId" clId="{30A766B1-982E-4295-BCAD-093FA0E8E566}" dt="2022-04-27T05:01:52.968" v="6413" actId="478"/>
          <ac:spMkLst>
            <pc:docMk/>
            <pc:sldMk cId="4226861179" sldId="2427"/>
            <ac:spMk id="107" creationId="{0BDA9A82-E924-430D-9FAA-D2F2656047A3}"/>
          </ac:spMkLst>
        </pc:spChg>
        <pc:spChg chg="del">
          <ac:chgData name="Aurelien Domont" userId="6da7715ce44349b3" providerId="LiveId" clId="{30A766B1-982E-4295-BCAD-093FA0E8E566}" dt="2022-04-27T05:01:52.968" v="6413" actId="478"/>
          <ac:spMkLst>
            <pc:docMk/>
            <pc:sldMk cId="4226861179" sldId="2427"/>
            <ac:spMk id="108" creationId="{F187D779-DD9A-4690-A588-C3CBD7379D94}"/>
          </ac:spMkLst>
        </pc:spChg>
        <pc:spChg chg="del">
          <ac:chgData name="Aurelien Domont" userId="6da7715ce44349b3" providerId="LiveId" clId="{30A766B1-982E-4295-BCAD-093FA0E8E566}" dt="2022-04-27T05:01:52.968" v="6413" actId="478"/>
          <ac:spMkLst>
            <pc:docMk/>
            <pc:sldMk cId="4226861179" sldId="2427"/>
            <ac:spMk id="109" creationId="{F150C235-DE43-4A20-848E-D896195FF30B}"/>
          </ac:spMkLst>
        </pc:spChg>
        <pc:spChg chg="del">
          <ac:chgData name="Aurelien Domont" userId="6da7715ce44349b3" providerId="LiveId" clId="{30A766B1-982E-4295-BCAD-093FA0E8E566}" dt="2022-04-27T05:01:52.968" v="6413" actId="478"/>
          <ac:spMkLst>
            <pc:docMk/>
            <pc:sldMk cId="4226861179" sldId="2427"/>
            <ac:spMk id="110" creationId="{A2A2EAAE-0A45-4E50-A000-25AA391DA155}"/>
          </ac:spMkLst>
        </pc:spChg>
        <pc:spChg chg="del">
          <ac:chgData name="Aurelien Domont" userId="6da7715ce44349b3" providerId="LiveId" clId="{30A766B1-982E-4295-BCAD-093FA0E8E566}" dt="2022-04-27T05:01:52.968" v="6413" actId="478"/>
          <ac:spMkLst>
            <pc:docMk/>
            <pc:sldMk cId="4226861179" sldId="2427"/>
            <ac:spMk id="111" creationId="{2853A9F0-3963-4AD3-829D-D05935F85A13}"/>
          </ac:spMkLst>
        </pc:spChg>
        <pc:spChg chg="del">
          <ac:chgData name="Aurelien Domont" userId="6da7715ce44349b3" providerId="LiveId" clId="{30A766B1-982E-4295-BCAD-093FA0E8E566}" dt="2022-04-27T05:01:52.968" v="6413" actId="478"/>
          <ac:spMkLst>
            <pc:docMk/>
            <pc:sldMk cId="4226861179" sldId="2427"/>
            <ac:spMk id="112" creationId="{7176793C-AA87-4217-BCE0-BCBC44DA53B0}"/>
          </ac:spMkLst>
        </pc:spChg>
      </pc:sldChg>
      <pc:sldChg chg="modSp add mod">
        <pc:chgData name="Aurelien Domont" userId="6da7715ce44349b3" providerId="LiveId" clId="{30A766B1-982E-4295-BCAD-093FA0E8E566}" dt="2023-01-18T05:33:07.832" v="14918"/>
        <pc:sldMkLst>
          <pc:docMk/>
          <pc:sldMk cId="184401917" sldId="2428"/>
        </pc:sldMkLst>
        <pc:spChg chg="mod">
          <ac:chgData name="Aurelien Domont" userId="6da7715ce44349b3" providerId="LiveId" clId="{30A766B1-982E-4295-BCAD-093FA0E8E566}" dt="2023-01-18T05:33:07.832" v="14918"/>
          <ac:spMkLst>
            <pc:docMk/>
            <pc:sldMk cId="184401917" sldId="2428"/>
            <ac:spMk id="3" creationId="{CE2529A3-BA97-486F-9E02-8DFAAA7D8D38}"/>
          </ac:spMkLst>
        </pc:spChg>
        <pc:spChg chg="mod">
          <ac:chgData name="Aurelien Domont" userId="6da7715ce44349b3" providerId="LiveId" clId="{30A766B1-982E-4295-BCAD-093FA0E8E566}" dt="2023-01-18T05:33:07.832" v="14918"/>
          <ac:spMkLst>
            <pc:docMk/>
            <pc:sldMk cId="184401917" sldId="2428"/>
            <ac:spMk id="16" creationId="{6C2BB713-9637-4B9B-938F-E9768876782A}"/>
          </ac:spMkLst>
        </pc:spChg>
        <pc:spChg chg="mod">
          <ac:chgData name="Aurelien Domont" userId="6da7715ce44349b3" providerId="LiveId" clId="{30A766B1-982E-4295-BCAD-093FA0E8E566}" dt="2022-04-27T05:10:24.823" v="6557"/>
          <ac:spMkLst>
            <pc:docMk/>
            <pc:sldMk cId="184401917" sldId="2428"/>
            <ac:spMk id="27" creationId="{AC8B7369-7E6F-43E6-96D5-9FE68700ADE3}"/>
          </ac:spMkLst>
        </pc:spChg>
      </pc:sldChg>
      <pc:sldChg chg="addSp delSp modSp add mod ord">
        <pc:chgData name="Aurelien Domont" userId="6da7715ce44349b3" providerId="LiveId" clId="{30A766B1-982E-4295-BCAD-093FA0E8E566}" dt="2023-01-19T22:58:57.361" v="15936"/>
        <pc:sldMkLst>
          <pc:docMk/>
          <pc:sldMk cId="1336290850" sldId="2429"/>
        </pc:sldMkLst>
        <pc:spChg chg="del">
          <ac:chgData name="Aurelien Domont" userId="6da7715ce44349b3" providerId="LiveId" clId="{30A766B1-982E-4295-BCAD-093FA0E8E566}" dt="2022-05-25T05:59:05.220" v="7269" actId="478"/>
          <ac:spMkLst>
            <pc:docMk/>
            <pc:sldMk cId="1336290850" sldId="2429"/>
            <ac:spMk id="2" creationId="{2EE86A9F-4CE5-49E9-95D6-D406609D749A}"/>
          </ac:spMkLst>
        </pc:spChg>
        <pc:spChg chg="add mod">
          <ac:chgData name="Aurelien Domont" userId="6da7715ce44349b3" providerId="LiveId" clId="{30A766B1-982E-4295-BCAD-093FA0E8E566}" dt="2023-01-19T00:38:55.028" v="15533" actId="14100"/>
          <ac:spMkLst>
            <pc:docMk/>
            <pc:sldMk cId="1336290850" sldId="2429"/>
            <ac:spMk id="2" creationId="{C80C9E7D-AC47-08CE-AE6D-8369C61020CF}"/>
          </ac:spMkLst>
        </pc:spChg>
        <pc:spChg chg="mod">
          <ac:chgData name="Aurelien Domont" userId="6da7715ce44349b3" providerId="LiveId" clId="{30A766B1-982E-4295-BCAD-093FA0E8E566}" dt="2023-01-18T05:33:07.832" v="14918"/>
          <ac:spMkLst>
            <pc:docMk/>
            <pc:sldMk cId="1336290850" sldId="2429"/>
            <ac:spMk id="3" creationId="{CE2529A3-BA97-486F-9E02-8DFAAA7D8D38}"/>
          </ac:spMkLst>
        </pc:spChg>
        <pc:spChg chg="add mod">
          <ac:chgData name="Aurelien Domont" userId="6da7715ce44349b3" providerId="LiveId" clId="{30A766B1-982E-4295-BCAD-093FA0E8E566}" dt="2023-01-16T04:37:06.957" v="13659" actId="14100"/>
          <ac:spMkLst>
            <pc:docMk/>
            <pc:sldMk cId="1336290850" sldId="2429"/>
            <ac:spMk id="4" creationId="{DFDABEBC-4CDA-DE67-F7EF-3C9B292D3796}"/>
          </ac:spMkLst>
        </pc:spChg>
        <pc:spChg chg="add del mod">
          <ac:chgData name="Aurelien Domont" userId="6da7715ce44349b3" providerId="LiveId" clId="{30A766B1-982E-4295-BCAD-093FA0E8E566}" dt="2023-01-19T22:58:56.901" v="15935" actId="478"/>
          <ac:spMkLst>
            <pc:docMk/>
            <pc:sldMk cId="1336290850" sldId="2429"/>
            <ac:spMk id="6" creationId="{2EE7932B-CD5C-F3C9-D512-3646C12FE601}"/>
          </ac:spMkLst>
        </pc:spChg>
        <pc:spChg chg="add mod">
          <ac:chgData name="Aurelien Domont" userId="6da7715ce44349b3" providerId="LiveId" clId="{30A766B1-982E-4295-BCAD-093FA0E8E566}" dt="2023-01-16T05:21:29.476" v="14231" actId="20577"/>
          <ac:spMkLst>
            <pc:docMk/>
            <pc:sldMk cId="1336290850" sldId="2429"/>
            <ac:spMk id="8" creationId="{72A52A59-2B0C-B438-B79F-EAD1EBFD5A88}"/>
          </ac:spMkLst>
        </pc:spChg>
        <pc:spChg chg="mod">
          <ac:chgData name="Aurelien Domont" userId="6da7715ce44349b3" providerId="LiveId" clId="{30A766B1-982E-4295-BCAD-093FA0E8E566}" dt="2023-01-16T04:33:40.814" v="13658" actId="403"/>
          <ac:spMkLst>
            <pc:docMk/>
            <pc:sldMk cId="1336290850" sldId="2429"/>
            <ac:spMk id="9" creationId="{0F4B39A0-2803-47D9-93AE-F99798C91F06}"/>
          </ac:spMkLst>
        </pc:spChg>
        <pc:spChg chg="mod">
          <ac:chgData name="Aurelien Domont" userId="6da7715ce44349b3" providerId="LiveId" clId="{30A766B1-982E-4295-BCAD-093FA0E8E566}" dt="2023-01-16T04:33:40.814" v="13658" actId="403"/>
          <ac:spMkLst>
            <pc:docMk/>
            <pc:sldMk cId="1336290850" sldId="2429"/>
            <ac:spMk id="10" creationId="{52524284-CA7D-416E-ADDB-CAB7040B62C4}"/>
          </ac:spMkLst>
        </pc:spChg>
        <pc:spChg chg="mod">
          <ac:chgData name="Aurelien Domont" userId="6da7715ce44349b3" providerId="LiveId" clId="{30A766B1-982E-4295-BCAD-093FA0E8E566}" dt="2023-01-16T04:33:40.814" v="13658" actId="403"/>
          <ac:spMkLst>
            <pc:docMk/>
            <pc:sldMk cId="1336290850" sldId="2429"/>
            <ac:spMk id="11" creationId="{DCA1B29F-4AB2-4DAE-B498-BC74026B1DDA}"/>
          </ac:spMkLst>
        </pc:spChg>
        <pc:spChg chg="mod">
          <ac:chgData name="Aurelien Domont" userId="6da7715ce44349b3" providerId="LiveId" clId="{30A766B1-982E-4295-BCAD-093FA0E8E566}" dt="2023-01-16T04:33:40.814" v="13658" actId="403"/>
          <ac:spMkLst>
            <pc:docMk/>
            <pc:sldMk cId="1336290850" sldId="2429"/>
            <ac:spMk id="12" creationId="{B9BBA604-AEF4-4807-AD42-75399F0043F4}"/>
          </ac:spMkLst>
        </pc:spChg>
        <pc:spChg chg="add mod">
          <ac:chgData name="Aurelien Domont" userId="6da7715ce44349b3" providerId="LiveId" clId="{30A766B1-982E-4295-BCAD-093FA0E8E566}" dt="2023-01-19T22:58:57.361" v="15936"/>
          <ac:spMkLst>
            <pc:docMk/>
            <pc:sldMk cId="1336290850" sldId="2429"/>
            <ac:spMk id="14" creationId="{85DB7984-08ED-9AB7-9778-BAC9EF667E17}"/>
          </ac:spMkLst>
        </pc:spChg>
        <pc:spChg chg="mod">
          <ac:chgData name="Aurelien Domont" userId="6da7715ce44349b3" providerId="LiveId" clId="{30A766B1-982E-4295-BCAD-093FA0E8E566}" dt="2023-01-19T00:39:07.823" v="15584" actId="20577"/>
          <ac:spMkLst>
            <pc:docMk/>
            <pc:sldMk cId="1336290850" sldId="2429"/>
            <ac:spMk id="16" creationId="{6C2BB713-9637-4B9B-938F-E9768876782A}"/>
          </ac:spMkLst>
        </pc:spChg>
        <pc:spChg chg="add mod">
          <ac:chgData name="Aurelien Domont" userId="6da7715ce44349b3" providerId="LiveId" clId="{30A766B1-982E-4295-BCAD-093FA0E8E566}" dt="2023-01-16T04:39:24.542" v="13846" actId="20577"/>
          <ac:spMkLst>
            <pc:docMk/>
            <pc:sldMk cId="1336290850" sldId="2429"/>
            <ac:spMk id="17" creationId="{8C9A6BE3-F866-232F-A05A-29749A83B1CF}"/>
          </ac:spMkLst>
        </pc:spChg>
        <pc:spChg chg="add mod">
          <ac:chgData name="Aurelien Domont" userId="6da7715ce44349b3" providerId="LiveId" clId="{30A766B1-982E-4295-BCAD-093FA0E8E566}" dt="2023-01-16T04:38:30.819" v="13785" actId="20577"/>
          <ac:spMkLst>
            <pc:docMk/>
            <pc:sldMk cId="1336290850" sldId="2429"/>
            <ac:spMk id="19" creationId="{C6EB7CDE-7F94-BEF9-CB99-7B3D90C68209}"/>
          </ac:spMkLst>
        </pc:spChg>
        <pc:spChg chg="add mod">
          <ac:chgData name="Aurelien Domont" userId="6da7715ce44349b3" providerId="LiveId" clId="{30A766B1-982E-4295-BCAD-093FA0E8E566}" dt="2023-01-16T04:52:48.620" v="14050" actId="1035"/>
          <ac:spMkLst>
            <pc:docMk/>
            <pc:sldMk cId="1336290850" sldId="2429"/>
            <ac:spMk id="20" creationId="{943B90E0-B674-6878-C4CE-C84145B92770}"/>
          </ac:spMkLst>
        </pc:spChg>
        <pc:spChg chg="add mod">
          <ac:chgData name="Aurelien Domont" userId="6da7715ce44349b3" providerId="LiveId" clId="{30A766B1-982E-4295-BCAD-093FA0E8E566}" dt="2023-01-16T05:31:40.476" v="14337" actId="948"/>
          <ac:spMkLst>
            <pc:docMk/>
            <pc:sldMk cId="1336290850" sldId="2429"/>
            <ac:spMk id="21" creationId="{65195D31-8CD1-9CAD-EDAB-5DC5BCEFF793}"/>
          </ac:spMkLst>
        </pc:spChg>
        <pc:spChg chg="mod">
          <ac:chgData name="Aurelien Domont" userId="6da7715ce44349b3" providerId="LiveId" clId="{30A766B1-982E-4295-BCAD-093FA0E8E566}" dt="2023-01-16T04:33:40.814" v="13658" actId="403"/>
          <ac:spMkLst>
            <pc:docMk/>
            <pc:sldMk cId="1336290850" sldId="2429"/>
            <ac:spMk id="22" creationId="{8664D20B-2002-4C9F-A94C-AB6D33819DF8}"/>
          </ac:spMkLst>
        </pc:spChg>
        <pc:spChg chg="add mod">
          <ac:chgData name="Aurelien Domont" userId="6da7715ce44349b3" providerId="LiveId" clId="{30A766B1-982E-4295-BCAD-093FA0E8E566}" dt="2023-01-16T04:57:55.541" v="14072" actId="6549"/>
          <ac:spMkLst>
            <pc:docMk/>
            <pc:sldMk cId="1336290850" sldId="2429"/>
            <ac:spMk id="23" creationId="{93DA698C-3A69-9CB5-3F74-216F16D103FC}"/>
          </ac:spMkLst>
        </pc:spChg>
        <pc:spChg chg="add mod">
          <ac:chgData name="Aurelien Domont" userId="6da7715ce44349b3" providerId="LiveId" clId="{30A766B1-982E-4295-BCAD-093FA0E8E566}" dt="2023-01-16T04:57:29.192" v="14071" actId="20577"/>
          <ac:spMkLst>
            <pc:docMk/>
            <pc:sldMk cId="1336290850" sldId="2429"/>
            <ac:spMk id="26" creationId="{60AA3177-69A2-8959-DB8F-FDAAC70C5894}"/>
          </ac:spMkLst>
        </pc:spChg>
        <pc:spChg chg="mod">
          <ac:chgData name="Aurelien Domont" userId="6da7715ce44349b3" providerId="LiveId" clId="{30A766B1-982E-4295-BCAD-093FA0E8E566}" dt="2023-01-16T04:26:40.779" v="13609" actId="14100"/>
          <ac:spMkLst>
            <pc:docMk/>
            <pc:sldMk cId="1336290850" sldId="2429"/>
            <ac:spMk id="27" creationId="{54BC1734-C961-49B3-BBCE-81BBEF3EFD1B}"/>
          </ac:spMkLst>
        </pc:spChg>
        <pc:spChg chg="del">
          <ac:chgData name="Aurelien Domont" userId="6da7715ce44349b3" providerId="LiveId" clId="{30A766B1-982E-4295-BCAD-093FA0E8E566}" dt="2022-05-25T07:14:08.063" v="7932" actId="478"/>
          <ac:spMkLst>
            <pc:docMk/>
            <pc:sldMk cId="1336290850" sldId="2429"/>
            <ac:spMk id="28" creationId="{4A40CCF3-55AD-4BA5-B3E8-AE7B563E3E35}"/>
          </ac:spMkLst>
        </pc:spChg>
        <pc:spChg chg="add mod">
          <ac:chgData name="Aurelien Domont" userId="6da7715ce44349b3" providerId="LiveId" clId="{30A766B1-982E-4295-BCAD-093FA0E8E566}" dt="2023-01-16T04:58:07.638" v="14082" actId="20577"/>
          <ac:spMkLst>
            <pc:docMk/>
            <pc:sldMk cId="1336290850" sldId="2429"/>
            <ac:spMk id="28" creationId="{84AA7505-5048-31BF-7E45-224CBD648139}"/>
          </ac:spMkLst>
        </pc:spChg>
        <pc:spChg chg="add mod">
          <ac:chgData name="Aurelien Domont" userId="6da7715ce44349b3" providerId="LiveId" clId="{30A766B1-982E-4295-BCAD-093FA0E8E566}" dt="2023-01-16T05:34:47.803" v="14375" actId="20577"/>
          <ac:spMkLst>
            <pc:docMk/>
            <pc:sldMk cId="1336290850" sldId="2429"/>
            <ac:spMk id="29" creationId="{8F984EF8-19B2-4B5E-98EC-433CCE26E2A7}"/>
          </ac:spMkLst>
        </pc:spChg>
        <pc:spChg chg="mod">
          <ac:chgData name="Aurelien Domont" userId="6da7715ce44349b3" providerId="LiveId" clId="{30A766B1-982E-4295-BCAD-093FA0E8E566}" dt="2023-01-16T04:46:57.984" v="13982" actId="1035"/>
          <ac:spMkLst>
            <pc:docMk/>
            <pc:sldMk cId="1336290850" sldId="2429"/>
            <ac:spMk id="31" creationId="{1C1B78F5-CE09-4A06-8F1D-30227B5D6E15}"/>
          </ac:spMkLst>
        </pc:spChg>
        <pc:spChg chg="mod">
          <ac:chgData name="Aurelien Domont" userId="6da7715ce44349b3" providerId="LiveId" clId="{30A766B1-982E-4295-BCAD-093FA0E8E566}" dt="2023-01-16T04:46:57.984" v="13982" actId="1035"/>
          <ac:spMkLst>
            <pc:docMk/>
            <pc:sldMk cId="1336290850" sldId="2429"/>
            <ac:spMk id="32" creationId="{3BEF6079-F38C-4B82-B044-53A13155F334}"/>
          </ac:spMkLst>
        </pc:spChg>
        <pc:spChg chg="mod">
          <ac:chgData name="Aurelien Domont" userId="6da7715ce44349b3" providerId="LiveId" clId="{30A766B1-982E-4295-BCAD-093FA0E8E566}" dt="2023-01-16T04:46:57.984" v="13982" actId="1035"/>
          <ac:spMkLst>
            <pc:docMk/>
            <pc:sldMk cId="1336290850" sldId="2429"/>
            <ac:spMk id="33" creationId="{8260BE05-FEA7-4631-88CD-752AC5C966BA}"/>
          </ac:spMkLst>
        </pc:spChg>
        <pc:spChg chg="mod">
          <ac:chgData name="Aurelien Domont" userId="6da7715ce44349b3" providerId="LiveId" clId="{30A766B1-982E-4295-BCAD-093FA0E8E566}" dt="2023-01-16T04:46:57.984" v="13982" actId="1035"/>
          <ac:spMkLst>
            <pc:docMk/>
            <pc:sldMk cId="1336290850" sldId="2429"/>
            <ac:spMk id="34" creationId="{473B4042-51F1-41BD-8EDF-E03E66716A5A}"/>
          </ac:spMkLst>
        </pc:spChg>
        <pc:spChg chg="mod">
          <ac:chgData name="Aurelien Domont" userId="6da7715ce44349b3" providerId="LiveId" clId="{30A766B1-982E-4295-BCAD-093FA0E8E566}" dt="2023-01-16T04:46:57.984" v="13982" actId="1035"/>
          <ac:spMkLst>
            <pc:docMk/>
            <pc:sldMk cId="1336290850" sldId="2429"/>
            <ac:spMk id="35" creationId="{64C38490-8643-4DBA-8D8B-54C587ECA10D}"/>
          </ac:spMkLst>
        </pc:spChg>
        <pc:spChg chg="add mod">
          <ac:chgData name="Aurelien Domont" userId="6da7715ce44349b3" providerId="LiveId" clId="{30A766B1-982E-4295-BCAD-093FA0E8E566}" dt="2023-01-16T05:08:38.986" v="14184" actId="20577"/>
          <ac:spMkLst>
            <pc:docMk/>
            <pc:sldMk cId="1336290850" sldId="2429"/>
            <ac:spMk id="36" creationId="{66F38449-718A-4DDB-1755-5E28AC672730}"/>
          </ac:spMkLst>
        </pc:spChg>
        <pc:spChg chg="del">
          <ac:chgData name="Aurelien Domont" userId="6da7715ce44349b3" providerId="LiveId" clId="{30A766B1-982E-4295-BCAD-093FA0E8E566}" dt="2022-05-25T07:14:08.063" v="7932" actId="478"/>
          <ac:spMkLst>
            <pc:docMk/>
            <pc:sldMk cId="1336290850" sldId="2429"/>
            <ac:spMk id="37" creationId="{31FE688D-FF20-4223-A037-1233B17CB62E}"/>
          </ac:spMkLst>
        </pc:spChg>
        <pc:spChg chg="del">
          <ac:chgData name="Aurelien Domont" userId="6da7715ce44349b3" providerId="LiveId" clId="{30A766B1-982E-4295-BCAD-093FA0E8E566}" dt="2022-05-25T07:14:08.063" v="7932" actId="478"/>
          <ac:spMkLst>
            <pc:docMk/>
            <pc:sldMk cId="1336290850" sldId="2429"/>
            <ac:spMk id="38" creationId="{9D01B2F0-F734-4933-A904-035A8BF40F3D}"/>
          </ac:spMkLst>
        </pc:spChg>
        <pc:picChg chg="mod">
          <ac:chgData name="Aurelien Domont" userId="6da7715ce44349b3" providerId="LiveId" clId="{30A766B1-982E-4295-BCAD-093FA0E8E566}" dt="2023-01-16T04:26:15.314" v="13596" actId="1035"/>
          <ac:picMkLst>
            <pc:docMk/>
            <pc:sldMk cId="1336290850" sldId="2429"/>
            <ac:picMk id="5" creationId="{B591932E-445E-4FC6-BA49-B391B8DCAC7A}"/>
          </ac:picMkLst>
        </pc:picChg>
        <pc:picChg chg="add del mod">
          <ac:chgData name="Aurelien Domont" userId="6da7715ce44349b3" providerId="LiveId" clId="{30A766B1-982E-4295-BCAD-093FA0E8E566}" dt="2022-05-25T05:57:11.425" v="7147" actId="478"/>
          <ac:picMkLst>
            <pc:docMk/>
            <pc:sldMk cId="1336290850" sldId="2429"/>
            <ac:picMk id="6" creationId="{FB62A8DC-CAA5-4B6A-A63D-6A92BDF735D1}"/>
          </ac:picMkLst>
        </pc:picChg>
        <pc:picChg chg="mod">
          <ac:chgData name="Aurelien Domont" userId="6da7715ce44349b3" providerId="LiveId" clId="{30A766B1-982E-4295-BCAD-093FA0E8E566}" dt="2023-01-16T04:26:15.314" v="13596" actId="1035"/>
          <ac:picMkLst>
            <pc:docMk/>
            <pc:sldMk cId="1336290850" sldId="2429"/>
            <ac:picMk id="7" creationId="{F8BDF65F-C179-4D90-9DAF-9A04B8C11C0C}"/>
          </ac:picMkLst>
        </pc:picChg>
        <pc:picChg chg="mod">
          <ac:chgData name="Aurelien Domont" userId="6da7715ce44349b3" providerId="LiveId" clId="{30A766B1-982E-4295-BCAD-093FA0E8E566}" dt="2023-01-16T04:26:15.314" v="13596" actId="1035"/>
          <ac:picMkLst>
            <pc:docMk/>
            <pc:sldMk cId="1336290850" sldId="2429"/>
            <ac:picMk id="24" creationId="{D2DB75A5-E17D-431C-A54A-40A06ADDBEF3}"/>
          </ac:picMkLst>
        </pc:picChg>
        <pc:picChg chg="mod">
          <ac:chgData name="Aurelien Domont" userId="6da7715ce44349b3" providerId="LiveId" clId="{30A766B1-982E-4295-BCAD-093FA0E8E566}" dt="2023-01-16T04:26:15.314" v="13596" actId="1035"/>
          <ac:picMkLst>
            <pc:docMk/>
            <pc:sldMk cId="1336290850" sldId="2429"/>
            <ac:picMk id="25" creationId="{86024EC3-117C-470E-8D6A-4C9B8B7C4E90}"/>
          </ac:picMkLst>
        </pc:picChg>
        <pc:picChg chg="mod">
          <ac:chgData name="Aurelien Domont" userId="6da7715ce44349b3" providerId="LiveId" clId="{30A766B1-982E-4295-BCAD-093FA0E8E566}" dt="2023-01-16T04:26:15.314" v="13596" actId="1035"/>
          <ac:picMkLst>
            <pc:docMk/>
            <pc:sldMk cId="1336290850" sldId="2429"/>
            <ac:picMk id="30" creationId="{39260E92-FADF-4076-9052-5C1B0040ACAE}"/>
          </ac:picMkLst>
        </pc:picChg>
        <pc:picChg chg="add del mod">
          <ac:chgData name="Aurelien Domont" userId="6da7715ce44349b3" providerId="LiveId" clId="{30A766B1-982E-4295-BCAD-093FA0E8E566}" dt="2023-01-16T05:08:29.243" v="14158" actId="478"/>
          <ac:picMkLst>
            <pc:docMk/>
            <pc:sldMk cId="1336290850" sldId="2429"/>
            <ac:picMk id="37" creationId="{28B9BF96-F863-07D0-48E7-3AE6AF046CC7}"/>
          </ac:picMkLst>
        </pc:picChg>
        <pc:cxnChg chg="add mod">
          <ac:chgData name="Aurelien Domont" userId="6da7715ce44349b3" providerId="LiveId" clId="{30A766B1-982E-4295-BCAD-093FA0E8E566}" dt="2023-01-16T04:28:10.257" v="13639" actId="1038"/>
          <ac:cxnSpMkLst>
            <pc:docMk/>
            <pc:sldMk cId="1336290850" sldId="2429"/>
            <ac:cxnSpMk id="15" creationId="{2F1CB0CC-174D-DC9F-858B-0C02A80273D2}"/>
          </ac:cxnSpMkLst>
        </pc:cxnChg>
        <pc:cxnChg chg="add mod">
          <ac:chgData name="Aurelien Domont" userId="6da7715ce44349b3" providerId="LiveId" clId="{30A766B1-982E-4295-BCAD-093FA0E8E566}" dt="2023-01-16T04:37:29.976" v="13679" actId="1036"/>
          <ac:cxnSpMkLst>
            <pc:docMk/>
            <pc:sldMk cId="1336290850" sldId="2429"/>
            <ac:cxnSpMk id="18" creationId="{9F678C74-3F31-06E3-3984-42342FEDB37D}"/>
          </ac:cxnSpMkLst>
        </pc:cxnChg>
        <pc:cxnChg chg="del">
          <ac:chgData name="Aurelien Domont" userId="6da7715ce44349b3" providerId="LiveId" clId="{30A766B1-982E-4295-BCAD-093FA0E8E566}" dt="2022-05-25T07:14:08.063" v="7932" actId="478"/>
          <ac:cxnSpMkLst>
            <pc:docMk/>
            <pc:sldMk cId="1336290850" sldId="2429"/>
            <ac:cxnSpMk id="19" creationId="{19DA62D3-92ED-4E24-A47E-4114E3BAC740}"/>
          </ac:cxnSpMkLst>
        </pc:cxnChg>
      </pc:sldChg>
      <pc:sldChg chg="addSp delSp modSp add del mod">
        <pc:chgData name="Aurelien Domont" userId="6da7715ce44349b3" providerId="LiveId" clId="{30A766B1-982E-4295-BCAD-093FA0E8E566}" dt="2022-05-25T06:05:50.492" v="7285" actId="2696"/>
        <pc:sldMkLst>
          <pc:docMk/>
          <pc:sldMk cId="3217734136" sldId="2430"/>
        </pc:sldMkLst>
        <pc:spChg chg="add mod">
          <ac:chgData name="Aurelien Domont" userId="6da7715ce44349b3" providerId="LiveId" clId="{30A766B1-982E-4295-BCAD-093FA0E8E566}" dt="2022-04-27T05:22:19.067" v="6957"/>
          <ac:spMkLst>
            <pc:docMk/>
            <pc:sldMk cId="3217734136" sldId="2430"/>
            <ac:spMk id="11" creationId="{B9645EE8-520E-4B83-A488-D3E6FEA78F04}"/>
          </ac:spMkLst>
        </pc:spChg>
        <pc:spChg chg="add mod">
          <ac:chgData name="Aurelien Domont" userId="6da7715ce44349b3" providerId="LiveId" clId="{30A766B1-982E-4295-BCAD-093FA0E8E566}" dt="2022-04-27T05:22:02.551" v="6952" actId="1036"/>
          <ac:spMkLst>
            <pc:docMk/>
            <pc:sldMk cId="3217734136" sldId="2430"/>
            <ac:spMk id="12" creationId="{C044DC9A-D5DA-425F-A52E-E54A52C2D821}"/>
          </ac:spMkLst>
        </pc:spChg>
        <pc:spChg chg="add mod">
          <ac:chgData name="Aurelien Domont" userId="6da7715ce44349b3" providerId="LiveId" clId="{30A766B1-982E-4295-BCAD-093FA0E8E566}" dt="2022-04-27T05:22:25.594" v="6960"/>
          <ac:spMkLst>
            <pc:docMk/>
            <pc:sldMk cId="3217734136" sldId="2430"/>
            <ac:spMk id="14" creationId="{2C48C057-3822-4EE1-8891-FEA265C6B70E}"/>
          </ac:spMkLst>
        </pc:spChg>
        <pc:spChg chg="add mod">
          <ac:chgData name="Aurelien Domont" userId="6da7715ce44349b3" providerId="LiveId" clId="{30A766B1-982E-4295-BCAD-093FA0E8E566}" dt="2022-04-27T05:22:06.258" v="6953" actId="571"/>
          <ac:spMkLst>
            <pc:docMk/>
            <pc:sldMk cId="3217734136" sldId="2430"/>
            <ac:spMk id="15" creationId="{68F04FE8-7194-4E4B-8885-EF372A5E723A}"/>
          </ac:spMkLst>
        </pc:spChg>
        <pc:spChg chg="mod">
          <ac:chgData name="Aurelien Domont" userId="6da7715ce44349b3" providerId="LiveId" clId="{30A766B1-982E-4295-BCAD-093FA0E8E566}" dt="2022-04-27T05:21:15.708" v="6936" actId="20577"/>
          <ac:spMkLst>
            <pc:docMk/>
            <pc:sldMk cId="3217734136" sldId="2430"/>
            <ac:spMk id="16" creationId="{6C2BB713-9637-4B9B-938F-E9768876782A}"/>
          </ac:spMkLst>
        </pc:spChg>
        <pc:spChg chg="add mod">
          <ac:chgData name="Aurelien Domont" userId="6da7715ce44349b3" providerId="LiveId" clId="{30A766B1-982E-4295-BCAD-093FA0E8E566}" dt="2022-04-27T05:22:32.506" v="6963"/>
          <ac:spMkLst>
            <pc:docMk/>
            <pc:sldMk cId="3217734136" sldId="2430"/>
            <ac:spMk id="17" creationId="{334DD0FA-A304-4D80-982F-EFCDB22C101F}"/>
          </ac:spMkLst>
        </pc:spChg>
        <pc:spChg chg="add mod">
          <ac:chgData name="Aurelien Domont" userId="6da7715ce44349b3" providerId="LiveId" clId="{30A766B1-982E-4295-BCAD-093FA0E8E566}" dt="2022-04-27T05:22:09.919" v="6954" actId="571"/>
          <ac:spMkLst>
            <pc:docMk/>
            <pc:sldMk cId="3217734136" sldId="2430"/>
            <ac:spMk id="18" creationId="{517B3254-1454-41C6-8EAA-C3EDDD569296}"/>
          </ac:spMkLst>
        </pc:spChg>
        <pc:spChg chg="del">
          <ac:chgData name="Aurelien Domont" userId="6da7715ce44349b3" providerId="LiveId" clId="{30A766B1-982E-4295-BCAD-093FA0E8E566}" dt="2022-04-27T05:21:25.154" v="6937" actId="478"/>
          <ac:spMkLst>
            <pc:docMk/>
            <pc:sldMk cId="3217734136" sldId="2430"/>
            <ac:spMk id="24" creationId="{83A9CD77-ADAB-41C7-817C-8A06F22EB74B}"/>
          </ac:spMkLst>
        </pc:spChg>
        <pc:spChg chg="del">
          <ac:chgData name="Aurelien Domont" userId="6da7715ce44349b3" providerId="LiveId" clId="{30A766B1-982E-4295-BCAD-093FA0E8E566}" dt="2022-04-27T05:21:27.424" v="6938" actId="478"/>
          <ac:spMkLst>
            <pc:docMk/>
            <pc:sldMk cId="3217734136" sldId="2430"/>
            <ac:spMk id="27" creationId="{AC8B7369-7E6F-43E6-96D5-9FE68700ADE3}"/>
          </ac:spMkLst>
        </pc:spChg>
        <pc:grpChg chg="del">
          <ac:chgData name="Aurelien Domont" userId="6da7715ce44349b3" providerId="LiveId" clId="{30A766B1-982E-4295-BCAD-093FA0E8E566}" dt="2022-04-27T05:21:25.154" v="6937" actId="478"/>
          <ac:grpSpMkLst>
            <pc:docMk/>
            <pc:sldMk cId="3217734136" sldId="2430"/>
            <ac:grpSpMk id="2" creationId="{F24F8531-7A9A-4F6E-85C2-5B231F0EACEC}"/>
          </ac:grpSpMkLst>
        </pc:grpChg>
      </pc:sldChg>
      <pc:sldChg chg="addSp delSp modSp add mod ord">
        <pc:chgData name="Aurelien Domont" userId="6da7715ce44349b3" providerId="LiveId" clId="{30A766B1-982E-4295-BCAD-093FA0E8E566}" dt="2023-01-18T05:33:07.832" v="14918"/>
        <pc:sldMkLst>
          <pc:docMk/>
          <pc:sldMk cId="3624781149" sldId="2430"/>
        </pc:sldMkLst>
        <pc:spChg chg="mod">
          <ac:chgData name="Aurelien Domont" userId="6da7715ce44349b3" providerId="LiveId" clId="{30A766B1-982E-4295-BCAD-093FA0E8E566}" dt="2023-01-18T05:33:07.832" v="14918"/>
          <ac:spMkLst>
            <pc:docMk/>
            <pc:sldMk cId="3624781149" sldId="2430"/>
            <ac:spMk id="3" creationId="{CE2529A3-BA97-486F-9E02-8DFAAA7D8D38}"/>
          </ac:spMkLst>
        </pc:spChg>
        <pc:spChg chg="add mod">
          <ac:chgData name="Aurelien Domont" userId="6da7715ce44349b3" providerId="LiveId" clId="{30A766B1-982E-4295-BCAD-093FA0E8E566}" dt="2022-05-27T06:00:49.728" v="12801" actId="113"/>
          <ac:spMkLst>
            <pc:docMk/>
            <pc:sldMk cId="3624781149" sldId="2430"/>
            <ac:spMk id="9" creationId="{BE08DE42-BC34-2CB5-B8D0-9A674610A298}"/>
          </ac:spMkLst>
        </pc:spChg>
        <pc:spChg chg="add del mod">
          <ac:chgData name="Aurelien Domont" userId="6da7715ce44349b3" providerId="LiveId" clId="{30A766B1-982E-4295-BCAD-093FA0E8E566}" dt="2022-05-27T05:54:23.659" v="12732"/>
          <ac:spMkLst>
            <pc:docMk/>
            <pc:sldMk cId="3624781149" sldId="2430"/>
            <ac:spMk id="10" creationId="{E2116F58-5158-6151-78AE-19C029716A1A}"/>
          </ac:spMkLst>
        </pc:spChg>
        <pc:spChg chg="del">
          <ac:chgData name="Aurelien Domont" userId="6da7715ce44349b3" providerId="LiveId" clId="{30A766B1-982E-4295-BCAD-093FA0E8E566}" dt="2022-05-25T06:24:45.049" v="7311" actId="478"/>
          <ac:spMkLst>
            <pc:docMk/>
            <pc:sldMk cId="3624781149" sldId="2430"/>
            <ac:spMk id="11" creationId="{B9645EE8-520E-4B83-A488-D3E6FEA78F04}"/>
          </ac:spMkLst>
        </pc:spChg>
        <pc:spChg chg="del">
          <ac:chgData name="Aurelien Domont" userId="6da7715ce44349b3" providerId="LiveId" clId="{30A766B1-982E-4295-BCAD-093FA0E8E566}" dt="2022-05-25T06:24:45.049" v="7311" actId="478"/>
          <ac:spMkLst>
            <pc:docMk/>
            <pc:sldMk cId="3624781149" sldId="2430"/>
            <ac:spMk id="12" creationId="{C044DC9A-D5DA-425F-A52E-E54A52C2D821}"/>
          </ac:spMkLst>
        </pc:spChg>
        <pc:spChg chg="del">
          <ac:chgData name="Aurelien Domont" userId="6da7715ce44349b3" providerId="LiveId" clId="{30A766B1-982E-4295-BCAD-093FA0E8E566}" dt="2022-05-25T06:24:45.049" v="7311" actId="478"/>
          <ac:spMkLst>
            <pc:docMk/>
            <pc:sldMk cId="3624781149" sldId="2430"/>
            <ac:spMk id="14" creationId="{2C48C057-3822-4EE1-8891-FEA265C6B70E}"/>
          </ac:spMkLst>
        </pc:spChg>
        <pc:spChg chg="del">
          <ac:chgData name="Aurelien Domont" userId="6da7715ce44349b3" providerId="LiveId" clId="{30A766B1-982E-4295-BCAD-093FA0E8E566}" dt="2022-05-25T06:24:45.049" v="7311" actId="478"/>
          <ac:spMkLst>
            <pc:docMk/>
            <pc:sldMk cId="3624781149" sldId="2430"/>
            <ac:spMk id="15" creationId="{68F04FE8-7194-4E4B-8885-EF372A5E723A}"/>
          </ac:spMkLst>
        </pc:spChg>
        <pc:spChg chg="mod">
          <ac:chgData name="Aurelien Domont" userId="6da7715ce44349b3" providerId="LiveId" clId="{30A766B1-982E-4295-BCAD-093FA0E8E566}" dt="2023-01-18T05:33:07.832" v="14918"/>
          <ac:spMkLst>
            <pc:docMk/>
            <pc:sldMk cId="3624781149" sldId="2430"/>
            <ac:spMk id="16" creationId="{6C2BB713-9637-4B9B-938F-E9768876782A}"/>
          </ac:spMkLst>
        </pc:spChg>
        <pc:spChg chg="del">
          <ac:chgData name="Aurelien Domont" userId="6da7715ce44349b3" providerId="LiveId" clId="{30A766B1-982E-4295-BCAD-093FA0E8E566}" dt="2022-05-25T06:24:45.049" v="7311" actId="478"/>
          <ac:spMkLst>
            <pc:docMk/>
            <pc:sldMk cId="3624781149" sldId="2430"/>
            <ac:spMk id="17" creationId="{334DD0FA-A304-4D80-982F-EFCDB22C101F}"/>
          </ac:spMkLst>
        </pc:spChg>
        <pc:spChg chg="del">
          <ac:chgData name="Aurelien Domont" userId="6da7715ce44349b3" providerId="LiveId" clId="{30A766B1-982E-4295-BCAD-093FA0E8E566}" dt="2022-05-25T06:24:45.049" v="7311" actId="478"/>
          <ac:spMkLst>
            <pc:docMk/>
            <pc:sldMk cId="3624781149" sldId="2430"/>
            <ac:spMk id="18" creationId="{517B3254-1454-41C6-8EAA-C3EDDD569296}"/>
          </ac:spMkLst>
        </pc:spChg>
        <pc:spChg chg="add del">
          <ac:chgData name="Aurelien Domont" userId="6da7715ce44349b3" providerId="LiveId" clId="{30A766B1-982E-4295-BCAD-093FA0E8E566}" dt="2022-05-25T06:24:48.959" v="7313" actId="22"/>
          <ac:spMkLst>
            <pc:docMk/>
            <pc:sldMk cId="3624781149" sldId="2430"/>
            <ac:spMk id="19" creationId="{3CF83D6B-5C5C-582F-81CF-AC4ADB9E0A5D}"/>
          </ac:spMkLst>
        </pc:spChg>
        <pc:spChg chg="add del mod">
          <ac:chgData name="Aurelien Domont" userId="6da7715ce44349b3" providerId="LiveId" clId="{30A766B1-982E-4295-BCAD-093FA0E8E566}" dt="2022-05-27T05:33:09.939" v="12494" actId="478"/>
          <ac:spMkLst>
            <pc:docMk/>
            <pc:sldMk cId="3624781149" sldId="2430"/>
            <ac:spMk id="20" creationId="{6F42B407-2666-69B3-72ED-6B9C33D14087}"/>
          </ac:spMkLst>
        </pc:spChg>
        <pc:spChg chg="add del mod">
          <ac:chgData name="Aurelien Domont" userId="6da7715ce44349b3" providerId="LiveId" clId="{30A766B1-982E-4295-BCAD-093FA0E8E566}" dt="2022-05-27T05:33:07.310" v="12493" actId="478"/>
          <ac:spMkLst>
            <pc:docMk/>
            <pc:sldMk cId="3624781149" sldId="2430"/>
            <ac:spMk id="21" creationId="{5CEFCDCF-6861-30D9-4B65-49C20EAA42AE}"/>
          </ac:spMkLst>
        </pc:spChg>
        <pc:picChg chg="add del mod">
          <ac:chgData name="Aurelien Domont" userId="6da7715ce44349b3" providerId="LiveId" clId="{30A766B1-982E-4295-BCAD-093FA0E8E566}" dt="2022-05-25T06:26:35.772" v="7336" actId="478"/>
          <ac:picMkLst>
            <pc:docMk/>
            <pc:sldMk cId="3624781149" sldId="2430"/>
            <ac:picMk id="6" creationId="{CBDA0ADE-9610-975D-8CF1-047868C8561C}"/>
          </ac:picMkLst>
        </pc:picChg>
      </pc:sldChg>
      <pc:sldChg chg="modSp add">
        <pc:chgData name="Aurelien Domont" userId="6da7715ce44349b3" providerId="LiveId" clId="{30A766B1-982E-4295-BCAD-093FA0E8E566}" dt="2023-01-18T05:33:07.832" v="14918"/>
        <pc:sldMkLst>
          <pc:docMk/>
          <pc:sldMk cId="1310623865" sldId="2431"/>
        </pc:sldMkLst>
        <pc:spChg chg="mod">
          <ac:chgData name="Aurelien Domont" userId="6da7715ce44349b3" providerId="LiveId" clId="{30A766B1-982E-4295-BCAD-093FA0E8E566}" dt="2023-01-18T05:33:07.832" v="14918"/>
          <ac:spMkLst>
            <pc:docMk/>
            <pc:sldMk cId="1310623865" sldId="2431"/>
            <ac:spMk id="3" creationId="{CE2529A3-BA97-486F-9E02-8DFAAA7D8D38}"/>
          </ac:spMkLst>
        </pc:spChg>
        <pc:spChg chg="mod">
          <ac:chgData name="Aurelien Domont" userId="6da7715ce44349b3" providerId="LiveId" clId="{30A766B1-982E-4295-BCAD-093FA0E8E566}" dt="2023-01-18T05:33:07.832" v="14918"/>
          <ac:spMkLst>
            <pc:docMk/>
            <pc:sldMk cId="1310623865" sldId="2431"/>
            <ac:spMk id="16" creationId="{6C2BB713-9637-4B9B-938F-E9768876782A}"/>
          </ac:spMkLst>
        </pc:spChg>
      </pc:sldChg>
      <pc:sldChg chg="modSp add">
        <pc:chgData name="Aurelien Domont" userId="6da7715ce44349b3" providerId="LiveId" clId="{30A766B1-982E-4295-BCAD-093FA0E8E566}" dt="2023-01-18T05:33:07.832" v="14918"/>
        <pc:sldMkLst>
          <pc:docMk/>
          <pc:sldMk cId="207067997" sldId="2432"/>
        </pc:sldMkLst>
        <pc:spChg chg="mod">
          <ac:chgData name="Aurelien Domont" userId="6da7715ce44349b3" providerId="LiveId" clId="{30A766B1-982E-4295-BCAD-093FA0E8E566}" dt="2023-01-18T05:33:07.832" v="14918"/>
          <ac:spMkLst>
            <pc:docMk/>
            <pc:sldMk cId="207067997" sldId="2432"/>
            <ac:spMk id="3" creationId="{CE2529A3-BA97-486F-9E02-8DFAAA7D8D38}"/>
          </ac:spMkLst>
        </pc:spChg>
        <pc:spChg chg="mod">
          <ac:chgData name="Aurelien Domont" userId="6da7715ce44349b3" providerId="LiveId" clId="{30A766B1-982E-4295-BCAD-093FA0E8E566}" dt="2023-01-18T05:33:07.832" v="14918"/>
          <ac:spMkLst>
            <pc:docMk/>
            <pc:sldMk cId="207067997" sldId="2432"/>
            <ac:spMk id="16" creationId="{6C2BB713-9637-4B9B-938F-E9768876782A}"/>
          </ac:spMkLst>
        </pc:spChg>
      </pc:sldChg>
      <pc:sldChg chg="add del">
        <pc:chgData name="Aurelien Domont" userId="6da7715ce44349b3" providerId="LiveId" clId="{30A766B1-982E-4295-BCAD-093FA0E8E566}" dt="2022-05-25T06:01:10.658" v="7276"/>
        <pc:sldMkLst>
          <pc:docMk/>
          <pc:sldMk cId="2190507811" sldId="2432"/>
        </pc:sldMkLst>
      </pc:sldChg>
      <pc:sldChg chg="delSp modSp add del mod">
        <pc:chgData name="Aurelien Domont" userId="6da7715ce44349b3" providerId="LiveId" clId="{30A766B1-982E-4295-BCAD-093FA0E8E566}" dt="2022-05-25T06:02:14.283" v="7284" actId="47"/>
        <pc:sldMkLst>
          <pc:docMk/>
          <pc:sldMk cId="2913795939" sldId="2432"/>
        </pc:sldMkLst>
        <pc:spChg chg="del">
          <ac:chgData name="Aurelien Domont" userId="6da7715ce44349b3" providerId="LiveId" clId="{30A766B1-982E-4295-BCAD-093FA0E8E566}" dt="2022-05-25T05:59:31.904" v="7270" actId="478"/>
          <ac:spMkLst>
            <pc:docMk/>
            <pc:sldMk cId="2913795939" sldId="2432"/>
            <ac:spMk id="9" creationId="{0F4B39A0-2803-47D9-93AE-F99798C91F06}"/>
          </ac:spMkLst>
        </pc:spChg>
        <pc:spChg chg="del">
          <ac:chgData name="Aurelien Domont" userId="6da7715ce44349b3" providerId="LiveId" clId="{30A766B1-982E-4295-BCAD-093FA0E8E566}" dt="2022-05-25T05:59:31.904" v="7270" actId="478"/>
          <ac:spMkLst>
            <pc:docMk/>
            <pc:sldMk cId="2913795939" sldId="2432"/>
            <ac:spMk id="10" creationId="{52524284-CA7D-416E-ADDB-CAB7040B62C4}"/>
          </ac:spMkLst>
        </pc:spChg>
        <pc:spChg chg="del">
          <ac:chgData name="Aurelien Domont" userId="6da7715ce44349b3" providerId="LiveId" clId="{30A766B1-982E-4295-BCAD-093FA0E8E566}" dt="2022-05-25T05:59:31.904" v="7270" actId="478"/>
          <ac:spMkLst>
            <pc:docMk/>
            <pc:sldMk cId="2913795939" sldId="2432"/>
            <ac:spMk id="11" creationId="{DCA1B29F-4AB2-4DAE-B498-BC74026B1DDA}"/>
          </ac:spMkLst>
        </pc:spChg>
        <pc:spChg chg="del">
          <ac:chgData name="Aurelien Domont" userId="6da7715ce44349b3" providerId="LiveId" clId="{30A766B1-982E-4295-BCAD-093FA0E8E566}" dt="2022-05-25T05:59:31.904" v="7270" actId="478"/>
          <ac:spMkLst>
            <pc:docMk/>
            <pc:sldMk cId="2913795939" sldId="2432"/>
            <ac:spMk id="12" creationId="{B9BBA604-AEF4-4807-AD42-75399F0043F4}"/>
          </ac:spMkLst>
        </pc:spChg>
        <pc:spChg chg="del">
          <ac:chgData name="Aurelien Domont" userId="6da7715ce44349b3" providerId="LiveId" clId="{30A766B1-982E-4295-BCAD-093FA0E8E566}" dt="2022-05-25T05:59:31.904" v="7270" actId="478"/>
          <ac:spMkLst>
            <pc:docMk/>
            <pc:sldMk cId="2913795939" sldId="2432"/>
            <ac:spMk id="22" creationId="{8664D20B-2002-4C9F-A94C-AB6D33819DF8}"/>
          </ac:spMkLst>
        </pc:spChg>
        <pc:spChg chg="del">
          <ac:chgData name="Aurelien Domont" userId="6da7715ce44349b3" providerId="LiveId" clId="{30A766B1-982E-4295-BCAD-093FA0E8E566}" dt="2022-05-25T05:59:31.904" v="7270" actId="478"/>
          <ac:spMkLst>
            <pc:docMk/>
            <pc:sldMk cId="2913795939" sldId="2432"/>
            <ac:spMk id="27" creationId="{54BC1734-C961-49B3-BBCE-81BBEF3EFD1B}"/>
          </ac:spMkLst>
        </pc:spChg>
        <pc:spChg chg="del">
          <ac:chgData name="Aurelien Domont" userId="6da7715ce44349b3" providerId="LiveId" clId="{30A766B1-982E-4295-BCAD-093FA0E8E566}" dt="2022-05-25T05:59:31.904" v="7270" actId="478"/>
          <ac:spMkLst>
            <pc:docMk/>
            <pc:sldMk cId="2913795939" sldId="2432"/>
            <ac:spMk id="28" creationId="{4A40CCF3-55AD-4BA5-B3E8-AE7B563E3E35}"/>
          </ac:spMkLst>
        </pc:spChg>
        <pc:spChg chg="del">
          <ac:chgData name="Aurelien Domont" userId="6da7715ce44349b3" providerId="LiveId" clId="{30A766B1-982E-4295-BCAD-093FA0E8E566}" dt="2022-05-25T05:59:31.904" v="7270" actId="478"/>
          <ac:spMkLst>
            <pc:docMk/>
            <pc:sldMk cId="2913795939" sldId="2432"/>
            <ac:spMk id="31" creationId="{1C1B78F5-CE09-4A06-8F1D-30227B5D6E15}"/>
          </ac:spMkLst>
        </pc:spChg>
        <pc:spChg chg="del">
          <ac:chgData name="Aurelien Domont" userId="6da7715ce44349b3" providerId="LiveId" clId="{30A766B1-982E-4295-BCAD-093FA0E8E566}" dt="2022-05-25T05:59:31.904" v="7270" actId="478"/>
          <ac:spMkLst>
            <pc:docMk/>
            <pc:sldMk cId="2913795939" sldId="2432"/>
            <ac:spMk id="32" creationId="{3BEF6079-F38C-4B82-B044-53A13155F334}"/>
          </ac:spMkLst>
        </pc:spChg>
        <pc:spChg chg="del">
          <ac:chgData name="Aurelien Domont" userId="6da7715ce44349b3" providerId="LiveId" clId="{30A766B1-982E-4295-BCAD-093FA0E8E566}" dt="2022-05-25T05:59:31.904" v="7270" actId="478"/>
          <ac:spMkLst>
            <pc:docMk/>
            <pc:sldMk cId="2913795939" sldId="2432"/>
            <ac:spMk id="33" creationId="{8260BE05-FEA7-4631-88CD-752AC5C966BA}"/>
          </ac:spMkLst>
        </pc:spChg>
        <pc:spChg chg="del">
          <ac:chgData name="Aurelien Domont" userId="6da7715ce44349b3" providerId="LiveId" clId="{30A766B1-982E-4295-BCAD-093FA0E8E566}" dt="2022-05-25T05:59:31.904" v="7270" actId="478"/>
          <ac:spMkLst>
            <pc:docMk/>
            <pc:sldMk cId="2913795939" sldId="2432"/>
            <ac:spMk id="34" creationId="{473B4042-51F1-41BD-8EDF-E03E66716A5A}"/>
          </ac:spMkLst>
        </pc:spChg>
        <pc:spChg chg="del">
          <ac:chgData name="Aurelien Domont" userId="6da7715ce44349b3" providerId="LiveId" clId="{30A766B1-982E-4295-BCAD-093FA0E8E566}" dt="2022-05-25T05:59:31.904" v="7270" actId="478"/>
          <ac:spMkLst>
            <pc:docMk/>
            <pc:sldMk cId="2913795939" sldId="2432"/>
            <ac:spMk id="35" creationId="{64C38490-8643-4DBA-8D8B-54C587ECA10D}"/>
          </ac:spMkLst>
        </pc:spChg>
        <pc:spChg chg="del">
          <ac:chgData name="Aurelien Domont" userId="6da7715ce44349b3" providerId="LiveId" clId="{30A766B1-982E-4295-BCAD-093FA0E8E566}" dt="2022-05-25T05:59:31.904" v="7270" actId="478"/>
          <ac:spMkLst>
            <pc:docMk/>
            <pc:sldMk cId="2913795939" sldId="2432"/>
            <ac:spMk id="37" creationId="{31FE688D-FF20-4223-A037-1233B17CB62E}"/>
          </ac:spMkLst>
        </pc:spChg>
        <pc:spChg chg="del">
          <ac:chgData name="Aurelien Domont" userId="6da7715ce44349b3" providerId="LiveId" clId="{30A766B1-982E-4295-BCAD-093FA0E8E566}" dt="2022-05-25T05:59:31.904" v="7270" actId="478"/>
          <ac:spMkLst>
            <pc:docMk/>
            <pc:sldMk cId="2913795939" sldId="2432"/>
            <ac:spMk id="38" creationId="{9D01B2F0-F734-4933-A904-035A8BF40F3D}"/>
          </ac:spMkLst>
        </pc:spChg>
        <pc:picChg chg="del">
          <ac:chgData name="Aurelien Domont" userId="6da7715ce44349b3" providerId="LiveId" clId="{30A766B1-982E-4295-BCAD-093FA0E8E566}" dt="2022-05-25T05:59:31.904" v="7270" actId="478"/>
          <ac:picMkLst>
            <pc:docMk/>
            <pc:sldMk cId="2913795939" sldId="2432"/>
            <ac:picMk id="5" creationId="{B591932E-445E-4FC6-BA49-B391B8DCAC7A}"/>
          </ac:picMkLst>
        </pc:picChg>
        <pc:picChg chg="mod">
          <ac:chgData name="Aurelien Domont" userId="6da7715ce44349b3" providerId="LiveId" clId="{30A766B1-982E-4295-BCAD-093FA0E8E566}" dt="2022-05-25T06:01:13.897" v="7279" actId="1076"/>
          <ac:picMkLst>
            <pc:docMk/>
            <pc:sldMk cId="2913795939" sldId="2432"/>
            <ac:picMk id="6" creationId="{FB62A8DC-CAA5-4B6A-A63D-6A92BDF735D1}"/>
          </ac:picMkLst>
        </pc:picChg>
        <pc:picChg chg="del">
          <ac:chgData name="Aurelien Domont" userId="6da7715ce44349b3" providerId="LiveId" clId="{30A766B1-982E-4295-BCAD-093FA0E8E566}" dt="2022-05-25T05:59:31.904" v="7270" actId="478"/>
          <ac:picMkLst>
            <pc:docMk/>
            <pc:sldMk cId="2913795939" sldId="2432"/>
            <ac:picMk id="7" creationId="{F8BDF65F-C179-4D90-9DAF-9A04B8C11C0C}"/>
          </ac:picMkLst>
        </pc:picChg>
        <pc:picChg chg="del">
          <ac:chgData name="Aurelien Domont" userId="6da7715ce44349b3" providerId="LiveId" clId="{30A766B1-982E-4295-BCAD-093FA0E8E566}" dt="2022-05-25T05:59:31.904" v="7270" actId="478"/>
          <ac:picMkLst>
            <pc:docMk/>
            <pc:sldMk cId="2913795939" sldId="2432"/>
            <ac:picMk id="24" creationId="{D2DB75A5-E17D-431C-A54A-40A06ADDBEF3}"/>
          </ac:picMkLst>
        </pc:picChg>
        <pc:picChg chg="del">
          <ac:chgData name="Aurelien Domont" userId="6da7715ce44349b3" providerId="LiveId" clId="{30A766B1-982E-4295-BCAD-093FA0E8E566}" dt="2022-05-25T05:59:31.904" v="7270" actId="478"/>
          <ac:picMkLst>
            <pc:docMk/>
            <pc:sldMk cId="2913795939" sldId="2432"/>
            <ac:picMk id="25" creationId="{86024EC3-117C-470E-8D6A-4C9B8B7C4E90}"/>
          </ac:picMkLst>
        </pc:picChg>
        <pc:picChg chg="del">
          <ac:chgData name="Aurelien Domont" userId="6da7715ce44349b3" providerId="LiveId" clId="{30A766B1-982E-4295-BCAD-093FA0E8E566}" dt="2022-05-25T05:59:31.904" v="7270" actId="478"/>
          <ac:picMkLst>
            <pc:docMk/>
            <pc:sldMk cId="2913795939" sldId="2432"/>
            <ac:picMk id="30" creationId="{39260E92-FADF-4076-9052-5C1B0040ACAE}"/>
          </ac:picMkLst>
        </pc:picChg>
        <pc:cxnChg chg="del">
          <ac:chgData name="Aurelien Domont" userId="6da7715ce44349b3" providerId="LiveId" clId="{30A766B1-982E-4295-BCAD-093FA0E8E566}" dt="2022-05-25T05:59:31.904" v="7270" actId="478"/>
          <ac:cxnSpMkLst>
            <pc:docMk/>
            <pc:sldMk cId="2913795939" sldId="2432"/>
            <ac:cxnSpMk id="19" creationId="{19DA62D3-92ED-4E24-A47E-4114E3BAC740}"/>
          </ac:cxnSpMkLst>
        </pc:cxnChg>
      </pc:sldChg>
      <pc:sldChg chg="addSp delSp modSp add del mod">
        <pc:chgData name="Aurelien Domont" userId="6da7715ce44349b3" providerId="LiveId" clId="{30A766B1-982E-4295-BCAD-093FA0E8E566}" dt="2022-05-25T06:01:26.536" v="7281" actId="47"/>
        <pc:sldMkLst>
          <pc:docMk/>
          <pc:sldMk cId="427279184" sldId="2433"/>
        </pc:sldMkLst>
        <pc:spChg chg="del">
          <ac:chgData name="Aurelien Domont" userId="6da7715ce44349b3" providerId="LiveId" clId="{30A766B1-982E-4295-BCAD-093FA0E8E566}" dt="2022-05-25T05:57:16.048" v="7148" actId="478"/>
          <ac:spMkLst>
            <pc:docMk/>
            <pc:sldMk cId="427279184" sldId="2433"/>
            <ac:spMk id="9" creationId="{0F4B39A0-2803-47D9-93AE-F99798C91F06}"/>
          </ac:spMkLst>
        </pc:spChg>
        <pc:spChg chg="del">
          <ac:chgData name="Aurelien Domont" userId="6da7715ce44349b3" providerId="LiveId" clId="{30A766B1-982E-4295-BCAD-093FA0E8E566}" dt="2022-05-25T05:57:16.048" v="7148" actId="478"/>
          <ac:spMkLst>
            <pc:docMk/>
            <pc:sldMk cId="427279184" sldId="2433"/>
            <ac:spMk id="10" creationId="{52524284-CA7D-416E-ADDB-CAB7040B62C4}"/>
          </ac:spMkLst>
        </pc:spChg>
        <pc:spChg chg="del">
          <ac:chgData name="Aurelien Domont" userId="6da7715ce44349b3" providerId="LiveId" clId="{30A766B1-982E-4295-BCAD-093FA0E8E566}" dt="2022-05-25T05:57:16.048" v="7148" actId="478"/>
          <ac:spMkLst>
            <pc:docMk/>
            <pc:sldMk cId="427279184" sldId="2433"/>
            <ac:spMk id="11" creationId="{DCA1B29F-4AB2-4DAE-B498-BC74026B1DDA}"/>
          </ac:spMkLst>
        </pc:spChg>
        <pc:spChg chg="del">
          <ac:chgData name="Aurelien Domont" userId="6da7715ce44349b3" providerId="LiveId" clId="{30A766B1-982E-4295-BCAD-093FA0E8E566}" dt="2022-05-25T05:57:16.048" v="7148" actId="478"/>
          <ac:spMkLst>
            <pc:docMk/>
            <pc:sldMk cId="427279184" sldId="2433"/>
            <ac:spMk id="12" creationId="{B9BBA604-AEF4-4807-AD42-75399F0043F4}"/>
          </ac:spMkLst>
        </pc:spChg>
        <pc:spChg chg="mod">
          <ac:chgData name="Aurelien Domont" userId="6da7715ce44349b3" providerId="LiveId" clId="{30A766B1-982E-4295-BCAD-093FA0E8E566}" dt="2022-05-25T05:54:22.073" v="7144" actId="20577"/>
          <ac:spMkLst>
            <pc:docMk/>
            <pc:sldMk cId="427279184" sldId="2433"/>
            <ac:spMk id="16" creationId="{6C2BB713-9637-4B9B-938F-E9768876782A}"/>
          </ac:spMkLst>
        </pc:spChg>
        <pc:spChg chg="del">
          <ac:chgData name="Aurelien Domont" userId="6da7715ce44349b3" providerId="LiveId" clId="{30A766B1-982E-4295-BCAD-093FA0E8E566}" dt="2022-05-25T05:57:16.048" v="7148" actId="478"/>
          <ac:spMkLst>
            <pc:docMk/>
            <pc:sldMk cId="427279184" sldId="2433"/>
            <ac:spMk id="22" creationId="{8664D20B-2002-4C9F-A94C-AB6D33819DF8}"/>
          </ac:spMkLst>
        </pc:spChg>
        <pc:spChg chg="add mod">
          <ac:chgData name="Aurelien Domont" userId="6da7715ce44349b3" providerId="LiveId" clId="{30A766B1-982E-4295-BCAD-093FA0E8E566}" dt="2022-05-25T05:58:00.242" v="7181" actId="1036"/>
          <ac:spMkLst>
            <pc:docMk/>
            <pc:sldMk cId="427279184" sldId="2433"/>
            <ac:spMk id="23" creationId="{BC537B79-55FE-4B8A-103D-C76E8D55A4E4}"/>
          </ac:spMkLst>
        </pc:spChg>
        <pc:spChg chg="add mod">
          <ac:chgData name="Aurelien Domont" userId="6da7715ce44349b3" providerId="LiveId" clId="{30A766B1-982E-4295-BCAD-093FA0E8E566}" dt="2022-05-25T05:58:00.242" v="7181" actId="1036"/>
          <ac:spMkLst>
            <pc:docMk/>
            <pc:sldMk cId="427279184" sldId="2433"/>
            <ac:spMk id="26" creationId="{0CF15B81-A1EF-20CE-DA0C-6AEDEFEB646E}"/>
          </ac:spMkLst>
        </pc:spChg>
        <pc:spChg chg="add mod">
          <ac:chgData name="Aurelien Domont" userId="6da7715ce44349b3" providerId="LiveId" clId="{30A766B1-982E-4295-BCAD-093FA0E8E566}" dt="2022-05-25T05:58:00.242" v="7181" actId="1036"/>
          <ac:spMkLst>
            <pc:docMk/>
            <pc:sldMk cId="427279184" sldId="2433"/>
            <ac:spMk id="27" creationId="{1091ADE9-FF45-41F5-EDDC-EFDED02C8032}"/>
          </ac:spMkLst>
        </pc:spChg>
        <pc:spChg chg="add mod">
          <ac:chgData name="Aurelien Domont" userId="6da7715ce44349b3" providerId="LiveId" clId="{30A766B1-982E-4295-BCAD-093FA0E8E566}" dt="2022-05-25T05:58:00.242" v="7181" actId="1036"/>
          <ac:spMkLst>
            <pc:docMk/>
            <pc:sldMk cId="427279184" sldId="2433"/>
            <ac:spMk id="28" creationId="{CCC86A7E-6025-2D52-518B-534723EF7D4C}"/>
          </ac:spMkLst>
        </pc:spChg>
        <pc:spChg chg="add mod">
          <ac:chgData name="Aurelien Domont" userId="6da7715ce44349b3" providerId="LiveId" clId="{30A766B1-982E-4295-BCAD-093FA0E8E566}" dt="2022-05-25T05:58:00.242" v="7181" actId="1036"/>
          <ac:spMkLst>
            <pc:docMk/>
            <pc:sldMk cId="427279184" sldId="2433"/>
            <ac:spMk id="31" creationId="{8A6B2A4C-7D9C-C07D-9284-30CB81D8A7FA}"/>
          </ac:spMkLst>
        </pc:spChg>
        <pc:spChg chg="del">
          <ac:chgData name="Aurelien Domont" userId="6da7715ce44349b3" providerId="LiveId" clId="{30A766B1-982E-4295-BCAD-093FA0E8E566}" dt="2022-05-25T05:57:04.217" v="7145" actId="478"/>
          <ac:spMkLst>
            <pc:docMk/>
            <pc:sldMk cId="427279184" sldId="2433"/>
            <ac:spMk id="36" creationId="{1986B372-8067-410F-8B7C-D1E7178372BB}"/>
          </ac:spMkLst>
        </pc:spChg>
        <pc:spChg chg="add mod">
          <ac:chgData name="Aurelien Domont" userId="6da7715ce44349b3" providerId="LiveId" clId="{30A766B1-982E-4295-BCAD-093FA0E8E566}" dt="2022-05-25T05:58:00.242" v="7181" actId="1036"/>
          <ac:spMkLst>
            <pc:docMk/>
            <pc:sldMk cId="427279184" sldId="2433"/>
            <ac:spMk id="38" creationId="{914B6DBD-252D-A738-061A-29FFF82AEDB3}"/>
          </ac:spMkLst>
        </pc:spChg>
        <pc:spChg chg="add mod">
          <ac:chgData name="Aurelien Domont" userId="6da7715ce44349b3" providerId="LiveId" clId="{30A766B1-982E-4295-BCAD-093FA0E8E566}" dt="2022-05-25T05:58:00.242" v="7181" actId="1036"/>
          <ac:spMkLst>
            <pc:docMk/>
            <pc:sldMk cId="427279184" sldId="2433"/>
            <ac:spMk id="39" creationId="{56975C02-B635-7436-FF00-F6B655166055}"/>
          </ac:spMkLst>
        </pc:spChg>
        <pc:spChg chg="del">
          <ac:chgData name="Aurelien Domont" userId="6da7715ce44349b3" providerId="LiveId" clId="{30A766B1-982E-4295-BCAD-093FA0E8E566}" dt="2022-05-25T05:57:05.873" v="7146" actId="478"/>
          <ac:spMkLst>
            <pc:docMk/>
            <pc:sldMk cId="427279184" sldId="2433"/>
            <ac:spMk id="41" creationId="{FDDBF77E-A1BA-4D55-8310-78BB8D57F4CA}"/>
          </ac:spMkLst>
        </pc:spChg>
        <pc:spChg chg="add mod">
          <ac:chgData name="Aurelien Domont" userId="6da7715ce44349b3" providerId="LiveId" clId="{30A766B1-982E-4295-BCAD-093FA0E8E566}" dt="2022-05-25T05:58:00.242" v="7181" actId="1036"/>
          <ac:spMkLst>
            <pc:docMk/>
            <pc:sldMk cId="427279184" sldId="2433"/>
            <ac:spMk id="43" creationId="{F9A1A2FC-7E74-2F86-D137-4BECB81FE2FE}"/>
          </ac:spMkLst>
        </pc:spChg>
        <pc:spChg chg="del">
          <ac:chgData name="Aurelien Domont" userId="6da7715ce44349b3" providerId="LiveId" clId="{30A766B1-982E-4295-BCAD-093FA0E8E566}" dt="2022-05-25T05:57:05.873" v="7146" actId="478"/>
          <ac:spMkLst>
            <pc:docMk/>
            <pc:sldMk cId="427279184" sldId="2433"/>
            <ac:spMk id="44" creationId="{7AC00F69-A15C-4CC4-9D2A-F2208B8D37C3}"/>
          </ac:spMkLst>
        </pc:spChg>
        <pc:spChg chg="add mod">
          <ac:chgData name="Aurelien Domont" userId="6da7715ce44349b3" providerId="LiveId" clId="{30A766B1-982E-4295-BCAD-093FA0E8E566}" dt="2022-05-25T05:58:00.242" v="7181" actId="1036"/>
          <ac:spMkLst>
            <pc:docMk/>
            <pc:sldMk cId="427279184" sldId="2433"/>
            <ac:spMk id="46" creationId="{919D1362-25E7-49EC-D91B-C479219803AF}"/>
          </ac:spMkLst>
        </pc:spChg>
        <pc:spChg chg="add mod">
          <ac:chgData name="Aurelien Domont" userId="6da7715ce44349b3" providerId="LiveId" clId="{30A766B1-982E-4295-BCAD-093FA0E8E566}" dt="2022-05-25T05:58:00.242" v="7181" actId="1036"/>
          <ac:spMkLst>
            <pc:docMk/>
            <pc:sldMk cId="427279184" sldId="2433"/>
            <ac:spMk id="47" creationId="{C24A5D44-B798-7BFE-45A2-68BF7F4F2B61}"/>
          </ac:spMkLst>
        </pc:spChg>
        <pc:spChg chg="add mod">
          <ac:chgData name="Aurelien Domont" userId="6da7715ce44349b3" providerId="LiveId" clId="{30A766B1-982E-4295-BCAD-093FA0E8E566}" dt="2022-05-25T05:58:00.242" v="7181" actId="1036"/>
          <ac:spMkLst>
            <pc:docMk/>
            <pc:sldMk cId="427279184" sldId="2433"/>
            <ac:spMk id="48" creationId="{7340614E-E4CB-670E-D75C-67C408EB19C3}"/>
          </ac:spMkLst>
        </pc:spChg>
        <pc:spChg chg="del">
          <ac:chgData name="Aurelien Domont" userId="6da7715ce44349b3" providerId="LiveId" clId="{30A766B1-982E-4295-BCAD-093FA0E8E566}" dt="2022-05-25T05:57:04.217" v="7145" actId="478"/>
          <ac:spMkLst>
            <pc:docMk/>
            <pc:sldMk cId="427279184" sldId="2433"/>
            <ac:spMk id="55" creationId="{427DB4D8-C180-4658-AA84-15C6BE309756}"/>
          </ac:spMkLst>
        </pc:spChg>
        <pc:picChg chg="del">
          <ac:chgData name="Aurelien Domont" userId="6da7715ce44349b3" providerId="LiveId" clId="{30A766B1-982E-4295-BCAD-093FA0E8E566}" dt="2022-05-25T05:57:04.217" v="7145" actId="478"/>
          <ac:picMkLst>
            <pc:docMk/>
            <pc:sldMk cId="427279184" sldId="2433"/>
            <ac:picMk id="5" creationId="{B591932E-445E-4FC6-BA49-B391B8DCAC7A}"/>
          </ac:picMkLst>
        </pc:picChg>
        <pc:picChg chg="del">
          <ac:chgData name="Aurelien Domont" userId="6da7715ce44349b3" providerId="LiveId" clId="{30A766B1-982E-4295-BCAD-093FA0E8E566}" dt="2022-05-25T05:57:04.217" v="7145" actId="478"/>
          <ac:picMkLst>
            <pc:docMk/>
            <pc:sldMk cId="427279184" sldId="2433"/>
            <ac:picMk id="7" creationId="{F8BDF65F-C179-4D90-9DAF-9A04B8C11C0C}"/>
          </ac:picMkLst>
        </pc:picChg>
        <pc:picChg chg="del">
          <ac:chgData name="Aurelien Domont" userId="6da7715ce44349b3" providerId="LiveId" clId="{30A766B1-982E-4295-BCAD-093FA0E8E566}" dt="2022-05-25T05:57:04.217" v="7145" actId="478"/>
          <ac:picMkLst>
            <pc:docMk/>
            <pc:sldMk cId="427279184" sldId="2433"/>
            <ac:picMk id="24" creationId="{D2DB75A5-E17D-431C-A54A-40A06ADDBEF3}"/>
          </ac:picMkLst>
        </pc:picChg>
        <pc:picChg chg="del">
          <ac:chgData name="Aurelien Domont" userId="6da7715ce44349b3" providerId="LiveId" clId="{30A766B1-982E-4295-BCAD-093FA0E8E566}" dt="2022-05-25T05:57:04.217" v="7145" actId="478"/>
          <ac:picMkLst>
            <pc:docMk/>
            <pc:sldMk cId="427279184" sldId="2433"/>
            <ac:picMk id="25" creationId="{86024EC3-117C-470E-8D6A-4C9B8B7C4E90}"/>
          </ac:picMkLst>
        </pc:picChg>
        <pc:picChg chg="del">
          <ac:chgData name="Aurelien Domont" userId="6da7715ce44349b3" providerId="LiveId" clId="{30A766B1-982E-4295-BCAD-093FA0E8E566}" dt="2022-05-25T05:57:04.217" v="7145" actId="478"/>
          <ac:picMkLst>
            <pc:docMk/>
            <pc:sldMk cId="427279184" sldId="2433"/>
            <ac:picMk id="30" creationId="{39260E92-FADF-4076-9052-5C1B0040ACAE}"/>
          </ac:picMkLst>
        </pc:picChg>
        <pc:picChg chg="add mod">
          <ac:chgData name="Aurelien Domont" userId="6da7715ce44349b3" providerId="LiveId" clId="{30A766B1-982E-4295-BCAD-093FA0E8E566}" dt="2022-05-25T05:58:00.242" v="7181" actId="1036"/>
          <ac:picMkLst>
            <pc:docMk/>
            <pc:sldMk cId="427279184" sldId="2433"/>
            <ac:picMk id="32" creationId="{739FB113-10AF-C910-A6A1-8F24A21928F4}"/>
          </ac:picMkLst>
        </pc:picChg>
        <pc:picChg chg="add mod">
          <ac:chgData name="Aurelien Domont" userId="6da7715ce44349b3" providerId="LiveId" clId="{30A766B1-982E-4295-BCAD-093FA0E8E566}" dt="2022-05-25T05:58:00.242" v="7181" actId="1036"/>
          <ac:picMkLst>
            <pc:docMk/>
            <pc:sldMk cId="427279184" sldId="2433"/>
            <ac:picMk id="33" creationId="{C07EE1FB-7987-B556-3DB5-330CACD4C5DA}"/>
          </ac:picMkLst>
        </pc:picChg>
        <pc:picChg chg="add mod">
          <ac:chgData name="Aurelien Domont" userId="6da7715ce44349b3" providerId="LiveId" clId="{30A766B1-982E-4295-BCAD-093FA0E8E566}" dt="2022-05-25T05:58:00.242" v="7181" actId="1036"/>
          <ac:picMkLst>
            <pc:docMk/>
            <pc:sldMk cId="427279184" sldId="2433"/>
            <ac:picMk id="34" creationId="{952C49ED-BD13-84E5-6C3D-1BFD8A8954B5}"/>
          </ac:picMkLst>
        </pc:picChg>
        <pc:picChg chg="add mod">
          <ac:chgData name="Aurelien Domont" userId="6da7715ce44349b3" providerId="LiveId" clId="{30A766B1-982E-4295-BCAD-093FA0E8E566}" dt="2022-05-25T05:58:00.242" v="7181" actId="1036"/>
          <ac:picMkLst>
            <pc:docMk/>
            <pc:sldMk cId="427279184" sldId="2433"/>
            <ac:picMk id="35" creationId="{D08FC112-55EA-ADF0-13F4-1C6E1575338F}"/>
          </ac:picMkLst>
        </pc:picChg>
        <pc:picChg chg="add mod">
          <ac:chgData name="Aurelien Domont" userId="6da7715ce44349b3" providerId="LiveId" clId="{30A766B1-982E-4295-BCAD-093FA0E8E566}" dt="2022-05-25T05:58:00.242" v="7181" actId="1036"/>
          <ac:picMkLst>
            <pc:docMk/>
            <pc:sldMk cId="427279184" sldId="2433"/>
            <ac:picMk id="37" creationId="{A6594EE3-41DA-E952-7E29-D695671636E3}"/>
          </ac:picMkLst>
        </pc:picChg>
        <pc:cxnChg chg="del mod">
          <ac:chgData name="Aurelien Domont" userId="6da7715ce44349b3" providerId="LiveId" clId="{30A766B1-982E-4295-BCAD-093FA0E8E566}" dt="2022-05-25T05:57:04.217" v="7145" actId="478"/>
          <ac:cxnSpMkLst>
            <pc:docMk/>
            <pc:sldMk cId="427279184" sldId="2433"/>
            <ac:cxnSpMk id="29" creationId="{6F2BA6BB-1F7D-4C9C-AA14-97D7830489CA}"/>
          </ac:cxnSpMkLst>
        </pc:cxnChg>
        <pc:cxnChg chg="del">
          <ac:chgData name="Aurelien Domont" userId="6da7715ce44349b3" providerId="LiveId" clId="{30A766B1-982E-4295-BCAD-093FA0E8E566}" dt="2022-05-25T05:57:05.873" v="7146" actId="478"/>
          <ac:cxnSpMkLst>
            <pc:docMk/>
            <pc:sldMk cId="427279184" sldId="2433"/>
            <ac:cxnSpMk id="40" creationId="{7DC435C7-72F7-4452-A605-1CC928EB7321}"/>
          </ac:cxnSpMkLst>
        </pc:cxnChg>
        <pc:cxnChg chg="del mod">
          <ac:chgData name="Aurelien Domont" userId="6da7715ce44349b3" providerId="LiveId" clId="{30A766B1-982E-4295-BCAD-093FA0E8E566}" dt="2022-05-25T05:57:05.873" v="7146" actId="478"/>
          <ac:cxnSpMkLst>
            <pc:docMk/>
            <pc:sldMk cId="427279184" sldId="2433"/>
            <ac:cxnSpMk id="42" creationId="{CBF05F7B-24D5-4569-B49B-093167EF08C2}"/>
          </ac:cxnSpMkLst>
        </pc:cxnChg>
        <pc:cxnChg chg="del">
          <ac:chgData name="Aurelien Domont" userId="6da7715ce44349b3" providerId="LiveId" clId="{30A766B1-982E-4295-BCAD-093FA0E8E566}" dt="2022-05-25T05:57:04.217" v="7145" actId="478"/>
          <ac:cxnSpMkLst>
            <pc:docMk/>
            <pc:sldMk cId="427279184" sldId="2433"/>
            <ac:cxnSpMk id="45" creationId="{E5E863B6-378E-4293-BD82-9F8BFAE1DCD7}"/>
          </ac:cxnSpMkLst>
        </pc:cxnChg>
        <pc:cxnChg chg="add del mod">
          <ac:chgData name="Aurelien Domont" userId="6da7715ce44349b3" providerId="LiveId" clId="{30A766B1-982E-4295-BCAD-093FA0E8E566}" dt="2022-05-25T05:57:23.448" v="7150" actId="478"/>
          <ac:cxnSpMkLst>
            <pc:docMk/>
            <pc:sldMk cId="427279184" sldId="2433"/>
            <ac:cxnSpMk id="49" creationId="{3644BD04-5E07-6D25-4279-0D241ADAB589}"/>
          </ac:cxnSpMkLst>
        </pc:cxnChg>
      </pc:sldChg>
      <pc:sldChg chg="addSp delSp modSp new mod">
        <pc:chgData name="Aurelien Domont" userId="6da7715ce44349b3" providerId="LiveId" clId="{30A766B1-982E-4295-BCAD-093FA0E8E566}" dt="2023-01-18T05:33:07.832" v="14918"/>
        <pc:sldMkLst>
          <pc:docMk/>
          <pc:sldMk cId="4112890396" sldId="2433"/>
        </pc:sldMkLst>
        <pc:spChg chg="mod">
          <ac:chgData name="Aurelien Domont" userId="6da7715ce44349b3" providerId="LiveId" clId="{30A766B1-982E-4295-BCAD-093FA0E8E566}" dt="2023-01-18T05:33:07.832" v="14918"/>
          <ac:spMkLst>
            <pc:docMk/>
            <pc:sldMk cId="4112890396" sldId="2433"/>
            <ac:spMk id="2" creationId="{E29B1BE9-0F83-CAF2-E828-32D432A942C5}"/>
          </ac:spMkLst>
        </pc:spChg>
        <pc:spChg chg="add del">
          <ac:chgData name="Aurelien Domont" userId="6da7715ce44349b3" providerId="LiveId" clId="{30A766B1-982E-4295-BCAD-093FA0E8E566}" dt="2022-05-25T06:22:49.925" v="7292" actId="22"/>
          <ac:spMkLst>
            <pc:docMk/>
            <pc:sldMk cId="4112890396" sldId="2433"/>
            <ac:spMk id="4" creationId="{E247C4FE-0E3A-432C-A365-BE06D722FD77}"/>
          </ac:spMkLst>
        </pc:spChg>
        <pc:spChg chg="add">
          <ac:chgData name="Aurelien Domont" userId="6da7715ce44349b3" providerId="LiveId" clId="{30A766B1-982E-4295-BCAD-093FA0E8E566}" dt="2022-05-25T06:22:49.925" v="7293" actId="22"/>
          <ac:spMkLst>
            <pc:docMk/>
            <pc:sldMk cId="4112890396" sldId="2433"/>
            <ac:spMk id="6" creationId="{0532FFB2-1837-AD83-2584-72409E36323D}"/>
          </ac:spMkLst>
        </pc:spChg>
      </pc:sldChg>
      <pc:sldChg chg="addSp delSp modSp add mod ord">
        <pc:chgData name="Aurelien Domont" userId="6da7715ce44349b3" providerId="LiveId" clId="{30A766B1-982E-4295-BCAD-093FA0E8E566}" dt="2023-01-18T05:33:07.832" v="14918"/>
        <pc:sldMkLst>
          <pc:docMk/>
          <pc:sldMk cId="4140607600" sldId="2434"/>
        </pc:sldMkLst>
        <pc:spChg chg="mod">
          <ac:chgData name="Aurelien Domont" userId="6da7715ce44349b3" providerId="LiveId" clId="{30A766B1-982E-4295-BCAD-093FA0E8E566}" dt="2023-01-18T05:33:07.832" v="14918"/>
          <ac:spMkLst>
            <pc:docMk/>
            <pc:sldMk cId="4140607600" sldId="2434"/>
            <ac:spMk id="3" creationId="{CE2529A3-BA97-486F-9E02-8DFAAA7D8D38}"/>
          </ac:spMkLst>
        </pc:spChg>
        <pc:spChg chg="add mod">
          <ac:chgData name="Aurelien Domont" userId="6da7715ce44349b3" providerId="LiveId" clId="{30A766B1-982E-4295-BCAD-093FA0E8E566}" dt="2022-05-27T05:47:19.922" v="12609" actId="20577"/>
          <ac:spMkLst>
            <pc:docMk/>
            <pc:sldMk cId="4140607600" sldId="2434"/>
            <ac:spMk id="9" creationId="{D35F3DB0-AF36-78F6-C6A4-E0C427281449}"/>
          </ac:spMkLst>
        </pc:spChg>
        <pc:spChg chg="add mod">
          <ac:chgData name="Aurelien Domont" userId="6da7715ce44349b3" providerId="LiveId" clId="{30A766B1-982E-4295-BCAD-093FA0E8E566}" dt="2022-05-27T05:49:55.685" v="12653" actId="20577"/>
          <ac:spMkLst>
            <pc:docMk/>
            <pc:sldMk cId="4140607600" sldId="2434"/>
            <ac:spMk id="10" creationId="{7FD37BE4-0F3E-4A9D-6D84-D107835F6507}"/>
          </ac:spMkLst>
        </pc:spChg>
        <pc:spChg chg="add mod">
          <ac:chgData name="Aurelien Domont" userId="6da7715ce44349b3" providerId="LiveId" clId="{30A766B1-982E-4295-BCAD-093FA0E8E566}" dt="2022-05-27T06:02:47.769" v="12828" actId="20577"/>
          <ac:spMkLst>
            <pc:docMk/>
            <pc:sldMk cId="4140607600" sldId="2434"/>
            <ac:spMk id="11" creationId="{39D7F5CD-F7D5-99FC-6FE6-4195C7700088}"/>
          </ac:spMkLst>
        </pc:spChg>
        <pc:spChg chg="add del mod">
          <ac:chgData name="Aurelien Domont" userId="6da7715ce44349b3" providerId="LiveId" clId="{30A766B1-982E-4295-BCAD-093FA0E8E566}" dt="2022-05-27T06:09:21.956" v="13341" actId="478"/>
          <ac:spMkLst>
            <pc:docMk/>
            <pc:sldMk cId="4140607600" sldId="2434"/>
            <ac:spMk id="12" creationId="{0CA807C7-D5E3-F43B-A335-F81CD186B6D7}"/>
          </ac:spMkLst>
        </pc:spChg>
        <pc:spChg chg="add mod">
          <ac:chgData name="Aurelien Domont" userId="6da7715ce44349b3" providerId="LiveId" clId="{30A766B1-982E-4295-BCAD-093FA0E8E566}" dt="2022-05-27T05:47:59.460" v="12643" actId="6549"/>
          <ac:spMkLst>
            <pc:docMk/>
            <pc:sldMk cId="4140607600" sldId="2434"/>
            <ac:spMk id="14" creationId="{C7935C74-1AE8-37C8-22DA-396FCE77C9C9}"/>
          </ac:spMkLst>
        </pc:spChg>
        <pc:spChg chg="add mod">
          <ac:chgData name="Aurelien Domont" userId="6da7715ce44349b3" providerId="LiveId" clId="{30A766B1-982E-4295-BCAD-093FA0E8E566}" dt="2022-05-27T06:04:37.359" v="13007" actId="20577"/>
          <ac:spMkLst>
            <pc:docMk/>
            <pc:sldMk cId="4140607600" sldId="2434"/>
            <ac:spMk id="15" creationId="{642C91F0-97E8-03E1-C548-D2E12E5AF8CF}"/>
          </ac:spMkLst>
        </pc:spChg>
        <pc:spChg chg="mod">
          <ac:chgData name="Aurelien Domont" userId="6da7715ce44349b3" providerId="LiveId" clId="{30A766B1-982E-4295-BCAD-093FA0E8E566}" dt="2023-01-18T05:33:07.832" v="14918"/>
          <ac:spMkLst>
            <pc:docMk/>
            <pc:sldMk cId="4140607600" sldId="2434"/>
            <ac:spMk id="16" creationId="{6C2BB713-9637-4B9B-938F-E9768876782A}"/>
          </ac:spMkLst>
        </pc:spChg>
        <pc:spChg chg="add mod">
          <ac:chgData name="Aurelien Domont" userId="6da7715ce44349b3" providerId="LiveId" clId="{30A766B1-982E-4295-BCAD-093FA0E8E566}" dt="2022-05-27T06:04:43.795" v="13010" actId="20577"/>
          <ac:spMkLst>
            <pc:docMk/>
            <pc:sldMk cId="4140607600" sldId="2434"/>
            <ac:spMk id="17" creationId="{1FDF88BC-4362-5061-6851-4B68B031EF7A}"/>
          </ac:spMkLst>
        </pc:spChg>
        <pc:spChg chg="add del mod">
          <ac:chgData name="Aurelien Domont" userId="6da7715ce44349b3" providerId="LiveId" clId="{30A766B1-982E-4295-BCAD-093FA0E8E566}" dt="2022-05-27T06:09:21.956" v="13341" actId="478"/>
          <ac:spMkLst>
            <pc:docMk/>
            <pc:sldMk cId="4140607600" sldId="2434"/>
            <ac:spMk id="18" creationId="{47D17F8E-09B3-B61E-0E70-AA31D3684831}"/>
          </ac:spMkLst>
        </pc:spChg>
        <pc:spChg chg="add mod">
          <ac:chgData name="Aurelien Domont" userId="6da7715ce44349b3" providerId="LiveId" clId="{30A766B1-982E-4295-BCAD-093FA0E8E566}" dt="2022-05-27T06:07:13.168" v="13145"/>
          <ac:spMkLst>
            <pc:docMk/>
            <pc:sldMk cId="4140607600" sldId="2434"/>
            <ac:spMk id="19" creationId="{7E0DD6D3-9AA7-E39C-FC16-B4920C8D9473}"/>
          </ac:spMkLst>
        </pc:spChg>
        <pc:spChg chg="del">
          <ac:chgData name="Aurelien Domont" userId="6da7715ce44349b3" providerId="LiveId" clId="{30A766B1-982E-4295-BCAD-093FA0E8E566}" dt="2022-05-27T05:32:09.901" v="12467" actId="478"/>
          <ac:spMkLst>
            <pc:docMk/>
            <pc:sldMk cId="4140607600" sldId="2434"/>
            <ac:spMk id="20" creationId="{6F42B407-2666-69B3-72ED-6B9C33D14087}"/>
          </ac:spMkLst>
        </pc:spChg>
        <pc:spChg chg="del">
          <ac:chgData name="Aurelien Domont" userId="6da7715ce44349b3" providerId="LiveId" clId="{30A766B1-982E-4295-BCAD-093FA0E8E566}" dt="2022-05-27T05:32:04.162" v="12466" actId="478"/>
          <ac:spMkLst>
            <pc:docMk/>
            <pc:sldMk cId="4140607600" sldId="2434"/>
            <ac:spMk id="21" creationId="{5CEFCDCF-6861-30D9-4B65-49C20EAA42AE}"/>
          </ac:spMkLst>
        </pc:spChg>
        <pc:spChg chg="add mod">
          <ac:chgData name="Aurelien Domont" userId="6da7715ce44349b3" providerId="LiveId" clId="{30A766B1-982E-4295-BCAD-093FA0E8E566}" dt="2022-05-27T06:10:37.301" v="13407" actId="20577"/>
          <ac:spMkLst>
            <pc:docMk/>
            <pc:sldMk cId="4140607600" sldId="2434"/>
            <ac:spMk id="22" creationId="{DD3F6D4D-B4E2-C565-69C3-0C730406E1A5}"/>
          </ac:spMkLst>
        </pc:spChg>
        <pc:spChg chg="add mod ord">
          <ac:chgData name="Aurelien Domont" userId="6da7715ce44349b3" providerId="LiveId" clId="{30A766B1-982E-4295-BCAD-093FA0E8E566}" dt="2022-05-27T06:08:23.225" v="13331" actId="167"/>
          <ac:spMkLst>
            <pc:docMk/>
            <pc:sldMk cId="4140607600" sldId="2434"/>
            <ac:spMk id="23" creationId="{65424981-8A44-56D5-7A28-1026C49EB10F}"/>
          </ac:spMkLst>
        </pc:spChg>
        <pc:spChg chg="add mod ord">
          <ac:chgData name="Aurelien Domont" userId="6da7715ce44349b3" providerId="LiveId" clId="{30A766B1-982E-4295-BCAD-093FA0E8E566}" dt="2022-05-27T06:08:23.225" v="13331" actId="167"/>
          <ac:spMkLst>
            <pc:docMk/>
            <pc:sldMk cId="4140607600" sldId="2434"/>
            <ac:spMk id="24" creationId="{B697DF80-8EAF-A707-2524-A51A7A2EC3D9}"/>
          </ac:spMkLst>
        </pc:spChg>
        <pc:spChg chg="add mod ord">
          <ac:chgData name="Aurelien Domont" userId="6da7715ce44349b3" providerId="LiveId" clId="{30A766B1-982E-4295-BCAD-093FA0E8E566}" dt="2022-05-27T06:08:40.142" v="13335" actId="571"/>
          <ac:spMkLst>
            <pc:docMk/>
            <pc:sldMk cId="4140607600" sldId="2434"/>
            <ac:spMk id="25" creationId="{4230C9F3-AB0F-617F-8EBE-6FC169BC6177}"/>
          </ac:spMkLst>
        </pc:spChg>
        <pc:spChg chg="add mod ord">
          <ac:chgData name="Aurelien Domont" userId="6da7715ce44349b3" providerId="LiveId" clId="{30A766B1-982E-4295-BCAD-093FA0E8E566}" dt="2022-05-27T06:08:40.142" v="13335" actId="571"/>
          <ac:spMkLst>
            <pc:docMk/>
            <pc:sldMk cId="4140607600" sldId="2434"/>
            <ac:spMk id="26" creationId="{94D08200-7F53-A746-9D86-F1FC270ECD22}"/>
          </ac:spMkLst>
        </pc:spChg>
        <pc:spChg chg="add mod">
          <ac:chgData name="Aurelien Domont" userId="6da7715ce44349b3" providerId="LiveId" clId="{30A766B1-982E-4295-BCAD-093FA0E8E566}" dt="2022-05-27T06:08:50.176" v="13337" actId="571"/>
          <ac:spMkLst>
            <pc:docMk/>
            <pc:sldMk cId="4140607600" sldId="2434"/>
            <ac:spMk id="27" creationId="{6DF9B704-EEA5-8FBB-063E-07CBA83D0399}"/>
          </ac:spMkLst>
        </pc:spChg>
        <pc:spChg chg="add mod">
          <ac:chgData name="Aurelien Domont" userId="6da7715ce44349b3" providerId="LiveId" clId="{30A766B1-982E-4295-BCAD-093FA0E8E566}" dt="2022-05-27T06:08:50.176" v="13337" actId="571"/>
          <ac:spMkLst>
            <pc:docMk/>
            <pc:sldMk cId="4140607600" sldId="2434"/>
            <ac:spMk id="28" creationId="{34D7939F-8B32-B07A-40AD-5AD9C1A1D31A}"/>
          </ac:spMkLst>
        </pc:spChg>
        <pc:spChg chg="add mod">
          <ac:chgData name="Aurelien Domont" userId="6da7715ce44349b3" providerId="LiveId" clId="{30A766B1-982E-4295-BCAD-093FA0E8E566}" dt="2022-05-27T06:09:09.006" v="13338" actId="571"/>
          <ac:spMkLst>
            <pc:docMk/>
            <pc:sldMk cId="4140607600" sldId="2434"/>
            <ac:spMk id="29" creationId="{C551F8BA-23B7-3624-1AC2-B21315585C4B}"/>
          </ac:spMkLst>
        </pc:spChg>
        <pc:spChg chg="add mod">
          <ac:chgData name="Aurelien Domont" userId="6da7715ce44349b3" providerId="LiveId" clId="{30A766B1-982E-4295-BCAD-093FA0E8E566}" dt="2022-05-27T06:09:09.006" v="13338" actId="571"/>
          <ac:spMkLst>
            <pc:docMk/>
            <pc:sldMk cId="4140607600" sldId="2434"/>
            <ac:spMk id="30" creationId="{77B56EF9-7017-C7C5-6A5E-56DF5B36661C}"/>
          </ac:spMkLst>
        </pc:spChg>
        <pc:spChg chg="add mod ord">
          <ac:chgData name="Aurelien Domont" userId="6da7715ce44349b3" providerId="LiveId" clId="{30A766B1-982E-4295-BCAD-093FA0E8E566}" dt="2022-05-27T06:09:13.294" v="13339" actId="167"/>
          <ac:spMkLst>
            <pc:docMk/>
            <pc:sldMk cId="4140607600" sldId="2434"/>
            <ac:spMk id="31" creationId="{781E3CE0-A909-D2DD-B2B7-4CA8001EF35D}"/>
          </ac:spMkLst>
        </pc:spChg>
        <pc:spChg chg="add mod">
          <ac:chgData name="Aurelien Domont" userId="6da7715ce44349b3" providerId="LiveId" clId="{30A766B1-982E-4295-BCAD-093FA0E8E566}" dt="2022-05-27T06:09:09.006" v="13338" actId="571"/>
          <ac:spMkLst>
            <pc:docMk/>
            <pc:sldMk cId="4140607600" sldId="2434"/>
            <ac:spMk id="32" creationId="{F7D5D92B-310A-5EBD-6333-CF9F66FE468B}"/>
          </ac:spMkLst>
        </pc:spChg>
        <pc:spChg chg="add mod">
          <ac:chgData name="Aurelien Domont" userId="6da7715ce44349b3" providerId="LiveId" clId="{30A766B1-982E-4295-BCAD-093FA0E8E566}" dt="2022-05-27T06:10:00.230" v="13403" actId="313"/>
          <ac:spMkLst>
            <pc:docMk/>
            <pc:sldMk cId="4140607600" sldId="2434"/>
            <ac:spMk id="33" creationId="{86CEE578-99B8-AC39-9954-453DC9E18873}"/>
          </ac:spMkLst>
        </pc:spChg>
        <pc:spChg chg="add mod ord">
          <ac:chgData name="Aurelien Domont" userId="6da7715ce44349b3" providerId="LiveId" clId="{30A766B1-982E-4295-BCAD-093FA0E8E566}" dt="2022-05-27T06:09:13.294" v="13339" actId="167"/>
          <ac:spMkLst>
            <pc:docMk/>
            <pc:sldMk cId="4140607600" sldId="2434"/>
            <ac:spMk id="34" creationId="{873326B7-C996-179F-D7F6-87E4CE1B8874}"/>
          </ac:spMkLst>
        </pc:spChg>
        <pc:spChg chg="add mod">
          <ac:chgData name="Aurelien Domont" userId="6da7715ce44349b3" providerId="LiveId" clId="{30A766B1-982E-4295-BCAD-093FA0E8E566}" dt="2022-05-27T06:11:01.640" v="13416" actId="20577"/>
          <ac:spMkLst>
            <pc:docMk/>
            <pc:sldMk cId="4140607600" sldId="2434"/>
            <ac:spMk id="35" creationId="{E1093985-15BB-687B-8E56-1C9CCC3DB62B}"/>
          </ac:spMkLst>
        </pc:spChg>
        <pc:spChg chg="add mod">
          <ac:chgData name="Aurelien Domont" userId="6da7715ce44349b3" providerId="LiveId" clId="{30A766B1-982E-4295-BCAD-093FA0E8E566}" dt="2022-05-27T06:09:19.581" v="13340" actId="571"/>
          <ac:spMkLst>
            <pc:docMk/>
            <pc:sldMk cId="4140607600" sldId="2434"/>
            <ac:spMk id="36" creationId="{98F9BB32-4425-415D-F9EC-839FEF2655D1}"/>
          </ac:spMkLst>
        </pc:spChg>
      </pc:sldChg>
      <pc:sldChg chg="addSp delSp modSp add mod">
        <pc:chgData name="Aurelien Domont" userId="6da7715ce44349b3" providerId="LiveId" clId="{30A766B1-982E-4295-BCAD-093FA0E8E566}" dt="2023-01-18T05:33:07.832" v="14918"/>
        <pc:sldMkLst>
          <pc:docMk/>
          <pc:sldMk cId="3770245101" sldId="2435"/>
        </pc:sldMkLst>
        <pc:spChg chg="add mod">
          <ac:chgData name="Aurelien Domont" userId="6da7715ce44349b3" providerId="LiveId" clId="{30A766B1-982E-4295-BCAD-093FA0E8E566}" dt="2022-05-26T03:42:22.514" v="8046" actId="207"/>
          <ac:spMkLst>
            <pc:docMk/>
            <pc:sldMk cId="3770245101" sldId="2435"/>
            <ac:spMk id="2" creationId="{69A6D4AE-AC5D-1056-1148-B9FE469AB2BA}"/>
          </ac:spMkLst>
        </pc:spChg>
        <pc:spChg chg="mod">
          <ac:chgData name="Aurelien Domont" userId="6da7715ce44349b3" providerId="LiveId" clId="{30A766B1-982E-4295-BCAD-093FA0E8E566}" dt="2023-01-18T05:33:07.832" v="14918"/>
          <ac:spMkLst>
            <pc:docMk/>
            <pc:sldMk cId="3770245101" sldId="2435"/>
            <ac:spMk id="3" creationId="{CE2529A3-BA97-486F-9E02-8DFAAA7D8D38}"/>
          </ac:spMkLst>
        </pc:spChg>
        <pc:spChg chg="add mod">
          <ac:chgData name="Aurelien Domont" userId="6da7715ce44349b3" providerId="LiveId" clId="{30A766B1-982E-4295-BCAD-093FA0E8E566}" dt="2022-05-26T07:19:43.793" v="12307" actId="20577"/>
          <ac:spMkLst>
            <pc:docMk/>
            <pc:sldMk cId="3770245101" sldId="2435"/>
            <ac:spMk id="4" creationId="{A7B8125F-D873-DC71-5BBB-1D81821125B2}"/>
          </ac:spMkLst>
        </pc:spChg>
        <pc:spChg chg="mod">
          <ac:chgData name="Aurelien Domont" userId="6da7715ce44349b3" providerId="LiveId" clId="{30A766B1-982E-4295-BCAD-093FA0E8E566}" dt="2022-05-26T03:50:01.184" v="8139" actId="1035"/>
          <ac:spMkLst>
            <pc:docMk/>
            <pc:sldMk cId="3770245101" sldId="2435"/>
            <ac:spMk id="9" creationId="{0F4B39A0-2803-47D9-93AE-F99798C91F06}"/>
          </ac:spMkLst>
        </pc:spChg>
        <pc:spChg chg="mod">
          <ac:chgData name="Aurelien Domont" userId="6da7715ce44349b3" providerId="LiveId" clId="{30A766B1-982E-4295-BCAD-093FA0E8E566}" dt="2022-05-26T03:50:01.184" v="8139" actId="1035"/>
          <ac:spMkLst>
            <pc:docMk/>
            <pc:sldMk cId="3770245101" sldId="2435"/>
            <ac:spMk id="10" creationId="{52524284-CA7D-416E-ADDB-CAB7040B62C4}"/>
          </ac:spMkLst>
        </pc:spChg>
        <pc:spChg chg="mod">
          <ac:chgData name="Aurelien Domont" userId="6da7715ce44349b3" providerId="LiveId" clId="{30A766B1-982E-4295-BCAD-093FA0E8E566}" dt="2022-05-26T03:50:01.184" v="8139" actId="1035"/>
          <ac:spMkLst>
            <pc:docMk/>
            <pc:sldMk cId="3770245101" sldId="2435"/>
            <ac:spMk id="11" creationId="{DCA1B29F-4AB2-4DAE-B498-BC74026B1DDA}"/>
          </ac:spMkLst>
        </pc:spChg>
        <pc:spChg chg="mod">
          <ac:chgData name="Aurelien Domont" userId="6da7715ce44349b3" providerId="LiveId" clId="{30A766B1-982E-4295-BCAD-093FA0E8E566}" dt="2022-05-26T03:50:01.184" v="8139" actId="1035"/>
          <ac:spMkLst>
            <pc:docMk/>
            <pc:sldMk cId="3770245101" sldId="2435"/>
            <ac:spMk id="12" creationId="{B9BBA604-AEF4-4807-AD42-75399F0043F4}"/>
          </ac:spMkLst>
        </pc:spChg>
        <pc:spChg chg="mod">
          <ac:chgData name="Aurelien Domont" userId="6da7715ce44349b3" providerId="LiveId" clId="{30A766B1-982E-4295-BCAD-093FA0E8E566}" dt="2023-01-18T05:33:07.832" v="14918"/>
          <ac:spMkLst>
            <pc:docMk/>
            <pc:sldMk cId="3770245101" sldId="2435"/>
            <ac:spMk id="16" creationId="{6C2BB713-9637-4B9B-938F-E9768876782A}"/>
          </ac:spMkLst>
        </pc:spChg>
        <pc:spChg chg="mod">
          <ac:chgData name="Aurelien Domont" userId="6da7715ce44349b3" providerId="LiveId" clId="{30A766B1-982E-4295-BCAD-093FA0E8E566}" dt="2022-05-26T03:50:01.184" v="8139" actId="1035"/>
          <ac:spMkLst>
            <pc:docMk/>
            <pc:sldMk cId="3770245101" sldId="2435"/>
            <ac:spMk id="22" creationId="{8664D20B-2002-4C9F-A94C-AB6D33819DF8}"/>
          </ac:spMkLst>
        </pc:spChg>
        <pc:spChg chg="del">
          <ac:chgData name="Aurelien Domont" userId="6da7715ce44349b3" providerId="LiveId" clId="{30A766B1-982E-4295-BCAD-093FA0E8E566}" dt="2022-05-25T07:14:38.465" v="7950" actId="478"/>
          <ac:spMkLst>
            <pc:docMk/>
            <pc:sldMk cId="3770245101" sldId="2435"/>
            <ac:spMk id="27" creationId="{54BC1734-C961-49B3-BBCE-81BBEF3EFD1B}"/>
          </ac:spMkLst>
        </pc:spChg>
        <pc:spChg chg="mod">
          <ac:chgData name="Aurelien Domont" userId="6da7715ce44349b3" providerId="LiveId" clId="{30A766B1-982E-4295-BCAD-093FA0E8E566}" dt="2022-05-26T03:50:01.184" v="8139" actId="1035"/>
          <ac:spMkLst>
            <pc:docMk/>
            <pc:sldMk cId="3770245101" sldId="2435"/>
            <ac:spMk id="28" creationId="{4A40CCF3-55AD-4BA5-B3E8-AE7B563E3E35}"/>
          </ac:spMkLst>
        </pc:spChg>
        <pc:spChg chg="del">
          <ac:chgData name="Aurelien Domont" userId="6da7715ce44349b3" providerId="LiveId" clId="{30A766B1-982E-4295-BCAD-093FA0E8E566}" dt="2022-05-25T07:14:38.465" v="7950" actId="478"/>
          <ac:spMkLst>
            <pc:docMk/>
            <pc:sldMk cId="3770245101" sldId="2435"/>
            <ac:spMk id="31" creationId="{1C1B78F5-CE09-4A06-8F1D-30227B5D6E15}"/>
          </ac:spMkLst>
        </pc:spChg>
        <pc:spChg chg="del">
          <ac:chgData name="Aurelien Domont" userId="6da7715ce44349b3" providerId="LiveId" clId="{30A766B1-982E-4295-BCAD-093FA0E8E566}" dt="2022-05-25T07:14:38.465" v="7950" actId="478"/>
          <ac:spMkLst>
            <pc:docMk/>
            <pc:sldMk cId="3770245101" sldId="2435"/>
            <ac:spMk id="32" creationId="{3BEF6079-F38C-4B82-B044-53A13155F334}"/>
          </ac:spMkLst>
        </pc:spChg>
        <pc:spChg chg="del">
          <ac:chgData name="Aurelien Domont" userId="6da7715ce44349b3" providerId="LiveId" clId="{30A766B1-982E-4295-BCAD-093FA0E8E566}" dt="2022-05-25T07:14:38.465" v="7950" actId="478"/>
          <ac:spMkLst>
            <pc:docMk/>
            <pc:sldMk cId="3770245101" sldId="2435"/>
            <ac:spMk id="33" creationId="{8260BE05-FEA7-4631-88CD-752AC5C966BA}"/>
          </ac:spMkLst>
        </pc:spChg>
        <pc:spChg chg="del">
          <ac:chgData name="Aurelien Domont" userId="6da7715ce44349b3" providerId="LiveId" clId="{30A766B1-982E-4295-BCAD-093FA0E8E566}" dt="2022-05-25T07:14:38.465" v="7950" actId="478"/>
          <ac:spMkLst>
            <pc:docMk/>
            <pc:sldMk cId="3770245101" sldId="2435"/>
            <ac:spMk id="34" creationId="{473B4042-51F1-41BD-8EDF-E03E66716A5A}"/>
          </ac:spMkLst>
        </pc:spChg>
        <pc:spChg chg="del">
          <ac:chgData name="Aurelien Domont" userId="6da7715ce44349b3" providerId="LiveId" clId="{30A766B1-982E-4295-BCAD-093FA0E8E566}" dt="2022-05-25T07:14:38.465" v="7950" actId="478"/>
          <ac:spMkLst>
            <pc:docMk/>
            <pc:sldMk cId="3770245101" sldId="2435"/>
            <ac:spMk id="35" creationId="{64C38490-8643-4DBA-8D8B-54C587ECA10D}"/>
          </ac:spMkLst>
        </pc:spChg>
        <pc:spChg chg="mod">
          <ac:chgData name="Aurelien Domont" userId="6da7715ce44349b3" providerId="LiveId" clId="{30A766B1-982E-4295-BCAD-093FA0E8E566}" dt="2022-05-26T03:50:01.184" v="8139" actId="1035"/>
          <ac:spMkLst>
            <pc:docMk/>
            <pc:sldMk cId="3770245101" sldId="2435"/>
            <ac:spMk id="37" creationId="{31FE688D-FF20-4223-A037-1233B17CB62E}"/>
          </ac:spMkLst>
        </pc:spChg>
        <pc:spChg chg="mod">
          <ac:chgData name="Aurelien Domont" userId="6da7715ce44349b3" providerId="LiveId" clId="{30A766B1-982E-4295-BCAD-093FA0E8E566}" dt="2022-05-26T03:50:01.184" v="8139" actId="1035"/>
          <ac:spMkLst>
            <pc:docMk/>
            <pc:sldMk cId="3770245101" sldId="2435"/>
            <ac:spMk id="38" creationId="{9D01B2F0-F734-4933-A904-035A8BF40F3D}"/>
          </ac:spMkLst>
        </pc:spChg>
        <pc:picChg chg="add del mod">
          <ac:chgData name="Aurelien Domont" userId="6da7715ce44349b3" providerId="LiveId" clId="{30A766B1-982E-4295-BCAD-093FA0E8E566}" dt="2022-05-25T07:11:39.873" v="7927" actId="478"/>
          <ac:picMkLst>
            <pc:docMk/>
            <pc:sldMk cId="3770245101" sldId="2435"/>
            <ac:picMk id="4" creationId="{E5C897EC-0EDA-7AE8-4AEC-C465F85EECB0}"/>
          </ac:picMkLst>
        </pc:picChg>
        <pc:picChg chg="mod">
          <ac:chgData name="Aurelien Domont" userId="6da7715ce44349b3" providerId="LiveId" clId="{30A766B1-982E-4295-BCAD-093FA0E8E566}" dt="2022-05-26T03:50:01.184" v="8139" actId="1035"/>
          <ac:picMkLst>
            <pc:docMk/>
            <pc:sldMk cId="3770245101" sldId="2435"/>
            <ac:picMk id="5" creationId="{B591932E-445E-4FC6-BA49-B391B8DCAC7A}"/>
          </ac:picMkLst>
        </pc:picChg>
        <pc:picChg chg="mod">
          <ac:chgData name="Aurelien Domont" userId="6da7715ce44349b3" providerId="LiveId" clId="{30A766B1-982E-4295-BCAD-093FA0E8E566}" dt="2022-05-26T03:50:01.184" v="8139" actId="1035"/>
          <ac:picMkLst>
            <pc:docMk/>
            <pc:sldMk cId="3770245101" sldId="2435"/>
            <ac:picMk id="7" creationId="{F8BDF65F-C179-4D90-9DAF-9A04B8C11C0C}"/>
          </ac:picMkLst>
        </pc:picChg>
        <pc:picChg chg="mod">
          <ac:chgData name="Aurelien Domont" userId="6da7715ce44349b3" providerId="LiveId" clId="{30A766B1-982E-4295-BCAD-093FA0E8E566}" dt="2022-05-26T03:50:01.184" v="8139" actId="1035"/>
          <ac:picMkLst>
            <pc:docMk/>
            <pc:sldMk cId="3770245101" sldId="2435"/>
            <ac:picMk id="24" creationId="{D2DB75A5-E17D-431C-A54A-40A06ADDBEF3}"/>
          </ac:picMkLst>
        </pc:picChg>
        <pc:picChg chg="mod">
          <ac:chgData name="Aurelien Domont" userId="6da7715ce44349b3" providerId="LiveId" clId="{30A766B1-982E-4295-BCAD-093FA0E8E566}" dt="2022-05-26T03:50:01.184" v="8139" actId="1035"/>
          <ac:picMkLst>
            <pc:docMk/>
            <pc:sldMk cId="3770245101" sldId="2435"/>
            <ac:picMk id="25" creationId="{86024EC3-117C-470E-8D6A-4C9B8B7C4E90}"/>
          </ac:picMkLst>
        </pc:picChg>
        <pc:picChg chg="mod">
          <ac:chgData name="Aurelien Domont" userId="6da7715ce44349b3" providerId="LiveId" clId="{30A766B1-982E-4295-BCAD-093FA0E8E566}" dt="2022-05-26T03:50:01.184" v="8139" actId="1035"/>
          <ac:picMkLst>
            <pc:docMk/>
            <pc:sldMk cId="3770245101" sldId="2435"/>
            <ac:picMk id="30" creationId="{39260E92-FADF-4076-9052-5C1B0040ACAE}"/>
          </ac:picMkLst>
        </pc:picChg>
        <pc:cxnChg chg="del">
          <ac:chgData name="Aurelien Domont" userId="6da7715ce44349b3" providerId="LiveId" clId="{30A766B1-982E-4295-BCAD-093FA0E8E566}" dt="2022-05-25T07:14:38.465" v="7950" actId="478"/>
          <ac:cxnSpMkLst>
            <pc:docMk/>
            <pc:sldMk cId="3770245101" sldId="2435"/>
            <ac:cxnSpMk id="19" creationId="{19DA62D3-92ED-4E24-A47E-4114E3BAC740}"/>
          </ac:cxnSpMkLst>
        </pc:cxnChg>
      </pc:sldChg>
      <pc:sldChg chg="modSp add">
        <pc:chgData name="Aurelien Domont" userId="6da7715ce44349b3" providerId="LiveId" clId="{30A766B1-982E-4295-BCAD-093FA0E8E566}" dt="2023-01-18T05:33:07.832" v="14918"/>
        <pc:sldMkLst>
          <pc:docMk/>
          <pc:sldMk cId="2940611894" sldId="2436"/>
        </pc:sldMkLst>
        <pc:spChg chg="mod">
          <ac:chgData name="Aurelien Domont" userId="6da7715ce44349b3" providerId="LiveId" clId="{30A766B1-982E-4295-BCAD-093FA0E8E566}" dt="2023-01-18T05:33:07.832" v="14918"/>
          <ac:spMkLst>
            <pc:docMk/>
            <pc:sldMk cId="2940611894" sldId="2436"/>
            <ac:spMk id="3" creationId="{CE2529A3-BA97-486F-9E02-8DFAAA7D8D38}"/>
          </ac:spMkLst>
        </pc:spChg>
        <pc:spChg chg="mod">
          <ac:chgData name="Aurelien Domont" userId="6da7715ce44349b3" providerId="LiveId" clId="{30A766B1-982E-4295-BCAD-093FA0E8E566}" dt="2023-01-18T05:33:07.832" v="14918"/>
          <ac:spMkLst>
            <pc:docMk/>
            <pc:sldMk cId="2940611894" sldId="2436"/>
            <ac:spMk id="16" creationId="{6C2BB713-9637-4B9B-938F-E9768876782A}"/>
          </ac:spMkLst>
        </pc:spChg>
      </pc:sldChg>
      <pc:sldChg chg="delSp modSp add del mod">
        <pc:chgData name="Aurelien Domont" userId="6da7715ce44349b3" providerId="LiveId" clId="{30A766B1-982E-4295-BCAD-093FA0E8E566}" dt="2022-05-26T03:50:12.565" v="8140" actId="2696"/>
        <pc:sldMkLst>
          <pc:docMk/>
          <pc:sldMk cId="75760282" sldId="2437"/>
        </pc:sldMkLst>
        <pc:spChg chg="del">
          <ac:chgData name="Aurelien Domont" userId="6da7715ce44349b3" providerId="LiveId" clId="{30A766B1-982E-4295-BCAD-093FA0E8E566}" dt="2022-05-25T07:11:42.783" v="7928" actId="478"/>
          <ac:spMkLst>
            <pc:docMk/>
            <pc:sldMk cId="75760282" sldId="2437"/>
            <ac:spMk id="9" creationId="{0F4B39A0-2803-47D9-93AE-F99798C91F06}"/>
          </ac:spMkLst>
        </pc:spChg>
        <pc:spChg chg="del">
          <ac:chgData name="Aurelien Domont" userId="6da7715ce44349b3" providerId="LiveId" clId="{30A766B1-982E-4295-BCAD-093FA0E8E566}" dt="2022-05-25T07:11:42.783" v="7928" actId="478"/>
          <ac:spMkLst>
            <pc:docMk/>
            <pc:sldMk cId="75760282" sldId="2437"/>
            <ac:spMk id="10" creationId="{52524284-CA7D-416E-ADDB-CAB7040B62C4}"/>
          </ac:spMkLst>
        </pc:spChg>
        <pc:spChg chg="del">
          <ac:chgData name="Aurelien Domont" userId="6da7715ce44349b3" providerId="LiveId" clId="{30A766B1-982E-4295-BCAD-093FA0E8E566}" dt="2022-05-25T07:11:42.783" v="7928" actId="478"/>
          <ac:spMkLst>
            <pc:docMk/>
            <pc:sldMk cId="75760282" sldId="2437"/>
            <ac:spMk id="11" creationId="{DCA1B29F-4AB2-4DAE-B498-BC74026B1DDA}"/>
          </ac:spMkLst>
        </pc:spChg>
        <pc:spChg chg="del">
          <ac:chgData name="Aurelien Domont" userId="6da7715ce44349b3" providerId="LiveId" clId="{30A766B1-982E-4295-BCAD-093FA0E8E566}" dt="2022-05-25T07:11:42.783" v="7928" actId="478"/>
          <ac:spMkLst>
            <pc:docMk/>
            <pc:sldMk cId="75760282" sldId="2437"/>
            <ac:spMk id="12" creationId="{B9BBA604-AEF4-4807-AD42-75399F0043F4}"/>
          </ac:spMkLst>
        </pc:spChg>
        <pc:spChg chg="del">
          <ac:chgData name="Aurelien Domont" userId="6da7715ce44349b3" providerId="LiveId" clId="{30A766B1-982E-4295-BCAD-093FA0E8E566}" dt="2022-05-25T07:11:42.783" v="7928" actId="478"/>
          <ac:spMkLst>
            <pc:docMk/>
            <pc:sldMk cId="75760282" sldId="2437"/>
            <ac:spMk id="22" creationId="{8664D20B-2002-4C9F-A94C-AB6D33819DF8}"/>
          </ac:spMkLst>
        </pc:spChg>
        <pc:spChg chg="del">
          <ac:chgData name="Aurelien Domont" userId="6da7715ce44349b3" providerId="LiveId" clId="{30A766B1-982E-4295-BCAD-093FA0E8E566}" dt="2022-05-25T07:11:42.783" v="7928" actId="478"/>
          <ac:spMkLst>
            <pc:docMk/>
            <pc:sldMk cId="75760282" sldId="2437"/>
            <ac:spMk id="27" creationId="{54BC1734-C961-49B3-BBCE-81BBEF3EFD1B}"/>
          </ac:spMkLst>
        </pc:spChg>
        <pc:spChg chg="del">
          <ac:chgData name="Aurelien Domont" userId="6da7715ce44349b3" providerId="LiveId" clId="{30A766B1-982E-4295-BCAD-093FA0E8E566}" dt="2022-05-25T07:11:42.783" v="7928" actId="478"/>
          <ac:spMkLst>
            <pc:docMk/>
            <pc:sldMk cId="75760282" sldId="2437"/>
            <ac:spMk id="28" creationId="{4A40CCF3-55AD-4BA5-B3E8-AE7B563E3E35}"/>
          </ac:spMkLst>
        </pc:spChg>
        <pc:spChg chg="del">
          <ac:chgData name="Aurelien Domont" userId="6da7715ce44349b3" providerId="LiveId" clId="{30A766B1-982E-4295-BCAD-093FA0E8E566}" dt="2022-05-25T07:11:42.783" v="7928" actId="478"/>
          <ac:spMkLst>
            <pc:docMk/>
            <pc:sldMk cId="75760282" sldId="2437"/>
            <ac:spMk id="31" creationId="{1C1B78F5-CE09-4A06-8F1D-30227B5D6E15}"/>
          </ac:spMkLst>
        </pc:spChg>
        <pc:spChg chg="del">
          <ac:chgData name="Aurelien Domont" userId="6da7715ce44349b3" providerId="LiveId" clId="{30A766B1-982E-4295-BCAD-093FA0E8E566}" dt="2022-05-25T07:11:42.783" v="7928" actId="478"/>
          <ac:spMkLst>
            <pc:docMk/>
            <pc:sldMk cId="75760282" sldId="2437"/>
            <ac:spMk id="32" creationId="{3BEF6079-F38C-4B82-B044-53A13155F334}"/>
          </ac:spMkLst>
        </pc:spChg>
        <pc:spChg chg="del">
          <ac:chgData name="Aurelien Domont" userId="6da7715ce44349b3" providerId="LiveId" clId="{30A766B1-982E-4295-BCAD-093FA0E8E566}" dt="2022-05-25T07:11:42.783" v="7928" actId="478"/>
          <ac:spMkLst>
            <pc:docMk/>
            <pc:sldMk cId="75760282" sldId="2437"/>
            <ac:spMk id="33" creationId="{8260BE05-FEA7-4631-88CD-752AC5C966BA}"/>
          </ac:spMkLst>
        </pc:spChg>
        <pc:spChg chg="del">
          <ac:chgData name="Aurelien Domont" userId="6da7715ce44349b3" providerId="LiveId" clId="{30A766B1-982E-4295-BCAD-093FA0E8E566}" dt="2022-05-25T07:11:42.783" v="7928" actId="478"/>
          <ac:spMkLst>
            <pc:docMk/>
            <pc:sldMk cId="75760282" sldId="2437"/>
            <ac:spMk id="34" creationId="{473B4042-51F1-41BD-8EDF-E03E66716A5A}"/>
          </ac:spMkLst>
        </pc:spChg>
        <pc:spChg chg="del">
          <ac:chgData name="Aurelien Domont" userId="6da7715ce44349b3" providerId="LiveId" clId="{30A766B1-982E-4295-BCAD-093FA0E8E566}" dt="2022-05-25T07:11:42.783" v="7928" actId="478"/>
          <ac:spMkLst>
            <pc:docMk/>
            <pc:sldMk cId="75760282" sldId="2437"/>
            <ac:spMk id="35" creationId="{64C38490-8643-4DBA-8D8B-54C587ECA10D}"/>
          </ac:spMkLst>
        </pc:spChg>
        <pc:spChg chg="del">
          <ac:chgData name="Aurelien Domont" userId="6da7715ce44349b3" providerId="LiveId" clId="{30A766B1-982E-4295-BCAD-093FA0E8E566}" dt="2022-05-25T07:11:42.783" v="7928" actId="478"/>
          <ac:spMkLst>
            <pc:docMk/>
            <pc:sldMk cId="75760282" sldId="2437"/>
            <ac:spMk id="37" creationId="{31FE688D-FF20-4223-A037-1233B17CB62E}"/>
          </ac:spMkLst>
        </pc:spChg>
        <pc:spChg chg="del">
          <ac:chgData name="Aurelien Domont" userId="6da7715ce44349b3" providerId="LiveId" clId="{30A766B1-982E-4295-BCAD-093FA0E8E566}" dt="2022-05-25T07:11:42.783" v="7928" actId="478"/>
          <ac:spMkLst>
            <pc:docMk/>
            <pc:sldMk cId="75760282" sldId="2437"/>
            <ac:spMk id="38" creationId="{9D01B2F0-F734-4933-A904-035A8BF40F3D}"/>
          </ac:spMkLst>
        </pc:spChg>
        <pc:picChg chg="mod">
          <ac:chgData name="Aurelien Domont" userId="6da7715ce44349b3" providerId="LiveId" clId="{30A766B1-982E-4295-BCAD-093FA0E8E566}" dt="2022-05-25T07:11:47.647" v="7930" actId="1076"/>
          <ac:picMkLst>
            <pc:docMk/>
            <pc:sldMk cId="75760282" sldId="2437"/>
            <ac:picMk id="4" creationId="{E5C897EC-0EDA-7AE8-4AEC-C465F85EECB0}"/>
          </ac:picMkLst>
        </pc:picChg>
        <pc:picChg chg="del">
          <ac:chgData name="Aurelien Domont" userId="6da7715ce44349b3" providerId="LiveId" clId="{30A766B1-982E-4295-BCAD-093FA0E8E566}" dt="2022-05-25T07:11:42.783" v="7928" actId="478"/>
          <ac:picMkLst>
            <pc:docMk/>
            <pc:sldMk cId="75760282" sldId="2437"/>
            <ac:picMk id="5" creationId="{B591932E-445E-4FC6-BA49-B391B8DCAC7A}"/>
          </ac:picMkLst>
        </pc:picChg>
        <pc:picChg chg="del">
          <ac:chgData name="Aurelien Domont" userId="6da7715ce44349b3" providerId="LiveId" clId="{30A766B1-982E-4295-BCAD-093FA0E8E566}" dt="2022-05-25T07:11:42.783" v="7928" actId="478"/>
          <ac:picMkLst>
            <pc:docMk/>
            <pc:sldMk cId="75760282" sldId="2437"/>
            <ac:picMk id="7" creationId="{F8BDF65F-C179-4D90-9DAF-9A04B8C11C0C}"/>
          </ac:picMkLst>
        </pc:picChg>
        <pc:picChg chg="del">
          <ac:chgData name="Aurelien Domont" userId="6da7715ce44349b3" providerId="LiveId" clId="{30A766B1-982E-4295-BCAD-093FA0E8E566}" dt="2022-05-25T07:11:42.783" v="7928" actId="478"/>
          <ac:picMkLst>
            <pc:docMk/>
            <pc:sldMk cId="75760282" sldId="2437"/>
            <ac:picMk id="24" creationId="{D2DB75A5-E17D-431C-A54A-40A06ADDBEF3}"/>
          </ac:picMkLst>
        </pc:picChg>
        <pc:picChg chg="del">
          <ac:chgData name="Aurelien Domont" userId="6da7715ce44349b3" providerId="LiveId" clId="{30A766B1-982E-4295-BCAD-093FA0E8E566}" dt="2022-05-25T07:11:42.783" v="7928" actId="478"/>
          <ac:picMkLst>
            <pc:docMk/>
            <pc:sldMk cId="75760282" sldId="2437"/>
            <ac:picMk id="25" creationId="{86024EC3-117C-470E-8D6A-4C9B8B7C4E90}"/>
          </ac:picMkLst>
        </pc:picChg>
        <pc:picChg chg="del">
          <ac:chgData name="Aurelien Domont" userId="6da7715ce44349b3" providerId="LiveId" clId="{30A766B1-982E-4295-BCAD-093FA0E8E566}" dt="2022-05-25T07:11:42.783" v="7928" actId="478"/>
          <ac:picMkLst>
            <pc:docMk/>
            <pc:sldMk cId="75760282" sldId="2437"/>
            <ac:picMk id="30" creationId="{39260E92-FADF-4076-9052-5C1B0040ACAE}"/>
          </ac:picMkLst>
        </pc:picChg>
        <pc:cxnChg chg="del">
          <ac:chgData name="Aurelien Domont" userId="6da7715ce44349b3" providerId="LiveId" clId="{30A766B1-982E-4295-BCAD-093FA0E8E566}" dt="2022-05-25T07:11:42.783" v="7928" actId="478"/>
          <ac:cxnSpMkLst>
            <pc:docMk/>
            <pc:sldMk cId="75760282" sldId="2437"/>
            <ac:cxnSpMk id="19" creationId="{19DA62D3-92ED-4E24-A47E-4114E3BAC740}"/>
          </ac:cxnSpMkLst>
        </pc:cxnChg>
      </pc:sldChg>
      <pc:sldChg chg="modSp add">
        <pc:chgData name="Aurelien Domont" userId="6da7715ce44349b3" providerId="LiveId" clId="{30A766B1-982E-4295-BCAD-093FA0E8E566}" dt="2023-01-18T05:33:07.832" v="14918"/>
        <pc:sldMkLst>
          <pc:docMk/>
          <pc:sldMk cId="1092377165" sldId="2437"/>
        </pc:sldMkLst>
        <pc:spChg chg="mod">
          <ac:chgData name="Aurelien Domont" userId="6da7715ce44349b3" providerId="LiveId" clId="{30A766B1-982E-4295-BCAD-093FA0E8E566}" dt="2023-01-18T05:33:07.832" v="14918"/>
          <ac:spMkLst>
            <pc:docMk/>
            <pc:sldMk cId="1092377165" sldId="2437"/>
            <ac:spMk id="3" creationId="{CE2529A3-BA97-486F-9E02-8DFAAA7D8D38}"/>
          </ac:spMkLst>
        </pc:spChg>
        <pc:spChg chg="mod">
          <ac:chgData name="Aurelien Domont" userId="6da7715ce44349b3" providerId="LiveId" clId="{30A766B1-982E-4295-BCAD-093FA0E8E566}" dt="2023-01-18T05:33:07.832" v="14918"/>
          <ac:spMkLst>
            <pc:docMk/>
            <pc:sldMk cId="1092377165" sldId="2437"/>
            <ac:spMk id="16" creationId="{6C2BB713-9637-4B9B-938F-E9768876782A}"/>
          </ac:spMkLst>
        </pc:spChg>
      </pc:sldChg>
      <pc:sldChg chg="addSp delSp modSp add mod">
        <pc:chgData name="Aurelien Domont" userId="6da7715ce44349b3" providerId="LiveId" clId="{30A766B1-982E-4295-BCAD-093FA0E8E566}" dt="2023-01-18T05:33:07.832" v="14918"/>
        <pc:sldMkLst>
          <pc:docMk/>
          <pc:sldMk cId="1100601998" sldId="2438"/>
        </pc:sldMkLst>
        <pc:spChg chg="mod">
          <ac:chgData name="Aurelien Domont" userId="6da7715ce44349b3" providerId="LiveId" clId="{30A766B1-982E-4295-BCAD-093FA0E8E566}" dt="2023-01-18T05:33:07.832" v="14918"/>
          <ac:spMkLst>
            <pc:docMk/>
            <pc:sldMk cId="1100601998" sldId="2438"/>
            <ac:spMk id="3" creationId="{CE2529A3-BA97-486F-9E02-8DFAAA7D8D38}"/>
          </ac:spMkLst>
        </pc:spChg>
        <pc:spChg chg="del">
          <ac:chgData name="Aurelien Domont" userId="6da7715ce44349b3" providerId="LiveId" clId="{30A766B1-982E-4295-BCAD-093FA0E8E566}" dt="2022-05-26T03:52:27.790" v="8146" actId="478"/>
          <ac:spMkLst>
            <pc:docMk/>
            <pc:sldMk cId="1100601998" sldId="2438"/>
            <ac:spMk id="9" creationId="{39CD6C22-1598-4603-AA8E-414A430815B6}"/>
          </ac:spMkLst>
        </pc:spChg>
        <pc:spChg chg="del">
          <ac:chgData name="Aurelien Domont" userId="6da7715ce44349b3" providerId="LiveId" clId="{30A766B1-982E-4295-BCAD-093FA0E8E566}" dt="2022-05-26T03:58:00.015" v="8220" actId="478"/>
          <ac:spMkLst>
            <pc:docMk/>
            <pc:sldMk cId="1100601998" sldId="2438"/>
            <ac:spMk id="10" creationId="{D82240EC-F511-4279-92F4-4B6136F03FFD}"/>
          </ac:spMkLst>
        </pc:spChg>
        <pc:spChg chg="add mod">
          <ac:chgData name="Aurelien Domont" userId="6da7715ce44349b3" providerId="LiveId" clId="{30A766B1-982E-4295-BCAD-093FA0E8E566}" dt="2022-05-26T03:56:04.842" v="8175" actId="20577"/>
          <ac:spMkLst>
            <pc:docMk/>
            <pc:sldMk cId="1100601998" sldId="2438"/>
            <ac:spMk id="11" creationId="{253D5220-FD43-D330-C445-E353084D304F}"/>
          </ac:spMkLst>
        </pc:spChg>
        <pc:spChg chg="mod">
          <ac:chgData name="Aurelien Domont" userId="6da7715ce44349b3" providerId="LiveId" clId="{30A766B1-982E-4295-BCAD-093FA0E8E566}" dt="2023-01-18T05:33:07.832" v="14918"/>
          <ac:spMkLst>
            <pc:docMk/>
            <pc:sldMk cId="1100601998" sldId="2438"/>
            <ac:spMk id="16" creationId="{6C2BB713-9637-4B9B-938F-E9768876782A}"/>
          </ac:spMkLst>
        </pc:spChg>
        <pc:graphicFrameChg chg="del">
          <ac:chgData name="Aurelien Domont" userId="6da7715ce44349b3" providerId="LiveId" clId="{30A766B1-982E-4295-BCAD-093FA0E8E566}" dt="2022-05-26T03:52:25.221" v="8145" actId="478"/>
          <ac:graphicFrameMkLst>
            <pc:docMk/>
            <pc:sldMk cId="1100601998" sldId="2438"/>
            <ac:graphicFrameMk id="8" creationId="{EB6C2805-C70E-4DB1-9300-41E9F185933F}"/>
          </ac:graphicFrameMkLst>
        </pc:graphicFrameChg>
        <pc:cxnChg chg="del">
          <ac:chgData name="Aurelien Domont" userId="6da7715ce44349b3" providerId="LiveId" clId="{30A766B1-982E-4295-BCAD-093FA0E8E566}" dt="2022-05-26T03:52:27.790" v="8146" actId="478"/>
          <ac:cxnSpMkLst>
            <pc:docMk/>
            <pc:sldMk cId="1100601998" sldId="2438"/>
            <ac:cxnSpMk id="7" creationId="{41B5E34F-6CDE-47A4-84B1-75AF7AEA3FC4}"/>
          </ac:cxnSpMkLst>
        </pc:cxnChg>
      </pc:sldChg>
      <pc:sldChg chg="add del">
        <pc:chgData name="Aurelien Domont" userId="6da7715ce44349b3" providerId="LiveId" clId="{30A766B1-982E-4295-BCAD-093FA0E8E566}" dt="2022-05-25T07:14:33.456" v="7949" actId="47"/>
        <pc:sldMkLst>
          <pc:docMk/>
          <pc:sldMk cId="3705560564" sldId="2438"/>
        </pc:sldMkLst>
      </pc:sldChg>
      <pc:sldChg chg="addSp delSp modSp add mod">
        <pc:chgData name="Aurelien Domont" userId="6da7715ce44349b3" providerId="LiveId" clId="{30A766B1-982E-4295-BCAD-093FA0E8E566}" dt="2023-01-18T05:33:07.832" v="14918"/>
        <pc:sldMkLst>
          <pc:docMk/>
          <pc:sldMk cId="501870413" sldId="2439"/>
        </pc:sldMkLst>
        <pc:spChg chg="add mod">
          <ac:chgData name="Aurelien Domont" userId="6da7715ce44349b3" providerId="LiveId" clId="{30A766B1-982E-4295-BCAD-093FA0E8E566}" dt="2022-05-26T04:41:04.830" v="9130" actId="20577"/>
          <ac:spMkLst>
            <pc:docMk/>
            <pc:sldMk cId="501870413" sldId="2439"/>
            <ac:spMk id="2" creationId="{7ED5873D-0FCB-923F-35BB-30BD60FA82E5}"/>
          </ac:spMkLst>
        </pc:spChg>
        <pc:spChg chg="mod">
          <ac:chgData name="Aurelien Domont" userId="6da7715ce44349b3" providerId="LiveId" clId="{30A766B1-982E-4295-BCAD-093FA0E8E566}" dt="2023-01-18T05:33:07.832" v="14918"/>
          <ac:spMkLst>
            <pc:docMk/>
            <pc:sldMk cId="501870413" sldId="2439"/>
            <ac:spMk id="3" creationId="{CE2529A3-BA97-486F-9E02-8DFAAA7D8D38}"/>
          </ac:spMkLst>
        </pc:spChg>
        <pc:spChg chg="add mod">
          <ac:chgData name="Aurelien Domont" userId="6da7715ce44349b3" providerId="LiveId" clId="{30A766B1-982E-4295-BCAD-093FA0E8E566}" dt="2022-05-26T04:02:19.361" v="8310" actId="20577"/>
          <ac:spMkLst>
            <pc:docMk/>
            <pc:sldMk cId="501870413" sldId="2439"/>
            <ac:spMk id="6" creationId="{2D0D0678-9552-4571-916E-DB6B4ED6CF2F}"/>
          </ac:spMkLst>
        </pc:spChg>
        <pc:spChg chg="add mod">
          <ac:chgData name="Aurelien Domont" userId="6da7715ce44349b3" providerId="LiveId" clId="{30A766B1-982E-4295-BCAD-093FA0E8E566}" dt="2022-05-26T04:06:34.013" v="8598"/>
          <ac:spMkLst>
            <pc:docMk/>
            <pc:sldMk cId="501870413" sldId="2439"/>
            <ac:spMk id="7" creationId="{B8D1C305-E751-7014-B8AF-432C871C29BC}"/>
          </ac:spMkLst>
        </pc:spChg>
        <pc:spChg chg="add mod">
          <ac:chgData name="Aurelien Domont" userId="6da7715ce44349b3" providerId="LiveId" clId="{30A766B1-982E-4295-BCAD-093FA0E8E566}" dt="2022-05-26T04:11:54.330" v="8611"/>
          <ac:spMkLst>
            <pc:docMk/>
            <pc:sldMk cId="501870413" sldId="2439"/>
            <ac:spMk id="8" creationId="{833E61D1-7220-5363-6C05-EB4A6881DE0D}"/>
          </ac:spMkLst>
        </pc:spChg>
        <pc:spChg chg="add mod">
          <ac:chgData name="Aurelien Domont" userId="6da7715ce44349b3" providerId="LiveId" clId="{30A766B1-982E-4295-BCAD-093FA0E8E566}" dt="2022-05-26T04:14:05.703" v="8646" actId="20577"/>
          <ac:spMkLst>
            <pc:docMk/>
            <pc:sldMk cId="501870413" sldId="2439"/>
            <ac:spMk id="9" creationId="{ED6264A3-4C44-6E89-C7DD-FD2404447050}"/>
          </ac:spMkLst>
        </pc:spChg>
        <pc:spChg chg="add mod">
          <ac:chgData name="Aurelien Domont" userId="6da7715ce44349b3" providerId="LiveId" clId="{30A766B1-982E-4295-BCAD-093FA0E8E566}" dt="2022-05-26T04:05:31.266" v="8597"/>
          <ac:spMkLst>
            <pc:docMk/>
            <pc:sldMk cId="501870413" sldId="2439"/>
            <ac:spMk id="10" creationId="{82492462-1A76-B8B5-CBA7-D882BF75ADDD}"/>
          </ac:spMkLst>
        </pc:spChg>
        <pc:spChg chg="del">
          <ac:chgData name="Aurelien Domont" userId="6da7715ce44349b3" providerId="LiveId" clId="{30A766B1-982E-4295-BCAD-093FA0E8E566}" dt="2022-05-26T03:59:16.139" v="8236" actId="478"/>
          <ac:spMkLst>
            <pc:docMk/>
            <pc:sldMk cId="501870413" sldId="2439"/>
            <ac:spMk id="11" creationId="{253D5220-FD43-D330-C445-E353084D304F}"/>
          </ac:spMkLst>
        </pc:spChg>
        <pc:spChg chg="add mod">
          <ac:chgData name="Aurelien Domont" userId="6da7715ce44349b3" providerId="LiveId" clId="{30A766B1-982E-4295-BCAD-093FA0E8E566}" dt="2022-05-26T04:07:29.898" v="8609" actId="20577"/>
          <ac:spMkLst>
            <pc:docMk/>
            <pc:sldMk cId="501870413" sldId="2439"/>
            <ac:spMk id="12" creationId="{3AADFD92-A277-005A-2466-0F5B519F676D}"/>
          </ac:spMkLst>
        </pc:spChg>
        <pc:spChg chg="add mod">
          <ac:chgData name="Aurelien Domont" userId="6da7715ce44349b3" providerId="LiveId" clId="{30A766B1-982E-4295-BCAD-093FA0E8E566}" dt="2022-05-26T04:12:01.798" v="8612"/>
          <ac:spMkLst>
            <pc:docMk/>
            <pc:sldMk cId="501870413" sldId="2439"/>
            <ac:spMk id="14" creationId="{44DB535B-9BF8-0DCD-1469-D7D113A0C4F7}"/>
          </ac:spMkLst>
        </pc:spChg>
        <pc:spChg chg="add mod">
          <ac:chgData name="Aurelien Domont" userId="6da7715ce44349b3" providerId="LiveId" clId="{30A766B1-982E-4295-BCAD-093FA0E8E566}" dt="2022-05-26T04:15:01.144" v="8649"/>
          <ac:spMkLst>
            <pc:docMk/>
            <pc:sldMk cId="501870413" sldId="2439"/>
            <ac:spMk id="15" creationId="{8FDB6158-19FE-40A5-0B9E-2BB00D721A99}"/>
          </ac:spMkLst>
        </pc:spChg>
        <pc:spChg chg="mod">
          <ac:chgData name="Aurelien Domont" userId="6da7715ce44349b3" providerId="LiveId" clId="{30A766B1-982E-4295-BCAD-093FA0E8E566}" dt="2023-01-18T05:33:07.832" v="14918"/>
          <ac:spMkLst>
            <pc:docMk/>
            <pc:sldMk cId="501870413" sldId="2439"/>
            <ac:spMk id="16" creationId="{6C2BB713-9637-4B9B-938F-E9768876782A}"/>
          </ac:spMkLst>
        </pc:spChg>
        <pc:spChg chg="add mod">
          <ac:chgData name="Aurelien Domont" userId="6da7715ce44349b3" providerId="LiveId" clId="{30A766B1-982E-4295-BCAD-093FA0E8E566}" dt="2022-05-26T04:16:32.570" v="8650"/>
          <ac:spMkLst>
            <pc:docMk/>
            <pc:sldMk cId="501870413" sldId="2439"/>
            <ac:spMk id="17" creationId="{97F65CA8-02BF-94FA-E3D7-D087A784929F}"/>
          </ac:spMkLst>
        </pc:spChg>
        <pc:spChg chg="add mod">
          <ac:chgData name="Aurelien Domont" userId="6da7715ce44349b3" providerId="LiveId" clId="{30A766B1-982E-4295-BCAD-093FA0E8E566}" dt="2022-05-26T04:17:23.899" v="8677"/>
          <ac:spMkLst>
            <pc:docMk/>
            <pc:sldMk cId="501870413" sldId="2439"/>
            <ac:spMk id="18" creationId="{0D8D6087-B68C-216B-B90E-BE2C72E3E7A2}"/>
          </ac:spMkLst>
        </pc:spChg>
      </pc:sldChg>
      <pc:sldChg chg="addSp modSp add mod">
        <pc:chgData name="Aurelien Domont" userId="6da7715ce44349b3" providerId="LiveId" clId="{30A766B1-982E-4295-BCAD-093FA0E8E566}" dt="2023-01-18T05:33:07.832" v="14918"/>
        <pc:sldMkLst>
          <pc:docMk/>
          <pc:sldMk cId="751865660" sldId="2440"/>
        </pc:sldMkLst>
        <pc:spChg chg="mod">
          <ac:chgData name="Aurelien Domont" userId="6da7715ce44349b3" providerId="LiveId" clId="{30A766B1-982E-4295-BCAD-093FA0E8E566}" dt="2023-01-18T05:33:07.832" v="14918"/>
          <ac:spMkLst>
            <pc:docMk/>
            <pc:sldMk cId="751865660" sldId="2440"/>
            <ac:spMk id="3" creationId="{CE2529A3-BA97-486F-9E02-8DFAAA7D8D38}"/>
          </ac:spMkLst>
        </pc:spChg>
        <pc:spChg chg="mod">
          <ac:chgData name="Aurelien Domont" userId="6da7715ce44349b3" providerId="LiveId" clId="{30A766B1-982E-4295-BCAD-093FA0E8E566}" dt="2022-05-26T04:24:35.397" v="8707"/>
          <ac:spMkLst>
            <pc:docMk/>
            <pc:sldMk cId="751865660" sldId="2440"/>
            <ac:spMk id="6" creationId="{2D0D0678-9552-4571-916E-DB6B4ED6CF2F}"/>
          </ac:spMkLst>
        </pc:spChg>
        <pc:spChg chg="mod">
          <ac:chgData name="Aurelien Domont" userId="6da7715ce44349b3" providerId="LiveId" clId="{30A766B1-982E-4295-BCAD-093FA0E8E566}" dt="2022-05-26T04:27:43.492" v="8853"/>
          <ac:spMkLst>
            <pc:docMk/>
            <pc:sldMk cId="751865660" sldId="2440"/>
            <ac:spMk id="7" creationId="{B8D1C305-E751-7014-B8AF-432C871C29BC}"/>
          </ac:spMkLst>
        </pc:spChg>
        <pc:spChg chg="mod">
          <ac:chgData name="Aurelien Domont" userId="6da7715ce44349b3" providerId="LiveId" clId="{30A766B1-982E-4295-BCAD-093FA0E8E566}" dt="2022-05-26T04:29:19.023" v="8855"/>
          <ac:spMkLst>
            <pc:docMk/>
            <pc:sldMk cId="751865660" sldId="2440"/>
            <ac:spMk id="8" creationId="{833E61D1-7220-5363-6C05-EB4A6881DE0D}"/>
          </ac:spMkLst>
        </pc:spChg>
        <pc:spChg chg="mod">
          <ac:chgData name="Aurelien Domont" userId="6da7715ce44349b3" providerId="LiveId" clId="{30A766B1-982E-4295-BCAD-093FA0E8E566}" dt="2022-05-26T04:32:35.629" v="8917" actId="20577"/>
          <ac:spMkLst>
            <pc:docMk/>
            <pc:sldMk cId="751865660" sldId="2440"/>
            <ac:spMk id="9" creationId="{ED6264A3-4C44-6E89-C7DD-FD2404447050}"/>
          </ac:spMkLst>
        </pc:spChg>
        <pc:spChg chg="mod">
          <ac:chgData name="Aurelien Domont" userId="6da7715ce44349b3" providerId="LiveId" clId="{30A766B1-982E-4295-BCAD-093FA0E8E566}" dt="2022-05-26T04:27:18.058" v="8852" actId="20577"/>
          <ac:spMkLst>
            <pc:docMk/>
            <pc:sldMk cId="751865660" sldId="2440"/>
            <ac:spMk id="10" creationId="{82492462-1A76-B8B5-CBA7-D882BF75ADDD}"/>
          </ac:spMkLst>
        </pc:spChg>
        <pc:spChg chg="mod">
          <ac:chgData name="Aurelien Domont" userId="6da7715ce44349b3" providerId="LiveId" clId="{30A766B1-982E-4295-BCAD-093FA0E8E566}" dt="2022-05-26T04:28:46.567" v="8854"/>
          <ac:spMkLst>
            <pc:docMk/>
            <pc:sldMk cId="751865660" sldId="2440"/>
            <ac:spMk id="12" creationId="{3AADFD92-A277-005A-2466-0F5B519F676D}"/>
          </ac:spMkLst>
        </pc:spChg>
        <pc:spChg chg="mod">
          <ac:chgData name="Aurelien Domont" userId="6da7715ce44349b3" providerId="LiveId" clId="{30A766B1-982E-4295-BCAD-093FA0E8E566}" dt="2022-05-26T04:30:38.742" v="8863" actId="20577"/>
          <ac:spMkLst>
            <pc:docMk/>
            <pc:sldMk cId="751865660" sldId="2440"/>
            <ac:spMk id="14" creationId="{44DB535B-9BF8-0DCD-1469-D7D113A0C4F7}"/>
          </ac:spMkLst>
        </pc:spChg>
        <pc:spChg chg="mod">
          <ac:chgData name="Aurelien Domont" userId="6da7715ce44349b3" providerId="LiveId" clId="{30A766B1-982E-4295-BCAD-093FA0E8E566}" dt="2022-05-26T04:33:21.444" v="8920"/>
          <ac:spMkLst>
            <pc:docMk/>
            <pc:sldMk cId="751865660" sldId="2440"/>
            <ac:spMk id="15" creationId="{8FDB6158-19FE-40A5-0B9E-2BB00D721A99}"/>
          </ac:spMkLst>
        </pc:spChg>
        <pc:spChg chg="mod">
          <ac:chgData name="Aurelien Domont" userId="6da7715ce44349b3" providerId="LiveId" clId="{30A766B1-982E-4295-BCAD-093FA0E8E566}" dt="2023-01-18T05:33:07.832" v="14918"/>
          <ac:spMkLst>
            <pc:docMk/>
            <pc:sldMk cId="751865660" sldId="2440"/>
            <ac:spMk id="16" creationId="{6C2BB713-9637-4B9B-938F-E9768876782A}"/>
          </ac:spMkLst>
        </pc:spChg>
        <pc:spChg chg="mod">
          <ac:chgData name="Aurelien Domont" userId="6da7715ce44349b3" providerId="LiveId" clId="{30A766B1-982E-4295-BCAD-093FA0E8E566}" dt="2022-05-26T04:35:26.960" v="8921"/>
          <ac:spMkLst>
            <pc:docMk/>
            <pc:sldMk cId="751865660" sldId="2440"/>
            <ac:spMk id="17" creationId="{97F65CA8-02BF-94FA-E3D7-D087A784929F}"/>
          </ac:spMkLst>
        </pc:spChg>
        <pc:spChg chg="mod">
          <ac:chgData name="Aurelien Domont" userId="6da7715ce44349b3" providerId="LiveId" clId="{30A766B1-982E-4295-BCAD-093FA0E8E566}" dt="2022-05-26T04:36:10.195" v="8988" actId="20577"/>
          <ac:spMkLst>
            <pc:docMk/>
            <pc:sldMk cId="751865660" sldId="2440"/>
            <ac:spMk id="18" creationId="{0D8D6087-B68C-216B-B90E-BE2C72E3E7A2}"/>
          </ac:spMkLst>
        </pc:spChg>
        <pc:spChg chg="add mod">
          <ac:chgData name="Aurelien Domont" userId="6da7715ce44349b3" providerId="LiveId" clId="{30A766B1-982E-4295-BCAD-093FA0E8E566}" dt="2022-05-26T04:41:13.393" v="9131"/>
          <ac:spMkLst>
            <pc:docMk/>
            <pc:sldMk cId="751865660" sldId="2440"/>
            <ac:spMk id="19" creationId="{D28D2FF6-9058-BC0D-5950-3DC38C4822A4}"/>
          </ac:spMkLst>
        </pc:spChg>
      </pc:sldChg>
      <pc:sldChg chg="addSp delSp modSp add del mod">
        <pc:chgData name="Aurelien Domont" userId="6da7715ce44349b3" providerId="LiveId" clId="{30A766B1-982E-4295-BCAD-093FA0E8E566}" dt="2022-05-26T05:31:31.244" v="9981" actId="47"/>
        <pc:sldMkLst>
          <pc:docMk/>
          <pc:sldMk cId="4197855075" sldId="2441"/>
        </pc:sldMkLst>
        <pc:spChg chg="del">
          <ac:chgData name="Aurelien Domont" userId="6da7715ce44349b3" providerId="LiveId" clId="{30A766B1-982E-4295-BCAD-093FA0E8E566}" dt="2022-05-26T04:41:26.315" v="9142" actId="478"/>
          <ac:spMkLst>
            <pc:docMk/>
            <pc:sldMk cId="4197855075" sldId="2441"/>
            <ac:spMk id="6" creationId="{2D0D0678-9552-4571-916E-DB6B4ED6CF2F}"/>
          </ac:spMkLst>
        </pc:spChg>
        <pc:spChg chg="del">
          <ac:chgData name="Aurelien Domont" userId="6da7715ce44349b3" providerId="LiveId" clId="{30A766B1-982E-4295-BCAD-093FA0E8E566}" dt="2022-05-26T04:41:26.315" v="9142" actId="478"/>
          <ac:spMkLst>
            <pc:docMk/>
            <pc:sldMk cId="4197855075" sldId="2441"/>
            <ac:spMk id="7" creationId="{B8D1C305-E751-7014-B8AF-432C871C29BC}"/>
          </ac:spMkLst>
        </pc:spChg>
        <pc:spChg chg="del">
          <ac:chgData name="Aurelien Domont" userId="6da7715ce44349b3" providerId="LiveId" clId="{30A766B1-982E-4295-BCAD-093FA0E8E566}" dt="2022-05-26T04:41:26.315" v="9142" actId="478"/>
          <ac:spMkLst>
            <pc:docMk/>
            <pc:sldMk cId="4197855075" sldId="2441"/>
            <ac:spMk id="8" creationId="{833E61D1-7220-5363-6C05-EB4A6881DE0D}"/>
          </ac:spMkLst>
        </pc:spChg>
        <pc:spChg chg="del">
          <ac:chgData name="Aurelien Domont" userId="6da7715ce44349b3" providerId="LiveId" clId="{30A766B1-982E-4295-BCAD-093FA0E8E566}" dt="2022-05-26T04:41:26.315" v="9142" actId="478"/>
          <ac:spMkLst>
            <pc:docMk/>
            <pc:sldMk cId="4197855075" sldId="2441"/>
            <ac:spMk id="9" creationId="{ED6264A3-4C44-6E89-C7DD-FD2404447050}"/>
          </ac:spMkLst>
        </pc:spChg>
        <pc:spChg chg="del">
          <ac:chgData name="Aurelien Domont" userId="6da7715ce44349b3" providerId="LiveId" clId="{30A766B1-982E-4295-BCAD-093FA0E8E566}" dt="2022-05-26T04:41:26.315" v="9142" actId="478"/>
          <ac:spMkLst>
            <pc:docMk/>
            <pc:sldMk cId="4197855075" sldId="2441"/>
            <ac:spMk id="10" creationId="{82492462-1A76-B8B5-CBA7-D882BF75ADDD}"/>
          </ac:spMkLst>
        </pc:spChg>
        <pc:spChg chg="del">
          <ac:chgData name="Aurelien Domont" userId="6da7715ce44349b3" providerId="LiveId" clId="{30A766B1-982E-4295-BCAD-093FA0E8E566}" dt="2022-05-26T04:41:26.315" v="9142" actId="478"/>
          <ac:spMkLst>
            <pc:docMk/>
            <pc:sldMk cId="4197855075" sldId="2441"/>
            <ac:spMk id="12" creationId="{3AADFD92-A277-005A-2466-0F5B519F676D}"/>
          </ac:spMkLst>
        </pc:spChg>
        <pc:spChg chg="del">
          <ac:chgData name="Aurelien Domont" userId="6da7715ce44349b3" providerId="LiveId" clId="{30A766B1-982E-4295-BCAD-093FA0E8E566}" dt="2022-05-26T04:41:26.315" v="9142" actId="478"/>
          <ac:spMkLst>
            <pc:docMk/>
            <pc:sldMk cId="4197855075" sldId="2441"/>
            <ac:spMk id="14" creationId="{44DB535B-9BF8-0DCD-1469-D7D113A0C4F7}"/>
          </ac:spMkLst>
        </pc:spChg>
        <pc:spChg chg="del">
          <ac:chgData name="Aurelien Domont" userId="6da7715ce44349b3" providerId="LiveId" clId="{30A766B1-982E-4295-BCAD-093FA0E8E566}" dt="2022-05-26T04:41:26.315" v="9142" actId="478"/>
          <ac:spMkLst>
            <pc:docMk/>
            <pc:sldMk cId="4197855075" sldId="2441"/>
            <ac:spMk id="15" creationId="{8FDB6158-19FE-40A5-0B9E-2BB00D721A99}"/>
          </ac:spMkLst>
        </pc:spChg>
        <pc:spChg chg="mod">
          <ac:chgData name="Aurelien Domont" userId="6da7715ce44349b3" providerId="LiveId" clId="{30A766B1-982E-4295-BCAD-093FA0E8E566}" dt="2022-05-26T04:42:50.848" v="9250" actId="20577"/>
          <ac:spMkLst>
            <pc:docMk/>
            <pc:sldMk cId="4197855075" sldId="2441"/>
            <ac:spMk id="16" creationId="{6C2BB713-9637-4B9B-938F-E9768876782A}"/>
          </ac:spMkLst>
        </pc:spChg>
        <pc:spChg chg="del">
          <ac:chgData name="Aurelien Domont" userId="6da7715ce44349b3" providerId="LiveId" clId="{30A766B1-982E-4295-BCAD-093FA0E8E566}" dt="2022-05-26T04:41:29.357" v="9143" actId="478"/>
          <ac:spMkLst>
            <pc:docMk/>
            <pc:sldMk cId="4197855075" sldId="2441"/>
            <ac:spMk id="17" creationId="{97F65CA8-02BF-94FA-E3D7-D087A784929F}"/>
          </ac:spMkLst>
        </pc:spChg>
        <pc:spChg chg="del">
          <ac:chgData name="Aurelien Domont" userId="6da7715ce44349b3" providerId="LiveId" clId="{30A766B1-982E-4295-BCAD-093FA0E8E566}" dt="2022-05-26T04:41:29.357" v="9143" actId="478"/>
          <ac:spMkLst>
            <pc:docMk/>
            <pc:sldMk cId="4197855075" sldId="2441"/>
            <ac:spMk id="18" creationId="{0D8D6087-B68C-216B-B90E-BE2C72E3E7A2}"/>
          </ac:spMkLst>
        </pc:spChg>
        <pc:spChg chg="del">
          <ac:chgData name="Aurelien Domont" userId="6da7715ce44349b3" providerId="LiveId" clId="{30A766B1-982E-4295-BCAD-093FA0E8E566}" dt="2022-05-26T04:42:42.711" v="9241" actId="478"/>
          <ac:spMkLst>
            <pc:docMk/>
            <pc:sldMk cId="4197855075" sldId="2441"/>
            <ac:spMk id="19" creationId="{D28D2FF6-9058-BC0D-5950-3DC38C4822A4}"/>
          </ac:spMkLst>
        </pc:spChg>
        <pc:spChg chg="add del mod">
          <ac:chgData name="Aurelien Domont" userId="6da7715ce44349b3" providerId="LiveId" clId="{30A766B1-982E-4295-BCAD-093FA0E8E566}" dt="2022-05-26T05:04:56.835" v="9262" actId="478"/>
          <ac:spMkLst>
            <pc:docMk/>
            <pc:sldMk cId="4197855075" sldId="2441"/>
            <ac:spMk id="20" creationId="{396E4EE8-E6C5-F915-0EF6-9708DEF23E53}"/>
          </ac:spMkLst>
        </pc:spChg>
        <pc:spChg chg="add mod">
          <ac:chgData name="Aurelien Domont" userId="6da7715ce44349b3" providerId="LiveId" clId="{30A766B1-982E-4295-BCAD-093FA0E8E566}" dt="2022-05-26T05:09:05.212" v="9343" actId="1035"/>
          <ac:spMkLst>
            <pc:docMk/>
            <pc:sldMk cId="4197855075" sldId="2441"/>
            <ac:spMk id="21" creationId="{0C9D3003-BC88-EF09-E5EC-032C09736BF3}"/>
          </ac:spMkLst>
        </pc:spChg>
        <pc:spChg chg="add del mod">
          <ac:chgData name="Aurelien Domont" userId="6da7715ce44349b3" providerId="LiveId" clId="{30A766B1-982E-4295-BCAD-093FA0E8E566}" dt="2022-05-26T05:08:37.884" v="9327" actId="478"/>
          <ac:spMkLst>
            <pc:docMk/>
            <pc:sldMk cId="4197855075" sldId="2441"/>
            <ac:spMk id="22" creationId="{D54F5807-4D8F-EA3A-EAC3-5F10E6785FE5}"/>
          </ac:spMkLst>
        </pc:spChg>
        <pc:spChg chg="add mod">
          <ac:chgData name="Aurelien Domont" userId="6da7715ce44349b3" providerId="LiveId" clId="{30A766B1-982E-4295-BCAD-093FA0E8E566}" dt="2022-05-26T05:09:34.600" v="9368" actId="1036"/>
          <ac:spMkLst>
            <pc:docMk/>
            <pc:sldMk cId="4197855075" sldId="2441"/>
            <ac:spMk id="23" creationId="{98A42DEA-FB1C-A9B3-7B74-645EBF65DBC6}"/>
          </ac:spMkLst>
        </pc:spChg>
        <pc:spChg chg="add mod">
          <ac:chgData name="Aurelien Domont" userId="6da7715ce44349b3" providerId="LiveId" clId="{30A766B1-982E-4295-BCAD-093FA0E8E566}" dt="2022-05-26T05:09:37.084" v="9379" actId="1036"/>
          <ac:spMkLst>
            <pc:docMk/>
            <pc:sldMk cId="4197855075" sldId="2441"/>
            <ac:spMk id="24" creationId="{65A5A472-1950-69C5-92F7-C6498479F5CD}"/>
          </ac:spMkLst>
        </pc:spChg>
        <pc:spChg chg="add del mod">
          <ac:chgData name="Aurelien Domont" userId="6da7715ce44349b3" providerId="LiveId" clId="{30A766B1-982E-4295-BCAD-093FA0E8E566}" dt="2022-05-26T05:05:44.644" v="9264" actId="478"/>
          <ac:spMkLst>
            <pc:docMk/>
            <pc:sldMk cId="4197855075" sldId="2441"/>
            <ac:spMk id="27" creationId="{C13CF30B-65F2-2E02-DFD1-28080D3BC5D2}"/>
          </ac:spMkLst>
        </pc:spChg>
        <pc:spChg chg="add mod">
          <ac:chgData name="Aurelien Domont" userId="6da7715ce44349b3" providerId="LiveId" clId="{30A766B1-982E-4295-BCAD-093FA0E8E566}" dt="2022-05-26T05:10:11.216" v="9394"/>
          <ac:spMkLst>
            <pc:docMk/>
            <pc:sldMk cId="4197855075" sldId="2441"/>
            <ac:spMk id="28" creationId="{6A79932B-32F8-CBF1-7312-708BF608E3F6}"/>
          </ac:spMkLst>
        </pc:spChg>
        <pc:picChg chg="add del mod">
          <ac:chgData name="Aurelien Domont" userId="6da7715ce44349b3" providerId="LiveId" clId="{30A766B1-982E-4295-BCAD-093FA0E8E566}" dt="2022-05-26T05:07:06.941" v="9326" actId="478"/>
          <ac:picMkLst>
            <pc:docMk/>
            <pc:sldMk cId="4197855075" sldId="2441"/>
            <ac:picMk id="25" creationId="{69DFECB9-E750-67DD-F7FA-4B06BE66AC37}"/>
          </ac:picMkLst>
        </pc:picChg>
        <pc:picChg chg="add del mod">
          <ac:chgData name="Aurelien Domont" userId="6da7715ce44349b3" providerId="LiveId" clId="{30A766B1-982E-4295-BCAD-093FA0E8E566}" dt="2022-05-26T05:07:06.941" v="9326" actId="478"/>
          <ac:picMkLst>
            <pc:docMk/>
            <pc:sldMk cId="4197855075" sldId="2441"/>
            <ac:picMk id="26" creationId="{A0601037-82D5-9355-F463-3A57A66985E6}"/>
          </ac:picMkLst>
        </pc:picChg>
      </pc:sldChg>
      <pc:sldChg chg="modSp add del mod">
        <pc:chgData name="Aurelien Domont" userId="6da7715ce44349b3" providerId="LiveId" clId="{30A766B1-982E-4295-BCAD-093FA0E8E566}" dt="2022-05-26T05:10:21.130" v="9396" actId="47"/>
        <pc:sldMkLst>
          <pc:docMk/>
          <pc:sldMk cId="860267541" sldId="2442"/>
        </pc:sldMkLst>
        <pc:spChg chg="mod">
          <ac:chgData name="Aurelien Domont" userId="6da7715ce44349b3" providerId="LiveId" clId="{30A766B1-982E-4295-BCAD-093FA0E8E566}" dt="2022-05-26T04:43:38.644" v="9258" actId="20577"/>
          <ac:spMkLst>
            <pc:docMk/>
            <pc:sldMk cId="860267541" sldId="2442"/>
            <ac:spMk id="16" creationId="{6C2BB713-9637-4B9B-938F-E9768876782A}"/>
          </ac:spMkLst>
        </pc:spChg>
        <pc:spChg chg="mod">
          <ac:chgData name="Aurelien Domont" userId="6da7715ce44349b3" providerId="LiveId" clId="{30A766B1-982E-4295-BCAD-093FA0E8E566}" dt="2022-05-26T04:43:45.759" v="9261" actId="20577"/>
          <ac:spMkLst>
            <pc:docMk/>
            <pc:sldMk cId="860267541" sldId="2442"/>
            <ac:spMk id="20" creationId="{396E4EE8-E6C5-F915-0EF6-9708DEF23E53}"/>
          </ac:spMkLst>
        </pc:spChg>
      </pc:sldChg>
      <pc:sldChg chg="modSp add del mod">
        <pc:chgData name="Aurelien Domont" userId="6da7715ce44349b3" providerId="LiveId" clId="{30A766B1-982E-4295-BCAD-093FA0E8E566}" dt="2022-05-26T05:31:31.244" v="9981" actId="47"/>
        <pc:sldMkLst>
          <pc:docMk/>
          <pc:sldMk cId="3400293458" sldId="2443"/>
        </pc:sldMkLst>
        <pc:spChg chg="mod">
          <ac:chgData name="Aurelien Domont" userId="6da7715ce44349b3" providerId="LiveId" clId="{30A766B1-982E-4295-BCAD-093FA0E8E566}" dt="2022-05-26T05:10:25.465" v="9403" actId="20577"/>
          <ac:spMkLst>
            <pc:docMk/>
            <pc:sldMk cId="3400293458" sldId="2443"/>
            <ac:spMk id="16" creationId="{6C2BB713-9637-4B9B-938F-E9768876782A}"/>
          </ac:spMkLst>
        </pc:spChg>
        <pc:spChg chg="mod">
          <ac:chgData name="Aurelien Domont" userId="6da7715ce44349b3" providerId="LiveId" clId="{30A766B1-982E-4295-BCAD-093FA0E8E566}" dt="2022-05-26T05:11:42.936" v="9507" actId="20577"/>
          <ac:spMkLst>
            <pc:docMk/>
            <pc:sldMk cId="3400293458" sldId="2443"/>
            <ac:spMk id="21" creationId="{0C9D3003-BC88-EF09-E5EC-032C09736BF3}"/>
          </ac:spMkLst>
        </pc:spChg>
      </pc:sldChg>
      <pc:sldChg chg="addSp delSp modSp add mod">
        <pc:chgData name="Aurelien Domont" userId="6da7715ce44349b3" providerId="LiveId" clId="{30A766B1-982E-4295-BCAD-093FA0E8E566}" dt="2023-01-18T05:33:07.832" v="14918"/>
        <pc:sldMkLst>
          <pc:docMk/>
          <pc:sldMk cId="258368985" sldId="2444"/>
        </pc:sldMkLst>
        <pc:spChg chg="mod">
          <ac:chgData name="Aurelien Domont" userId="6da7715ce44349b3" providerId="LiveId" clId="{30A766B1-982E-4295-BCAD-093FA0E8E566}" dt="2023-01-18T05:33:07.832" v="14918"/>
          <ac:spMkLst>
            <pc:docMk/>
            <pc:sldMk cId="258368985" sldId="2444"/>
            <ac:spMk id="3" creationId="{CE2529A3-BA97-486F-9E02-8DFAAA7D8D38}"/>
          </ac:spMkLst>
        </pc:spChg>
        <pc:spChg chg="add mod">
          <ac:chgData name="Aurelien Domont" userId="6da7715ce44349b3" providerId="LiveId" clId="{30A766B1-982E-4295-BCAD-093FA0E8E566}" dt="2022-05-26T05:23:51.398" v="9710" actId="1036"/>
          <ac:spMkLst>
            <pc:docMk/>
            <pc:sldMk cId="258368985" sldId="2444"/>
            <ac:spMk id="9" creationId="{D8FC5BE3-84FB-BA9C-569A-42E95A8E097C}"/>
          </ac:spMkLst>
        </pc:spChg>
        <pc:spChg chg="add mod">
          <ac:chgData name="Aurelien Domont" userId="6da7715ce44349b3" providerId="LiveId" clId="{30A766B1-982E-4295-BCAD-093FA0E8E566}" dt="2022-05-26T05:23:44.196" v="9707" actId="14100"/>
          <ac:spMkLst>
            <pc:docMk/>
            <pc:sldMk cId="258368985" sldId="2444"/>
            <ac:spMk id="10" creationId="{6F60536E-3284-9F23-9294-5CD92885BD1C}"/>
          </ac:spMkLst>
        </pc:spChg>
        <pc:spChg chg="add mod">
          <ac:chgData name="Aurelien Domont" userId="6da7715ce44349b3" providerId="LiveId" clId="{30A766B1-982E-4295-BCAD-093FA0E8E566}" dt="2022-05-26T05:23:37.654" v="9706" actId="1036"/>
          <ac:spMkLst>
            <pc:docMk/>
            <pc:sldMk cId="258368985" sldId="2444"/>
            <ac:spMk id="11" creationId="{58F5A66E-00FA-DFD6-2A6E-8ABBA93FDE01}"/>
          </ac:spMkLst>
        </pc:spChg>
        <pc:spChg chg="add mod">
          <ac:chgData name="Aurelien Domont" userId="6da7715ce44349b3" providerId="LiveId" clId="{30A766B1-982E-4295-BCAD-093FA0E8E566}" dt="2022-05-26T05:31:59.949" v="10025"/>
          <ac:spMkLst>
            <pc:docMk/>
            <pc:sldMk cId="258368985" sldId="2444"/>
            <ac:spMk id="12" creationId="{E9269130-D11D-30F1-52A3-5B560039688A}"/>
          </ac:spMkLst>
        </pc:spChg>
        <pc:spChg chg="add mod">
          <ac:chgData name="Aurelien Domont" userId="6da7715ce44349b3" providerId="LiveId" clId="{30A766B1-982E-4295-BCAD-093FA0E8E566}" dt="2022-05-26T05:32:15.836" v="10039"/>
          <ac:spMkLst>
            <pc:docMk/>
            <pc:sldMk cId="258368985" sldId="2444"/>
            <ac:spMk id="14" creationId="{1A47267F-4F74-A846-CA0F-CE81A998F702}"/>
          </ac:spMkLst>
        </pc:spChg>
        <pc:spChg chg="add mod">
          <ac:chgData name="Aurelien Domont" userId="6da7715ce44349b3" providerId="LiveId" clId="{30A766B1-982E-4295-BCAD-093FA0E8E566}" dt="2022-05-26T05:32:22.077" v="10040"/>
          <ac:spMkLst>
            <pc:docMk/>
            <pc:sldMk cId="258368985" sldId="2444"/>
            <ac:spMk id="15" creationId="{2E1D4A29-F0E1-2F71-4363-0E9B3072E10F}"/>
          </ac:spMkLst>
        </pc:spChg>
        <pc:spChg chg="mod">
          <ac:chgData name="Aurelien Domont" userId="6da7715ce44349b3" providerId="LiveId" clId="{30A766B1-982E-4295-BCAD-093FA0E8E566}" dt="2023-01-18T05:33:07.832" v="14918"/>
          <ac:spMkLst>
            <pc:docMk/>
            <pc:sldMk cId="258368985" sldId="2444"/>
            <ac:spMk id="16" creationId="{6C2BB713-9637-4B9B-938F-E9768876782A}"/>
          </ac:spMkLst>
        </pc:spChg>
        <pc:spChg chg="add mod">
          <ac:chgData name="Aurelien Domont" userId="6da7715ce44349b3" providerId="LiveId" clId="{30A766B1-982E-4295-BCAD-093FA0E8E566}" dt="2022-05-26T05:15:19.357" v="9515"/>
          <ac:spMkLst>
            <pc:docMk/>
            <pc:sldMk cId="258368985" sldId="2444"/>
            <ac:spMk id="17" creationId="{A2237492-8943-EE7A-94EC-D37C3D8C7A06}"/>
          </ac:spMkLst>
        </pc:spChg>
        <pc:spChg chg="add mod">
          <ac:chgData name="Aurelien Domont" userId="6da7715ce44349b3" providerId="LiveId" clId="{30A766B1-982E-4295-BCAD-093FA0E8E566}" dt="2022-05-26T05:31:53.204" v="10024" actId="20577"/>
          <ac:spMkLst>
            <pc:docMk/>
            <pc:sldMk cId="258368985" sldId="2444"/>
            <ac:spMk id="18" creationId="{6CF691F5-8A64-58D2-F278-0CE266E4CE47}"/>
          </ac:spMkLst>
        </pc:spChg>
        <pc:spChg chg="del">
          <ac:chgData name="Aurelien Domont" userId="6da7715ce44349b3" providerId="LiveId" clId="{30A766B1-982E-4295-BCAD-093FA0E8E566}" dt="2022-05-26T05:14:40.026" v="9509" actId="478"/>
          <ac:spMkLst>
            <pc:docMk/>
            <pc:sldMk cId="258368985" sldId="2444"/>
            <ac:spMk id="21" creationId="{0C9D3003-BC88-EF09-E5EC-032C09736BF3}"/>
          </ac:spMkLst>
        </pc:spChg>
        <pc:spChg chg="del">
          <ac:chgData name="Aurelien Domont" userId="6da7715ce44349b3" providerId="LiveId" clId="{30A766B1-982E-4295-BCAD-093FA0E8E566}" dt="2022-05-26T05:14:40.026" v="9509" actId="478"/>
          <ac:spMkLst>
            <pc:docMk/>
            <pc:sldMk cId="258368985" sldId="2444"/>
            <ac:spMk id="23" creationId="{98A42DEA-FB1C-A9B3-7B74-645EBF65DBC6}"/>
          </ac:spMkLst>
        </pc:spChg>
        <pc:spChg chg="del">
          <ac:chgData name="Aurelien Domont" userId="6da7715ce44349b3" providerId="LiveId" clId="{30A766B1-982E-4295-BCAD-093FA0E8E566}" dt="2022-05-26T05:14:40.026" v="9509" actId="478"/>
          <ac:spMkLst>
            <pc:docMk/>
            <pc:sldMk cId="258368985" sldId="2444"/>
            <ac:spMk id="24" creationId="{65A5A472-1950-69C5-92F7-C6498479F5CD}"/>
          </ac:spMkLst>
        </pc:spChg>
        <pc:spChg chg="del">
          <ac:chgData name="Aurelien Domont" userId="6da7715ce44349b3" providerId="LiveId" clId="{30A766B1-982E-4295-BCAD-093FA0E8E566}" dt="2022-05-26T05:14:40.026" v="9509" actId="478"/>
          <ac:spMkLst>
            <pc:docMk/>
            <pc:sldMk cId="258368985" sldId="2444"/>
            <ac:spMk id="28" creationId="{6A79932B-32F8-CBF1-7312-708BF608E3F6}"/>
          </ac:spMkLst>
        </pc:spChg>
      </pc:sldChg>
      <pc:sldChg chg="modSp add mod">
        <pc:chgData name="Aurelien Domont" userId="6da7715ce44349b3" providerId="LiveId" clId="{30A766B1-982E-4295-BCAD-093FA0E8E566}" dt="2023-01-18T05:33:07.832" v="14918"/>
        <pc:sldMkLst>
          <pc:docMk/>
          <pc:sldMk cId="1297274787" sldId="2445"/>
        </pc:sldMkLst>
        <pc:spChg chg="mod">
          <ac:chgData name="Aurelien Domont" userId="6da7715ce44349b3" providerId="LiveId" clId="{30A766B1-982E-4295-BCAD-093FA0E8E566}" dt="2023-01-18T05:33:07.832" v="14918"/>
          <ac:spMkLst>
            <pc:docMk/>
            <pc:sldMk cId="1297274787" sldId="2445"/>
            <ac:spMk id="3" creationId="{CE2529A3-BA97-486F-9E02-8DFAAA7D8D38}"/>
          </ac:spMkLst>
        </pc:spChg>
        <pc:spChg chg="mod">
          <ac:chgData name="Aurelien Domont" userId="6da7715ce44349b3" providerId="LiveId" clId="{30A766B1-982E-4295-BCAD-093FA0E8E566}" dt="2022-05-26T05:39:41.081" v="10069"/>
          <ac:spMkLst>
            <pc:docMk/>
            <pc:sldMk cId="1297274787" sldId="2445"/>
            <ac:spMk id="14" creationId="{1A47267F-4F74-A846-CA0F-CE81A998F702}"/>
          </ac:spMkLst>
        </pc:spChg>
        <pc:spChg chg="mod">
          <ac:chgData name="Aurelien Domont" userId="6da7715ce44349b3" providerId="LiveId" clId="{30A766B1-982E-4295-BCAD-093FA0E8E566}" dt="2023-01-18T05:33:07.832" v="14918"/>
          <ac:spMkLst>
            <pc:docMk/>
            <pc:sldMk cId="1297274787" sldId="2445"/>
            <ac:spMk id="16" creationId="{6C2BB713-9637-4B9B-938F-E9768876782A}"/>
          </ac:spMkLst>
        </pc:spChg>
      </pc:sldChg>
      <pc:sldChg chg="delSp modSp add mod">
        <pc:chgData name="Aurelien Domont" userId="6da7715ce44349b3" providerId="LiveId" clId="{30A766B1-982E-4295-BCAD-093FA0E8E566}" dt="2023-01-18T05:33:07.832" v="14918"/>
        <pc:sldMkLst>
          <pc:docMk/>
          <pc:sldMk cId="1506314797" sldId="2446"/>
        </pc:sldMkLst>
        <pc:spChg chg="del">
          <ac:chgData name="Aurelien Domont" userId="6da7715ce44349b3" providerId="LiveId" clId="{30A766B1-982E-4295-BCAD-093FA0E8E566}" dt="2022-05-26T05:33:50.001" v="10043" actId="478"/>
          <ac:spMkLst>
            <pc:docMk/>
            <pc:sldMk cId="1506314797" sldId="2446"/>
            <ac:spMk id="2" creationId="{69A6D4AE-AC5D-1056-1148-B9FE469AB2BA}"/>
          </ac:spMkLst>
        </pc:spChg>
        <pc:spChg chg="mod">
          <ac:chgData name="Aurelien Domont" userId="6da7715ce44349b3" providerId="LiveId" clId="{30A766B1-982E-4295-BCAD-093FA0E8E566}" dt="2023-01-18T05:33:07.832" v="14918"/>
          <ac:spMkLst>
            <pc:docMk/>
            <pc:sldMk cId="1506314797" sldId="2446"/>
            <ac:spMk id="3" creationId="{CE2529A3-BA97-486F-9E02-8DFAAA7D8D38}"/>
          </ac:spMkLst>
        </pc:spChg>
        <pc:spChg chg="mod">
          <ac:chgData name="Aurelien Domont" userId="6da7715ce44349b3" providerId="LiveId" clId="{30A766B1-982E-4295-BCAD-093FA0E8E566}" dt="2023-01-18T05:33:07.832" v="14918"/>
          <ac:spMkLst>
            <pc:docMk/>
            <pc:sldMk cId="1506314797" sldId="2446"/>
            <ac:spMk id="16" creationId="{6C2BB713-9637-4B9B-938F-E9768876782A}"/>
          </ac:spMkLst>
        </pc:spChg>
      </pc:sldChg>
      <pc:sldChg chg="addSp delSp modSp add del mod">
        <pc:chgData name="Aurelien Domont" userId="6da7715ce44349b3" providerId="LiveId" clId="{30A766B1-982E-4295-BCAD-093FA0E8E566}" dt="2022-05-26T05:37:44.527" v="10063" actId="47"/>
        <pc:sldMkLst>
          <pc:docMk/>
          <pc:sldMk cId="18652503" sldId="2447"/>
        </pc:sldMkLst>
        <pc:spChg chg="add del mod">
          <ac:chgData name="Aurelien Domont" userId="6da7715ce44349b3" providerId="LiveId" clId="{30A766B1-982E-4295-BCAD-093FA0E8E566}" dt="2022-05-26T05:37:41.660" v="10062" actId="478"/>
          <ac:spMkLst>
            <pc:docMk/>
            <pc:sldMk cId="18652503" sldId="2447"/>
            <ac:spMk id="15" creationId="{E11D893A-F3AD-623A-B029-FC3F4906F7B9}"/>
          </ac:spMkLst>
        </pc:spChg>
      </pc:sldChg>
      <pc:sldChg chg="modSp add">
        <pc:chgData name="Aurelien Domont" userId="6da7715ce44349b3" providerId="LiveId" clId="{30A766B1-982E-4295-BCAD-093FA0E8E566}" dt="2023-01-18T05:33:07.832" v="14918"/>
        <pc:sldMkLst>
          <pc:docMk/>
          <pc:sldMk cId="286161067" sldId="2447"/>
        </pc:sldMkLst>
        <pc:spChg chg="mod">
          <ac:chgData name="Aurelien Domont" userId="6da7715ce44349b3" providerId="LiveId" clId="{30A766B1-982E-4295-BCAD-093FA0E8E566}" dt="2023-01-18T05:33:07.832" v="14918"/>
          <ac:spMkLst>
            <pc:docMk/>
            <pc:sldMk cId="286161067" sldId="2447"/>
            <ac:spMk id="3" creationId="{CE2529A3-BA97-486F-9E02-8DFAAA7D8D38}"/>
          </ac:spMkLst>
        </pc:spChg>
        <pc:spChg chg="mod">
          <ac:chgData name="Aurelien Domont" userId="6da7715ce44349b3" providerId="LiveId" clId="{30A766B1-982E-4295-BCAD-093FA0E8E566}" dt="2023-01-18T05:33:07.832" v="14918"/>
          <ac:spMkLst>
            <pc:docMk/>
            <pc:sldMk cId="286161067" sldId="2447"/>
            <ac:spMk id="16" creationId="{6C2BB713-9637-4B9B-938F-E9768876782A}"/>
          </ac:spMkLst>
        </pc:spChg>
      </pc:sldChg>
      <pc:sldChg chg="modSp add del mod">
        <pc:chgData name="Aurelien Domont" userId="6da7715ce44349b3" providerId="LiveId" clId="{30A766B1-982E-4295-BCAD-093FA0E8E566}" dt="2022-05-26T05:37:21.186" v="10059" actId="47"/>
        <pc:sldMkLst>
          <pc:docMk/>
          <pc:sldMk cId="2228944956" sldId="2447"/>
        </pc:sldMkLst>
        <pc:spChg chg="mod">
          <ac:chgData name="Aurelien Domont" userId="6da7715ce44349b3" providerId="LiveId" clId="{30A766B1-982E-4295-BCAD-093FA0E8E566}" dt="2022-05-26T05:34:19.481" v="10046"/>
          <ac:spMkLst>
            <pc:docMk/>
            <pc:sldMk cId="2228944956" sldId="2447"/>
            <ac:spMk id="11" creationId="{253D5220-FD43-D330-C445-E353084D304F}"/>
          </ac:spMkLst>
        </pc:spChg>
        <pc:spChg chg="mod">
          <ac:chgData name="Aurelien Domont" userId="6da7715ce44349b3" providerId="LiveId" clId="{30A766B1-982E-4295-BCAD-093FA0E8E566}" dt="2022-05-26T05:35:05.342" v="10058" actId="20577"/>
          <ac:spMkLst>
            <pc:docMk/>
            <pc:sldMk cId="2228944956" sldId="2447"/>
            <ac:spMk id="16" creationId="{6C2BB713-9637-4B9B-938F-E9768876782A}"/>
          </ac:spMkLst>
        </pc:spChg>
      </pc:sldChg>
      <pc:sldChg chg="modSp add mod">
        <pc:chgData name="Aurelien Domont" userId="6da7715ce44349b3" providerId="LiveId" clId="{30A766B1-982E-4295-BCAD-093FA0E8E566}" dt="2023-01-18T05:33:07.832" v="14918"/>
        <pc:sldMkLst>
          <pc:docMk/>
          <pc:sldMk cId="2807467851" sldId="2448"/>
        </pc:sldMkLst>
        <pc:spChg chg="mod">
          <ac:chgData name="Aurelien Domont" userId="6da7715ce44349b3" providerId="LiveId" clId="{30A766B1-982E-4295-BCAD-093FA0E8E566}" dt="2023-01-18T05:33:07.832" v="14918"/>
          <ac:spMkLst>
            <pc:docMk/>
            <pc:sldMk cId="2807467851" sldId="2448"/>
            <ac:spMk id="3" creationId="{CE2529A3-BA97-486F-9E02-8DFAAA7D8D38}"/>
          </ac:spMkLst>
        </pc:spChg>
        <pc:spChg chg="mod">
          <ac:chgData name="Aurelien Domont" userId="6da7715ce44349b3" providerId="LiveId" clId="{30A766B1-982E-4295-BCAD-093FA0E8E566}" dt="2022-05-26T05:55:15.600" v="10340" actId="20577"/>
          <ac:spMkLst>
            <pc:docMk/>
            <pc:sldMk cId="2807467851" sldId="2448"/>
            <ac:spMk id="6" creationId="{925DDD0A-01CE-7FB4-14EA-5618B9C4E995}"/>
          </ac:spMkLst>
        </pc:spChg>
        <pc:spChg chg="mod">
          <ac:chgData name="Aurelien Domont" userId="6da7715ce44349b3" providerId="LiveId" clId="{30A766B1-982E-4295-BCAD-093FA0E8E566}" dt="2023-01-18T05:33:07.832" v="14918"/>
          <ac:spMkLst>
            <pc:docMk/>
            <pc:sldMk cId="2807467851" sldId="2448"/>
            <ac:spMk id="16" creationId="{6C2BB713-9637-4B9B-938F-E9768876782A}"/>
          </ac:spMkLst>
        </pc:spChg>
      </pc:sldChg>
      <pc:sldChg chg="addSp delSp modSp add mod">
        <pc:chgData name="Aurelien Domont" userId="6da7715ce44349b3" providerId="LiveId" clId="{30A766B1-982E-4295-BCAD-093FA0E8E566}" dt="2023-01-18T05:33:07.832" v="14918"/>
        <pc:sldMkLst>
          <pc:docMk/>
          <pc:sldMk cId="73846722" sldId="2449"/>
        </pc:sldMkLst>
        <pc:spChg chg="del">
          <ac:chgData name="Aurelien Domont" userId="6da7715ce44349b3" providerId="LiveId" clId="{30A766B1-982E-4295-BCAD-093FA0E8E566}" dt="2022-05-26T05:57:43.076" v="10359" actId="478"/>
          <ac:spMkLst>
            <pc:docMk/>
            <pc:sldMk cId="73846722" sldId="2449"/>
            <ac:spMk id="2" creationId="{7801488D-B37C-407E-9007-31C23DCB2033}"/>
          </ac:spMkLst>
        </pc:spChg>
        <pc:spChg chg="mod">
          <ac:chgData name="Aurelien Domont" userId="6da7715ce44349b3" providerId="LiveId" clId="{30A766B1-982E-4295-BCAD-093FA0E8E566}" dt="2023-01-18T05:33:07.832" v="14918"/>
          <ac:spMkLst>
            <pc:docMk/>
            <pc:sldMk cId="73846722" sldId="2449"/>
            <ac:spMk id="3" creationId="{CE2529A3-BA97-486F-9E02-8DFAAA7D8D38}"/>
          </ac:spMkLst>
        </pc:spChg>
        <pc:spChg chg="mod">
          <ac:chgData name="Aurelien Domont" userId="6da7715ce44349b3" providerId="LiveId" clId="{30A766B1-982E-4295-BCAD-093FA0E8E566}" dt="2023-01-18T05:33:07.832" v="14918"/>
          <ac:spMkLst>
            <pc:docMk/>
            <pc:sldMk cId="73846722" sldId="2449"/>
            <ac:spMk id="16" creationId="{6C2BB713-9637-4B9B-938F-E9768876782A}"/>
          </ac:spMkLst>
        </pc:spChg>
        <pc:spChg chg="del">
          <ac:chgData name="Aurelien Domont" userId="6da7715ce44349b3" providerId="LiveId" clId="{30A766B1-982E-4295-BCAD-093FA0E8E566}" dt="2022-05-26T05:57:41.044" v="10358" actId="478"/>
          <ac:spMkLst>
            <pc:docMk/>
            <pc:sldMk cId="73846722" sldId="2449"/>
            <ac:spMk id="24" creationId="{476E214A-0309-4764-9D8B-8F0A8890090C}"/>
          </ac:spMkLst>
        </pc:spChg>
        <pc:spChg chg="del">
          <ac:chgData name="Aurelien Domont" userId="6da7715ce44349b3" providerId="LiveId" clId="{30A766B1-982E-4295-BCAD-093FA0E8E566}" dt="2022-05-26T05:57:43.076" v="10359" actId="478"/>
          <ac:spMkLst>
            <pc:docMk/>
            <pc:sldMk cId="73846722" sldId="2449"/>
            <ac:spMk id="26" creationId="{6EDED422-89D7-4395-BABA-B841ED8D7BD4}"/>
          </ac:spMkLst>
        </pc:spChg>
        <pc:spChg chg="del">
          <ac:chgData name="Aurelien Domont" userId="6da7715ce44349b3" providerId="LiveId" clId="{30A766B1-982E-4295-BCAD-093FA0E8E566}" dt="2022-05-26T05:57:43.076" v="10359" actId="478"/>
          <ac:spMkLst>
            <pc:docMk/>
            <pc:sldMk cId="73846722" sldId="2449"/>
            <ac:spMk id="27" creationId="{F432BD65-D95A-4622-814B-DD2615DF86DD}"/>
          </ac:spMkLst>
        </pc:spChg>
        <pc:spChg chg="del">
          <ac:chgData name="Aurelien Domont" userId="6da7715ce44349b3" providerId="LiveId" clId="{30A766B1-982E-4295-BCAD-093FA0E8E566}" dt="2022-05-26T05:57:43.076" v="10359" actId="478"/>
          <ac:spMkLst>
            <pc:docMk/>
            <pc:sldMk cId="73846722" sldId="2449"/>
            <ac:spMk id="28" creationId="{FA40499B-398B-46E6-957F-2629A423C26C}"/>
          </ac:spMkLst>
        </pc:spChg>
        <pc:spChg chg="del">
          <ac:chgData name="Aurelien Domont" userId="6da7715ce44349b3" providerId="LiveId" clId="{30A766B1-982E-4295-BCAD-093FA0E8E566}" dt="2022-05-26T05:57:43.076" v="10359" actId="478"/>
          <ac:spMkLst>
            <pc:docMk/>
            <pc:sldMk cId="73846722" sldId="2449"/>
            <ac:spMk id="29" creationId="{62392068-F03F-445E-BCAE-2E864A90E1EE}"/>
          </ac:spMkLst>
        </pc:spChg>
        <pc:spChg chg="del">
          <ac:chgData name="Aurelien Domont" userId="6da7715ce44349b3" providerId="LiveId" clId="{30A766B1-982E-4295-BCAD-093FA0E8E566}" dt="2022-05-26T05:57:43.076" v="10359" actId="478"/>
          <ac:spMkLst>
            <pc:docMk/>
            <pc:sldMk cId="73846722" sldId="2449"/>
            <ac:spMk id="30" creationId="{09C0A18A-A045-41DE-B693-548C768EBA34}"/>
          </ac:spMkLst>
        </pc:spChg>
        <pc:spChg chg="del">
          <ac:chgData name="Aurelien Domont" userId="6da7715ce44349b3" providerId="LiveId" clId="{30A766B1-982E-4295-BCAD-093FA0E8E566}" dt="2022-05-26T05:57:43.076" v="10359" actId="478"/>
          <ac:spMkLst>
            <pc:docMk/>
            <pc:sldMk cId="73846722" sldId="2449"/>
            <ac:spMk id="31" creationId="{CDCB9516-94C8-488A-931D-B95F8334C154}"/>
          </ac:spMkLst>
        </pc:spChg>
        <pc:spChg chg="del">
          <ac:chgData name="Aurelien Domont" userId="6da7715ce44349b3" providerId="LiveId" clId="{30A766B1-982E-4295-BCAD-093FA0E8E566}" dt="2022-05-26T05:57:43.076" v="10359" actId="478"/>
          <ac:spMkLst>
            <pc:docMk/>
            <pc:sldMk cId="73846722" sldId="2449"/>
            <ac:spMk id="32" creationId="{8E0C78AE-920F-4853-A51F-EDE1E455B5EA}"/>
          </ac:spMkLst>
        </pc:spChg>
        <pc:spChg chg="del">
          <ac:chgData name="Aurelien Domont" userId="6da7715ce44349b3" providerId="LiveId" clId="{30A766B1-982E-4295-BCAD-093FA0E8E566}" dt="2022-05-26T05:57:43.076" v="10359" actId="478"/>
          <ac:spMkLst>
            <pc:docMk/>
            <pc:sldMk cId="73846722" sldId="2449"/>
            <ac:spMk id="33" creationId="{D6F65A2D-D9F9-4CF4-A2D1-F6EC7DA87405}"/>
          </ac:spMkLst>
        </pc:spChg>
        <pc:spChg chg="del">
          <ac:chgData name="Aurelien Domont" userId="6da7715ce44349b3" providerId="LiveId" clId="{30A766B1-982E-4295-BCAD-093FA0E8E566}" dt="2022-05-26T05:57:43.076" v="10359" actId="478"/>
          <ac:spMkLst>
            <pc:docMk/>
            <pc:sldMk cId="73846722" sldId="2449"/>
            <ac:spMk id="34" creationId="{697A44CC-491D-4D6F-BB8B-9942343A7C1A}"/>
          </ac:spMkLst>
        </pc:spChg>
        <pc:spChg chg="del">
          <ac:chgData name="Aurelien Domont" userId="6da7715ce44349b3" providerId="LiveId" clId="{30A766B1-982E-4295-BCAD-093FA0E8E566}" dt="2022-05-26T05:57:43.076" v="10359" actId="478"/>
          <ac:spMkLst>
            <pc:docMk/>
            <pc:sldMk cId="73846722" sldId="2449"/>
            <ac:spMk id="35" creationId="{34F315BC-EAD0-4D66-A0C9-4E941C65E3E1}"/>
          </ac:spMkLst>
        </pc:spChg>
        <pc:spChg chg="del">
          <ac:chgData name="Aurelien Domont" userId="6da7715ce44349b3" providerId="LiveId" clId="{30A766B1-982E-4295-BCAD-093FA0E8E566}" dt="2022-05-26T05:57:43.076" v="10359" actId="478"/>
          <ac:spMkLst>
            <pc:docMk/>
            <pc:sldMk cId="73846722" sldId="2449"/>
            <ac:spMk id="36" creationId="{F1E7B33E-8109-4F7D-8E79-3A8280A4B32B}"/>
          </ac:spMkLst>
        </pc:spChg>
        <pc:spChg chg="del">
          <ac:chgData name="Aurelien Domont" userId="6da7715ce44349b3" providerId="LiveId" clId="{30A766B1-982E-4295-BCAD-093FA0E8E566}" dt="2022-05-26T05:57:43.076" v="10359" actId="478"/>
          <ac:spMkLst>
            <pc:docMk/>
            <pc:sldMk cId="73846722" sldId="2449"/>
            <ac:spMk id="37" creationId="{E02D6935-E27B-4651-BA44-E3884E8AD9EB}"/>
          </ac:spMkLst>
        </pc:spChg>
        <pc:spChg chg="del">
          <ac:chgData name="Aurelien Domont" userId="6da7715ce44349b3" providerId="LiveId" clId="{30A766B1-982E-4295-BCAD-093FA0E8E566}" dt="2022-05-26T05:57:43.076" v="10359" actId="478"/>
          <ac:spMkLst>
            <pc:docMk/>
            <pc:sldMk cId="73846722" sldId="2449"/>
            <ac:spMk id="38" creationId="{F2118399-0778-4DE9-811F-24FD867B60E9}"/>
          </ac:spMkLst>
        </pc:spChg>
        <pc:spChg chg="del">
          <ac:chgData name="Aurelien Domont" userId="6da7715ce44349b3" providerId="LiveId" clId="{30A766B1-982E-4295-BCAD-093FA0E8E566}" dt="2022-05-26T05:57:43.076" v="10359" actId="478"/>
          <ac:spMkLst>
            <pc:docMk/>
            <pc:sldMk cId="73846722" sldId="2449"/>
            <ac:spMk id="39" creationId="{FB616301-0EF4-49C8-AAD9-9AE046A9A291}"/>
          </ac:spMkLst>
        </pc:spChg>
        <pc:spChg chg="del">
          <ac:chgData name="Aurelien Domont" userId="6da7715ce44349b3" providerId="LiveId" clId="{30A766B1-982E-4295-BCAD-093FA0E8E566}" dt="2022-05-26T05:57:43.076" v="10359" actId="478"/>
          <ac:spMkLst>
            <pc:docMk/>
            <pc:sldMk cId="73846722" sldId="2449"/>
            <ac:spMk id="40" creationId="{C0C45F1C-71C7-4E21-B51E-E8979C4C5F6C}"/>
          </ac:spMkLst>
        </pc:spChg>
        <pc:spChg chg="del">
          <ac:chgData name="Aurelien Domont" userId="6da7715ce44349b3" providerId="LiveId" clId="{30A766B1-982E-4295-BCAD-093FA0E8E566}" dt="2022-05-26T05:57:43.076" v="10359" actId="478"/>
          <ac:spMkLst>
            <pc:docMk/>
            <pc:sldMk cId="73846722" sldId="2449"/>
            <ac:spMk id="41" creationId="{66D153C2-20D6-4CB0-B844-1F216BE80544}"/>
          </ac:spMkLst>
        </pc:spChg>
        <pc:spChg chg="del">
          <ac:chgData name="Aurelien Domont" userId="6da7715ce44349b3" providerId="LiveId" clId="{30A766B1-982E-4295-BCAD-093FA0E8E566}" dt="2022-05-26T05:57:43.076" v="10359" actId="478"/>
          <ac:spMkLst>
            <pc:docMk/>
            <pc:sldMk cId="73846722" sldId="2449"/>
            <ac:spMk id="42" creationId="{32A0EF88-3B67-4DAD-8715-564E04849431}"/>
          </ac:spMkLst>
        </pc:spChg>
        <pc:spChg chg="del">
          <ac:chgData name="Aurelien Domont" userId="6da7715ce44349b3" providerId="LiveId" clId="{30A766B1-982E-4295-BCAD-093FA0E8E566}" dt="2022-05-26T05:57:41.044" v="10358" actId="478"/>
          <ac:spMkLst>
            <pc:docMk/>
            <pc:sldMk cId="73846722" sldId="2449"/>
            <ac:spMk id="43" creationId="{A58727D5-5AC8-4249-86B6-6E5B35B7B683}"/>
          </ac:spMkLst>
        </pc:spChg>
        <pc:spChg chg="del">
          <ac:chgData name="Aurelien Domont" userId="6da7715ce44349b3" providerId="LiveId" clId="{30A766B1-982E-4295-BCAD-093FA0E8E566}" dt="2022-05-26T05:57:41.044" v="10358" actId="478"/>
          <ac:spMkLst>
            <pc:docMk/>
            <pc:sldMk cId="73846722" sldId="2449"/>
            <ac:spMk id="44" creationId="{CB25CF17-7E5E-4C40-95EF-AD1DC74E3056}"/>
          </ac:spMkLst>
        </pc:spChg>
        <pc:spChg chg="del">
          <ac:chgData name="Aurelien Domont" userId="6da7715ce44349b3" providerId="LiveId" clId="{30A766B1-982E-4295-BCAD-093FA0E8E566}" dt="2022-05-26T05:57:41.044" v="10358" actId="478"/>
          <ac:spMkLst>
            <pc:docMk/>
            <pc:sldMk cId="73846722" sldId="2449"/>
            <ac:spMk id="45" creationId="{ADD15F0A-C92C-4687-BA2E-E00098AFCC19}"/>
          </ac:spMkLst>
        </pc:spChg>
        <pc:spChg chg="add del mod">
          <ac:chgData name="Aurelien Domont" userId="6da7715ce44349b3" providerId="LiveId" clId="{30A766B1-982E-4295-BCAD-093FA0E8E566}" dt="2022-05-26T05:58:26.831" v="10418"/>
          <ac:spMkLst>
            <pc:docMk/>
            <pc:sldMk cId="73846722" sldId="2449"/>
            <ac:spMk id="46" creationId="{14652D45-55B9-963E-EDA8-B76B26CB11EC}"/>
          </ac:spMkLst>
        </pc:spChg>
        <pc:spChg chg="add del mod">
          <ac:chgData name="Aurelien Domont" userId="6da7715ce44349b3" providerId="LiveId" clId="{30A766B1-982E-4295-BCAD-093FA0E8E566}" dt="2022-05-26T05:58:26.831" v="10418"/>
          <ac:spMkLst>
            <pc:docMk/>
            <pc:sldMk cId="73846722" sldId="2449"/>
            <ac:spMk id="47" creationId="{AF5B01CB-6C65-2B1D-9279-98333767492A}"/>
          </ac:spMkLst>
        </pc:spChg>
        <pc:spChg chg="add del mod">
          <ac:chgData name="Aurelien Domont" userId="6da7715ce44349b3" providerId="LiveId" clId="{30A766B1-982E-4295-BCAD-093FA0E8E566}" dt="2022-05-26T05:58:57.969" v="10421" actId="478"/>
          <ac:spMkLst>
            <pc:docMk/>
            <pc:sldMk cId="73846722" sldId="2449"/>
            <ac:spMk id="48" creationId="{AF0FE42A-41E8-33C2-C21C-B76C6F204EAA}"/>
          </ac:spMkLst>
        </pc:spChg>
        <pc:spChg chg="mod">
          <ac:chgData name="Aurelien Domont" userId="6da7715ce44349b3" providerId="LiveId" clId="{30A766B1-982E-4295-BCAD-093FA0E8E566}" dt="2022-05-26T05:58:32.183" v="10419"/>
          <ac:spMkLst>
            <pc:docMk/>
            <pc:sldMk cId="73846722" sldId="2449"/>
            <ac:spMk id="50" creationId="{E3BAFA00-82BB-D11B-3AC2-17FE0B92A5B0}"/>
          </ac:spMkLst>
        </pc:spChg>
        <pc:spChg chg="mod">
          <ac:chgData name="Aurelien Domont" userId="6da7715ce44349b3" providerId="LiveId" clId="{30A766B1-982E-4295-BCAD-093FA0E8E566}" dt="2022-05-26T05:58:32.183" v="10419"/>
          <ac:spMkLst>
            <pc:docMk/>
            <pc:sldMk cId="73846722" sldId="2449"/>
            <ac:spMk id="51" creationId="{9EBA3CBD-776F-6FE1-5642-BC3C75DCDF94}"/>
          </ac:spMkLst>
        </pc:spChg>
        <pc:spChg chg="add del mod">
          <ac:chgData name="Aurelien Domont" userId="6da7715ce44349b3" providerId="LiveId" clId="{30A766B1-982E-4295-BCAD-093FA0E8E566}" dt="2022-05-26T05:58:57.969" v="10421" actId="478"/>
          <ac:spMkLst>
            <pc:docMk/>
            <pc:sldMk cId="73846722" sldId="2449"/>
            <ac:spMk id="52" creationId="{E82467D4-DDED-0881-1493-B22C05CB06FB}"/>
          </ac:spMkLst>
        </pc:spChg>
        <pc:spChg chg="add mod">
          <ac:chgData name="Aurelien Domont" userId="6da7715ce44349b3" providerId="LiveId" clId="{30A766B1-982E-4295-BCAD-093FA0E8E566}" dt="2022-05-26T06:56:11.310" v="11899" actId="20577"/>
          <ac:spMkLst>
            <pc:docMk/>
            <pc:sldMk cId="73846722" sldId="2449"/>
            <ac:spMk id="53" creationId="{F1A8F946-F497-C9D3-1A8F-91DDF8DB0BF2}"/>
          </ac:spMkLst>
        </pc:spChg>
        <pc:spChg chg="add del mod">
          <ac:chgData name="Aurelien Domont" userId="6da7715ce44349b3" providerId="LiveId" clId="{30A766B1-982E-4295-BCAD-093FA0E8E566}" dt="2022-05-26T05:59:24.042" v="10430" actId="478"/>
          <ac:spMkLst>
            <pc:docMk/>
            <pc:sldMk cId="73846722" sldId="2449"/>
            <ac:spMk id="54" creationId="{A647C8DE-84CE-4129-E675-DF286930A91A}"/>
          </ac:spMkLst>
        </pc:spChg>
        <pc:spChg chg="del">
          <ac:chgData name="Aurelien Domont" userId="6da7715ce44349b3" providerId="LiveId" clId="{30A766B1-982E-4295-BCAD-093FA0E8E566}" dt="2022-05-26T05:57:43.076" v="10359" actId="478"/>
          <ac:spMkLst>
            <pc:docMk/>
            <pc:sldMk cId="73846722" sldId="2449"/>
            <ac:spMk id="89" creationId="{F54E783C-428C-4ACB-9CCA-0F131DFBCD93}"/>
          </ac:spMkLst>
        </pc:spChg>
        <pc:spChg chg="del">
          <ac:chgData name="Aurelien Domont" userId="6da7715ce44349b3" providerId="LiveId" clId="{30A766B1-982E-4295-BCAD-093FA0E8E566}" dt="2022-05-26T05:57:43.076" v="10359" actId="478"/>
          <ac:spMkLst>
            <pc:docMk/>
            <pc:sldMk cId="73846722" sldId="2449"/>
            <ac:spMk id="91" creationId="{54D58893-7FD7-4B48-A7C1-C595BE4567CB}"/>
          </ac:spMkLst>
        </pc:spChg>
        <pc:spChg chg="del">
          <ac:chgData name="Aurelien Domont" userId="6da7715ce44349b3" providerId="LiveId" clId="{30A766B1-982E-4295-BCAD-093FA0E8E566}" dt="2022-05-26T05:57:43.076" v="10359" actId="478"/>
          <ac:spMkLst>
            <pc:docMk/>
            <pc:sldMk cId="73846722" sldId="2449"/>
            <ac:spMk id="93" creationId="{1A4ECCBD-515E-4F51-BCA3-54EA0A8EDE51}"/>
          </ac:spMkLst>
        </pc:spChg>
        <pc:spChg chg="del">
          <ac:chgData name="Aurelien Domont" userId="6da7715ce44349b3" providerId="LiveId" clId="{30A766B1-982E-4295-BCAD-093FA0E8E566}" dt="2022-05-26T05:57:43.076" v="10359" actId="478"/>
          <ac:spMkLst>
            <pc:docMk/>
            <pc:sldMk cId="73846722" sldId="2449"/>
            <ac:spMk id="95" creationId="{2E62BF26-0BD5-4C16-B50A-E8AB06F59149}"/>
          </ac:spMkLst>
        </pc:spChg>
        <pc:spChg chg="del">
          <ac:chgData name="Aurelien Domont" userId="6da7715ce44349b3" providerId="LiveId" clId="{30A766B1-982E-4295-BCAD-093FA0E8E566}" dt="2022-05-26T05:57:43.076" v="10359" actId="478"/>
          <ac:spMkLst>
            <pc:docMk/>
            <pc:sldMk cId="73846722" sldId="2449"/>
            <ac:spMk id="97" creationId="{E9A1FE48-7DED-42D8-9EEA-66D13AF51B14}"/>
          </ac:spMkLst>
        </pc:spChg>
        <pc:spChg chg="del">
          <ac:chgData name="Aurelien Domont" userId="6da7715ce44349b3" providerId="LiveId" clId="{30A766B1-982E-4295-BCAD-093FA0E8E566}" dt="2022-05-26T05:57:43.076" v="10359" actId="478"/>
          <ac:spMkLst>
            <pc:docMk/>
            <pc:sldMk cId="73846722" sldId="2449"/>
            <ac:spMk id="99" creationId="{57879DAA-2D93-4C41-90CB-9990152B7F4B}"/>
          </ac:spMkLst>
        </pc:spChg>
        <pc:grpChg chg="add del mod">
          <ac:chgData name="Aurelien Domont" userId="6da7715ce44349b3" providerId="LiveId" clId="{30A766B1-982E-4295-BCAD-093FA0E8E566}" dt="2022-05-26T05:58:57.969" v="10421" actId="478"/>
          <ac:grpSpMkLst>
            <pc:docMk/>
            <pc:sldMk cId="73846722" sldId="2449"/>
            <ac:grpSpMk id="49" creationId="{3B557F6F-5179-9890-611F-53FF0B063B2C}"/>
          </ac:grpSpMkLst>
        </pc:grpChg>
        <pc:grpChg chg="del">
          <ac:chgData name="Aurelien Domont" userId="6da7715ce44349b3" providerId="LiveId" clId="{30A766B1-982E-4295-BCAD-093FA0E8E566}" dt="2022-05-26T05:57:43.076" v="10359" actId="478"/>
          <ac:grpSpMkLst>
            <pc:docMk/>
            <pc:sldMk cId="73846722" sldId="2449"/>
            <ac:grpSpMk id="101" creationId="{9F7B51F1-EED4-4C9A-94F8-AA781FBA6414}"/>
          </ac:grpSpMkLst>
        </pc:grpChg>
      </pc:sldChg>
      <pc:sldChg chg="addSp delSp modSp add mod">
        <pc:chgData name="Aurelien Domont" userId="6da7715ce44349b3" providerId="LiveId" clId="{30A766B1-982E-4295-BCAD-093FA0E8E566}" dt="2023-01-18T05:33:07.832" v="14918"/>
        <pc:sldMkLst>
          <pc:docMk/>
          <pc:sldMk cId="3669307821" sldId="2450"/>
        </pc:sldMkLst>
        <pc:spChg chg="add del mod">
          <ac:chgData name="Aurelien Domont" userId="6da7715ce44349b3" providerId="LiveId" clId="{30A766B1-982E-4295-BCAD-093FA0E8E566}" dt="2023-01-18T05:33:07.832" v="14918"/>
          <ac:spMkLst>
            <pc:docMk/>
            <pc:sldMk cId="3669307821" sldId="2450"/>
            <ac:spMk id="3" creationId="{CE2529A3-BA97-486F-9E02-8DFAAA7D8D38}"/>
          </ac:spMkLst>
        </pc:spChg>
        <pc:spChg chg="add del mod topLvl">
          <ac:chgData name="Aurelien Domont" userId="6da7715ce44349b3" providerId="LiveId" clId="{30A766B1-982E-4295-BCAD-093FA0E8E566}" dt="2022-05-26T06:42:42.581" v="11491" actId="478"/>
          <ac:spMkLst>
            <pc:docMk/>
            <pc:sldMk cId="3669307821" sldId="2450"/>
            <ac:spMk id="7" creationId="{28BEB5D6-4C9C-9369-E763-A1765D0517D5}"/>
          </ac:spMkLst>
        </pc:spChg>
        <pc:spChg chg="del">
          <ac:chgData name="Aurelien Domont" userId="6da7715ce44349b3" providerId="LiveId" clId="{30A766B1-982E-4295-BCAD-093FA0E8E566}" dt="2022-05-26T06:42:21.468" v="11487" actId="478"/>
          <ac:spMkLst>
            <pc:docMk/>
            <pc:sldMk cId="3669307821" sldId="2450"/>
            <ac:spMk id="8" creationId="{A59D9EB3-E9B5-436C-B84C-64290C638E46}"/>
          </ac:spMkLst>
        </pc:spChg>
        <pc:spChg chg="add del mod topLvl">
          <ac:chgData name="Aurelien Domont" userId="6da7715ce44349b3" providerId="LiveId" clId="{30A766B1-982E-4295-BCAD-093FA0E8E566}" dt="2022-05-26T06:37:09.614" v="11363" actId="478"/>
          <ac:spMkLst>
            <pc:docMk/>
            <pc:sldMk cId="3669307821" sldId="2450"/>
            <ac:spMk id="9" creationId="{87425BAD-B4D0-58E8-4D9C-818A1918B1A1}"/>
          </ac:spMkLst>
        </pc:spChg>
        <pc:spChg chg="add del mod topLvl">
          <ac:chgData name="Aurelien Domont" userId="6da7715ce44349b3" providerId="LiveId" clId="{30A766B1-982E-4295-BCAD-093FA0E8E566}" dt="2022-05-26T06:37:09.614" v="11363" actId="478"/>
          <ac:spMkLst>
            <pc:docMk/>
            <pc:sldMk cId="3669307821" sldId="2450"/>
            <ac:spMk id="10" creationId="{01FBC28A-B5D6-1067-DEF3-2940EB4BE12C}"/>
          </ac:spMkLst>
        </pc:spChg>
        <pc:spChg chg="add del mod topLvl">
          <ac:chgData name="Aurelien Domont" userId="6da7715ce44349b3" providerId="LiveId" clId="{30A766B1-982E-4295-BCAD-093FA0E8E566}" dt="2022-05-26T06:37:09.614" v="11363" actId="478"/>
          <ac:spMkLst>
            <pc:docMk/>
            <pc:sldMk cId="3669307821" sldId="2450"/>
            <ac:spMk id="11" creationId="{8B6791AB-8A40-5BB2-9F91-06FCFC8365B4}"/>
          </ac:spMkLst>
        </pc:spChg>
        <pc:spChg chg="add del mod topLvl">
          <ac:chgData name="Aurelien Domont" userId="6da7715ce44349b3" providerId="LiveId" clId="{30A766B1-982E-4295-BCAD-093FA0E8E566}" dt="2022-05-26T06:37:09.614" v="11363" actId="478"/>
          <ac:spMkLst>
            <pc:docMk/>
            <pc:sldMk cId="3669307821" sldId="2450"/>
            <ac:spMk id="12" creationId="{45D3446E-4B31-2A73-28AA-49C74F9DAA5A}"/>
          </ac:spMkLst>
        </pc:spChg>
        <pc:spChg chg="add del mod topLvl">
          <ac:chgData name="Aurelien Domont" userId="6da7715ce44349b3" providerId="LiveId" clId="{30A766B1-982E-4295-BCAD-093FA0E8E566}" dt="2022-05-26T06:40:11.170" v="11444" actId="478"/>
          <ac:spMkLst>
            <pc:docMk/>
            <pc:sldMk cId="3669307821" sldId="2450"/>
            <ac:spMk id="14" creationId="{05D64CB8-12D9-C7F7-6C48-FC4DEF17EF63}"/>
          </ac:spMkLst>
        </pc:spChg>
        <pc:spChg chg="add del mod topLvl">
          <ac:chgData name="Aurelien Domont" userId="6da7715ce44349b3" providerId="LiveId" clId="{30A766B1-982E-4295-BCAD-093FA0E8E566}" dt="2022-05-26T06:40:11.170" v="11444" actId="478"/>
          <ac:spMkLst>
            <pc:docMk/>
            <pc:sldMk cId="3669307821" sldId="2450"/>
            <ac:spMk id="15" creationId="{41788580-0A79-CE42-D76B-AA2EEACCAB99}"/>
          </ac:spMkLst>
        </pc:spChg>
        <pc:spChg chg="mod">
          <ac:chgData name="Aurelien Domont" userId="6da7715ce44349b3" providerId="LiveId" clId="{30A766B1-982E-4295-BCAD-093FA0E8E566}" dt="2023-01-18T05:33:07.832" v="14918"/>
          <ac:spMkLst>
            <pc:docMk/>
            <pc:sldMk cId="3669307821" sldId="2450"/>
            <ac:spMk id="16" creationId="{6C2BB713-9637-4B9B-938F-E9768876782A}"/>
          </ac:spMkLst>
        </pc:spChg>
        <pc:spChg chg="add del mod topLvl">
          <ac:chgData name="Aurelien Domont" userId="6da7715ce44349b3" providerId="LiveId" clId="{30A766B1-982E-4295-BCAD-093FA0E8E566}" dt="2022-05-26T06:40:11.170" v="11444" actId="478"/>
          <ac:spMkLst>
            <pc:docMk/>
            <pc:sldMk cId="3669307821" sldId="2450"/>
            <ac:spMk id="17" creationId="{839281AD-C030-4318-A040-2B271A914635}"/>
          </ac:spMkLst>
        </pc:spChg>
        <pc:spChg chg="add del mod topLvl">
          <ac:chgData name="Aurelien Domont" userId="6da7715ce44349b3" providerId="LiveId" clId="{30A766B1-982E-4295-BCAD-093FA0E8E566}" dt="2022-05-26T06:40:11.170" v="11444" actId="478"/>
          <ac:spMkLst>
            <pc:docMk/>
            <pc:sldMk cId="3669307821" sldId="2450"/>
            <ac:spMk id="18" creationId="{B56001D3-5E1A-A961-DB82-7DD028EB0CC2}"/>
          </ac:spMkLst>
        </pc:spChg>
        <pc:spChg chg="add del mod topLvl">
          <ac:chgData name="Aurelien Domont" userId="6da7715ce44349b3" providerId="LiveId" clId="{30A766B1-982E-4295-BCAD-093FA0E8E566}" dt="2022-05-26T06:40:11.170" v="11444" actId="478"/>
          <ac:spMkLst>
            <pc:docMk/>
            <pc:sldMk cId="3669307821" sldId="2450"/>
            <ac:spMk id="19" creationId="{7A68FF5F-97F0-E606-A6AA-87BC2B559BB4}"/>
          </ac:spMkLst>
        </pc:spChg>
        <pc:spChg chg="add del mod">
          <ac:chgData name="Aurelien Domont" userId="6da7715ce44349b3" providerId="LiveId" clId="{30A766B1-982E-4295-BCAD-093FA0E8E566}" dt="2022-05-26T06:42:42.581" v="11491" actId="478"/>
          <ac:spMkLst>
            <pc:docMk/>
            <pc:sldMk cId="3669307821" sldId="2450"/>
            <ac:spMk id="20" creationId="{52C741F4-5B5E-59F5-BD5D-864EFFBE5B1E}"/>
          </ac:spMkLst>
        </pc:spChg>
        <pc:spChg chg="add del mod">
          <ac:chgData name="Aurelien Domont" userId="6da7715ce44349b3" providerId="LiveId" clId="{30A766B1-982E-4295-BCAD-093FA0E8E566}" dt="2022-05-26T06:42:42.581" v="11491" actId="478"/>
          <ac:spMkLst>
            <pc:docMk/>
            <pc:sldMk cId="3669307821" sldId="2450"/>
            <ac:spMk id="21" creationId="{6BA65FAC-861E-74FF-E98A-A38EE03AD44E}"/>
          </ac:spMkLst>
        </pc:spChg>
        <pc:spChg chg="add del mod">
          <ac:chgData name="Aurelien Domont" userId="6da7715ce44349b3" providerId="LiveId" clId="{30A766B1-982E-4295-BCAD-093FA0E8E566}" dt="2022-05-26T06:42:42.581" v="11491" actId="478"/>
          <ac:spMkLst>
            <pc:docMk/>
            <pc:sldMk cId="3669307821" sldId="2450"/>
            <ac:spMk id="22" creationId="{1D998435-7321-0E85-A78C-0E8872E4BB8C}"/>
          </ac:spMkLst>
        </pc:spChg>
        <pc:spChg chg="add del mod">
          <ac:chgData name="Aurelien Domont" userId="6da7715ce44349b3" providerId="LiveId" clId="{30A766B1-982E-4295-BCAD-093FA0E8E566}" dt="2022-05-26T06:42:42.581" v="11491" actId="478"/>
          <ac:spMkLst>
            <pc:docMk/>
            <pc:sldMk cId="3669307821" sldId="2450"/>
            <ac:spMk id="23" creationId="{ECB67890-C912-1429-153C-D54FFC16A3BC}"/>
          </ac:spMkLst>
        </pc:spChg>
        <pc:spChg chg="add mod">
          <ac:chgData name="Aurelien Domont" userId="6da7715ce44349b3" providerId="LiveId" clId="{30A766B1-982E-4295-BCAD-093FA0E8E566}" dt="2022-05-26T07:00:47.386" v="12030" actId="20577"/>
          <ac:spMkLst>
            <pc:docMk/>
            <pc:sldMk cId="3669307821" sldId="2450"/>
            <ac:spMk id="24" creationId="{F30BE278-F0C1-1BC1-14C7-4AD90B4543F5}"/>
          </ac:spMkLst>
        </pc:spChg>
        <pc:spChg chg="add mod">
          <ac:chgData name="Aurelien Domont" userId="6da7715ce44349b3" providerId="LiveId" clId="{30A766B1-982E-4295-BCAD-093FA0E8E566}" dt="2022-05-26T07:00:52.326" v="12032"/>
          <ac:spMkLst>
            <pc:docMk/>
            <pc:sldMk cId="3669307821" sldId="2450"/>
            <ac:spMk id="25" creationId="{6A65A956-2629-72CB-F483-141802275E65}"/>
          </ac:spMkLst>
        </pc:spChg>
        <pc:spChg chg="add mod">
          <ac:chgData name="Aurelien Domont" userId="6da7715ce44349b3" providerId="LiveId" clId="{30A766B1-982E-4295-BCAD-093FA0E8E566}" dt="2022-05-26T07:00:53.457" v="12033"/>
          <ac:spMkLst>
            <pc:docMk/>
            <pc:sldMk cId="3669307821" sldId="2450"/>
            <ac:spMk id="26" creationId="{7B5DCAD3-C8F8-CBB0-E49C-1409C6BF87BA}"/>
          </ac:spMkLst>
        </pc:spChg>
        <pc:spChg chg="add mod">
          <ac:chgData name="Aurelien Domont" userId="6da7715ce44349b3" providerId="LiveId" clId="{30A766B1-982E-4295-BCAD-093FA0E8E566}" dt="2022-05-26T07:00:50.807" v="12031"/>
          <ac:spMkLst>
            <pc:docMk/>
            <pc:sldMk cId="3669307821" sldId="2450"/>
            <ac:spMk id="27" creationId="{464E42AB-4501-107E-1846-4329ABA290C6}"/>
          </ac:spMkLst>
        </pc:spChg>
        <pc:spChg chg="add mod">
          <ac:chgData name="Aurelien Domont" userId="6da7715ce44349b3" providerId="LiveId" clId="{30A766B1-982E-4295-BCAD-093FA0E8E566}" dt="2022-05-26T07:00:54.777" v="12034"/>
          <ac:spMkLst>
            <pc:docMk/>
            <pc:sldMk cId="3669307821" sldId="2450"/>
            <ac:spMk id="28" creationId="{2B7862BC-7421-4BD1-1815-0C34C996B3A3}"/>
          </ac:spMkLst>
        </pc:spChg>
        <pc:spChg chg="add mod">
          <ac:chgData name="Aurelien Domont" userId="6da7715ce44349b3" providerId="LiveId" clId="{30A766B1-982E-4295-BCAD-093FA0E8E566}" dt="2022-05-26T06:52:13.949" v="11749" actId="14100"/>
          <ac:spMkLst>
            <pc:docMk/>
            <pc:sldMk cId="3669307821" sldId="2450"/>
            <ac:spMk id="33" creationId="{8C9885A6-10E1-C93C-2088-F1FF7B2A8B6F}"/>
          </ac:spMkLst>
        </pc:spChg>
        <pc:spChg chg="add mod">
          <ac:chgData name="Aurelien Domont" userId="6da7715ce44349b3" providerId="LiveId" clId="{30A766B1-982E-4295-BCAD-093FA0E8E566}" dt="2022-05-26T06:57:10.572" v="11936" actId="20577"/>
          <ac:spMkLst>
            <pc:docMk/>
            <pc:sldMk cId="3669307821" sldId="2450"/>
            <ac:spMk id="34" creationId="{1E432A5D-BD8B-DD84-75B4-ABB23B884E1B}"/>
          </ac:spMkLst>
        </pc:spChg>
        <pc:spChg chg="add del mod">
          <ac:chgData name="Aurelien Domont" userId="6da7715ce44349b3" providerId="LiveId" clId="{30A766B1-982E-4295-BCAD-093FA0E8E566}" dt="2022-05-26T06:42:45.395" v="11493" actId="478"/>
          <ac:spMkLst>
            <pc:docMk/>
            <pc:sldMk cId="3669307821" sldId="2450"/>
            <ac:spMk id="35" creationId="{E17242B9-0FC5-3DCE-127F-4B1D47BCBE06}"/>
          </ac:spMkLst>
        </pc:spChg>
        <pc:spChg chg="add mod">
          <ac:chgData name="Aurelien Domont" userId="6da7715ce44349b3" providerId="LiveId" clId="{30A766B1-982E-4295-BCAD-093FA0E8E566}" dt="2022-05-26T06:52:13.949" v="11749" actId="14100"/>
          <ac:spMkLst>
            <pc:docMk/>
            <pc:sldMk cId="3669307821" sldId="2450"/>
            <ac:spMk id="36" creationId="{D4A09123-213C-5B45-B1BA-0816486B625F}"/>
          </ac:spMkLst>
        </pc:spChg>
        <pc:spChg chg="add mod">
          <ac:chgData name="Aurelien Domont" userId="6da7715ce44349b3" providerId="LiveId" clId="{30A766B1-982E-4295-BCAD-093FA0E8E566}" dt="2022-05-26T06:52:13.949" v="11749" actId="14100"/>
          <ac:spMkLst>
            <pc:docMk/>
            <pc:sldMk cId="3669307821" sldId="2450"/>
            <ac:spMk id="37" creationId="{26CD4FA1-7108-3C3E-2356-1529F9FBF853}"/>
          </ac:spMkLst>
        </pc:spChg>
        <pc:spChg chg="add mod">
          <ac:chgData name="Aurelien Domont" userId="6da7715ce44349b3" providerId="LiveId" clId="{30A766B1-982E-4295-BCAD-093FA0E8E566}" dt="2022-05-26T06:52:36.222" v="11762" actId="20577"/>
          <ac:spMkLst>
            <pc:docMk/>
            <pc:sldMk cId="3669307821" sldId="2450"/>
            <ac:spMk id="38" creationId="{2E7A35CD-EDA8-91DB-7085-B272156E150D}"/>
          </ac:spMkLst>
        </pc:spChg>
        <pc:spChg chg="add mod">
          <ac:chgData name="Aurelien Domont" userId="6da7715ce44349b3" providerId="LiveId" clId="{30A766B1-982E-4295-BCAD-093FA0E8E566}" dt="2022-05-26T06:52:13.949" v="11749" actId="14100"/>
          <ac:spMkLst>
            <pc:docMk/>
            <pc:sldMk cId="3669307821" sldId="2450"/>
            <ac:spMk id="39" creationId="{B92C9EDF-800C-EBE1-3F54-844D94CD8810}"/>
          </ac:spMkLst>
        </pc:spChg>
        <pc:spChg chg="add del mod">
          <ac:chgData name="Aurelien Domont" userId="6da7715ce44349b3" providerId="LiveId" clId="{30A766B1-982E-4295-BCAD-093FA0E8E566}" dt="2022-05-26T06:52:30.755" v="11751" actId="478"/>
          <ac:spMkLst>
            <pc:docMk/>
            <pc:sldMk cId="3669307821" sldId="2450"/>
            <ac:spMk id="40" creationId="{67B65731-D880-4622-89FB-D1CEAFF3B6C5}"/>
          </ac:spMkLst>
        </pc:spChg>
        <pc:spChg chg="add mod">
          <ac:chgData name="Aurelien Domont" userId="6da7715ce44349b3" providerId="LiveId" clId="{30A766B1-982E-4295-BCAD-093FA0E8E566}" dt="2022-05-26T06:57:27.178" v="11940" actId="1038"/>
          <ac:spMkLst>
            <pc:docMk/>
            <pc:sldMk cId="3669307821" sldId="2450"/>
            <ac:spMk id="41" creationId="{597944F9-D3A0-2C84-C169-678044A13D34}"/>
          </ac:spMkLst>
        </pc:spChg>
        <pc:spChg chg="add mod">
          <ac:chgData name="Aurelien Domont" userId="6da7715ce44349b3" providerId="LiveId" clId="{30A766B1-982E-4295-BCAD-093FA0E8E566}" dt="2022-05-26T06:57:32.822" v="11943" actId="1038"/>
          <ac:spMkLst>
            <pc:docMk/>
            <pc:sldMk cId="3669307821" sldId="2450"/>
            <ac:spMk id="42" creationId="{9D1CA43A-938B-1CE1-8F09-F3056E2C08CC}"/>
          </ac:spMkLst>
        </pc:spChg>
        <pc:spChg chg="add mod">
          <ac:chgData name="Aurelien Domont" userId="6da7715ce44349b3" providerId="LiveId" clId="{30A766B1-982E-4295-BCAD-093FA0E8E566}" dt="2022-05-26T06:57:32.822" v="11943" actId="1038"/>
          <ac:spMkLst>
            <pc:docMk/>
            <pc:sldMk cId="3669307821" sldId="2450"/>
            <ac:spMk id="43" creationId="{FCD1E4CB-EA0B-7F46-81A2-931BADD7A0FC}"/>
          </ac:spMkLst>
        </pc:spChg>
        <pc:spChg chg="add mod">
          <ac:chgData name="Aurelien Domont" userId="6da7715ce44349b3" providerId="LiveId" clId="{30A766B1-982E-4295-BCAD-093FA0E8E566}" dt="2022-05-26T06:57:43.693" v="11949" actId="1037"/>
          <ac:spMkLst>
            <pc:docMk/>
            <pc:sldMk cId="3669307821" sldId="2450"/>
            <ac:spMk id="44" creationId="{BA224892-C7BA-1C14-B86E-B207DF9F6B24}"/>
          </ac:spMkLst>
        </pc:spChg>
        <pc:spChg chg="add mod">
          <ac:chgData name="Aurelien Domont" userId="6da7715ce44349b3" providerId="LiveId" clId="{30A766B1-982E-4295-BCAD-093FA0E8E566}" dt="2022-05-26T06:58:37.025" v="11957" actId="20577"/>
          <ac:spMkLst>
            <pc:docMk/>
            <pc:sldMk cId="3669307821" sldId="2450"/>
            <ac:spMk id="45" creationId="{B40BD1DC-56F4-9808-EE8B-E601139D3A9B}"/>
          </ac:spMkLst>
        </pc:spChg>
        <pc:spChg chg="add mod">
          <ac:chgData name="Aurelien Domont" userId="6da7715ce44349b3" providerId="LiveId" clId="{30A766B1-982E-4295-BCAD-093FA0E8E566}" dt="2022-05-26T06:58:40.644" v="11958"/>
          <ac:spMkLst>
            <pc:docMk/>
            <pc:sldMk cId="3669307821" sldId="2450"/>
            <ac:spMk id="46" creationId="{613AE124-91BC-CB2B-878D-AE55E70E5A52}"/>
          </ac:spMkLst>
        </pc:spChg>
        <pc:spChg chg="add mod">
          <ac:chgData name="Aurelien Domont" userId="6da7715ce44349b3" providerId="LiveId" clId="{30A766B1-982E-4295-BCAD-093FA0E8E566}" dt="2022-05-26T06:58:41.883" v="11959"/>
          <ac:spMkLst>
            <pc:docMk/>
            <pc:sldMk cId="3669307821" sldId="2450"/>
            <ac:spMk id="47" creationId="{EF366E04-9A45-EBC6-9966-2174C185A583}"/>
          </ac:spMkLst>
        </pc:spChg>
        <pc:spChg chg="add mod">
          <ac:chgData name="Aurelien Domont" userId="6da7715ce44349b3" providerId="LiveId" clId="{30A766B1-982E-4295-BCAD-093FA0E8E566}" dt="2022-05-26T06:58:43.096" v="11960"/>
          <ac:spMkLst>
            <pc:docMk/>
            <pc:sldMk cId="3669307821" sldId="2450"/>
            <ac:spMk id="48" creationId="{C95B1282-013E-0C5B-3E02-C61B020BE947}"/>
          </ac:spMkLst>
        </pc:spChg>
        <pc:spChg chg="add mod">
          <ac:chgData name="Aurelien Domont" userId="6da7715ce44349b3" providerId="LiveId" clId="{30A766B1-982E-4295-BCAD-093FA0E8E566}" dt="2022-05-26T06:58:44.510" v="11961"/>
          <ac:spMkLst>
            <pc:docMk/>
            <pc:sldMk cId="3669307821" sldId="2450"/>
            <ac:spMk id="49" creationId="{DBCCDCA2-0A86-F856-AF2D-126CE412EE59}"/>
          </ac:spMkLst>
        </pc:spChg>
        <pc:spChg chg="add mod">
          <ac:chgData name="Aurelien Domont" userId="6da7715ce44349b3" providerId="LiveId" clId="{30A766B1-982E-4295-BCAD-093FA0E8E566}" dt="2022-05-26T06:58:59.274" v="11962"/>
          <ac:spMkLst>
            <pc:docMk/>
            <pc:sldMk cId="3669307821" sldId="2450"/>
            <ac:spMk id="50" creationId="{70448E70-74F0-46B3-D32A-67645D52171E}"/>
          </ac:spMkLst>
        </pc:spChg>
        <pc:spChg chg="add mod">
          <ac:chgData name="Aurelien Domont" userId="6da7715ce44349b3" providerId="LiveId" clId="{30A766B1-982E-4295-BCAD-093FA0E8E566}" dt="2022-05-26T06:59:04.813" v="11963"/>
          <ac:spMkLst>
            <pc:docMk/>
            <pc:sldMk cId="3669307821" sldId="2450"/>
            <ac:spMk id="51" creationId="{B47C8AB8-B742-A548-CC7A-96DC5E74D15B}"/>
          </ac:spMkLst>
        </pc:spChg>
        <pc:spChg chg="add mod">
          <ac:chgData name="Aurelien Domont" userId="6da7715ce44349b3" providerId="LiveId" clId="{30A766B1-982E-4295-BCAD-093FA0E8E566}" dt="2022-05-26T06:59:06.002" v="11964"/>
          <ac:spMkLst>
            <pc:docMk/>
            <pc:sldMk cId="3669307821" sldId="2450"/>
            <ac:spMk id="52" creationId="{3B606B12-EA9F-6515-44CF-3BC1C9C612CA}"/>
          </ac:spMkLst>
        </pc:spChg>
        <pc:spChg chg="add mod">
          <ac:chgData name="Aurelien Domont" userId="6da7715ce44349b3" providerId="LiveId" clId="{30A766B1-982E-4295-BCAD-093FA0E8E566}" dt="2022-05-26T06:59:07.214" v="11965"/>
          <ac:spMkLst>
            <pc:docMk/>
            <pc:sldMk cId="3669307821" sldId="2450"/>
            <ac:spMk id="53" creationId="{830DF68B-6016-5317-92E5-3E8DFDE99324}"/>
          </ac:spMkLst>
        </pc:spChg>
        <pc:spChg chg="add mod">
          <ac:chgData name="Aurelien Domont" userId="6da7715ce44349b3" providerId="LiveId" clId="{30A766B1-982E-4295-BCAD-093FA0E8E566}" dt="2022-05-26T06:59:08.611" v="11966"/>
          <ac:spMkLst>
            <pc:docMk/>
            <pc:sldMk cId="3669307821" sldId="2450"/>
            <ac:spMk id="54" creationId="{C448AA85-B96C-F859-1A96-7924E81B8663}"/>
          </ac:spMkLst>
        </pc:spChg>
        <pc:spChg chg="add mod">
          <ac:chgData name="Aurelien Domont" userId="6da7715ce44349b3" providerId="LiveId" clId="{30A766B1-982E-4295-BCAD-093FA0E8E566}" dt="2022-05-26T06:58:02.848" v="11953" actId="571"/>
          <ac:spMkLst>
            <pc:docMk/>
            <pc:sldMk cId="3669307821" sldId="2450"/>
            <ac:spMk id="55" creationId="{ECDFAB94-73E5-3BD2-96D6-3A7AD90CF7E3}"/>
          </ac:spMkLst>
        </pc:spChg>
        <pc:spChg chg="add mod">
          <ac:chgData name="Aurelien Domont" userId="6da7715ce44349b3" providerId="LiveId" clId="{30A766B1-982E-4295-BCAD-093FA0E8E566}" dt="2022-05-26T06:58:02.848" v="11953" actId="571"/>
          <ac:spMkLst>
            <pc:docMk/>
            <pc:sldMk cId="3669307821" sldId="2450"/>
            <ac:spMk id="56" creationId="{2BA4A67F-76E4-3D7A-AB12-4EB1BBEEF454}"/>
          </ac:spMkLst>
        </pc:spChg>
        <pc:spChg chg="add mod">
          <ac:chgData name="Aurelien Domont" userId="6da7715ce44349b3" providerId="LiveId" clId="{30A766B1-982E-4295-BCAD-093FA0E8E566}" dt="2022-05-26T06:58:02.848" v="11953" actId="571"/>
          <ac:spMkLst>
            <pc:docMk/>
            <pc:sldMk cId="3669307821" sldId="2450"/>
            <ac:spMk id="57" creationId="{BC652E85-CE21-8F38-2826-10AFB452C23D}"/>
          </ac:spMkLst>
        </pc:spChg>
        <pc:spChg chg="add mod">
          <ac:chgData name="Aurelien Domont" userId="6da7715ce44349b3" providerId="LiveId" clId="{30A766B1-982E-4295-BCAD-093FA0E8E566}" dt="2022-05-26T06:58:02.848" v="11953" actId="571"/>
          <ac:spMkLst>
            <pc:docMk/>
            <pc:sldMk cId="3669307821" sldId="2450"/>
            <ac:spMk id="58" creationId="{F764E786-29FB-01AB-F892-AC531C210880}"/>
          </ac:spMkLst>
        </pc:spChg>
        <pc:spChg chg="add mod">
          <ac:chgData name="Aurelien Domont" userId="6da7715ce44349b3" providerId="LiveId" clId="{30A766B1-982E-4295-BCAD-093FA0E8E566}" dt="2022-05-26T06:58:02.848" v="11953" actId="571"/>
          <ac:spMkLst>
            <pc:docMk/>
            <pc:sldMk cId="3669307821" sldId="2450"/>
            <ac:spMk id="59" creationId="{58148C9A-74A9-DDC1-4864-B0B8435E6F9F}"/>
          </ac:spMkLst>
        </pc:spChg>
        <pc:spChg chg="add mod">
          <ac:chgData name="Aurelien Domont" userId="6da7715ce44349b3" providerId="LiveId" clId="{30A766B1-982E-4295-BCAD-093FA0E8E566}" dt="2022-05-26T06:59:21.502" v="11981" actId="20577"/>
          <ac:spMkLst>
            <pc:docMk/>
            <pc:sldMk cId="3669307821" sldId="2450"/>
            <ac:spMk id="60" creationId="{A8EEDBEB-BDDA-3F2E-95AF-E6C991794FC3}"/>
          </ac:spMkLst>
        </pc:spChg>
        <pc:spChg chg="add mod">
          <ac:chgData name="Aurelien Domont" userId="6da7715ce44349b3" providerId="LiveId" clId="{30A766B1-982E-4295-BCAD-093FA0E8E566}" dt="2022-05-26T06:59:24.692" v="11982"/>
          <ac:spMkLst>
            <pc:docMk/>
            <pc:sldMk cId="3669307821" sldId="2450"/>
            <ac:spMk id="61" creationId="{BAFD6B45-8DA4-1948-95C0-C614DE20CD09}"/>
          </ac:spMkLst>
        </pc:spChg>
        <pc:spChg chg="add mod">
          <ac:chgData name="Aurelien Domont" userId="6da7715ce44349b3" providerId="LiveId" clId="{30A766B1-982E-4295-BCAD-093FA0E8E566}" dt="2022-05-26T06:59:26.099" v="11983"/>
          <ac:spMkLst>
            <pc:docMk/>
            <pc:sldMk cId="3669307821" sldId="2450"/>
            <ac:spMk id="62" creationId="{7628D269-EB19-42C4-60D2-67A203C29544}"/>
          </ac:spMkLst>
        </pc:spChg>
        <pc:spChg chg="add mod">
          <ac:chgData name="Aurelien Domont" userId="6da7715ce44349b3" providerId="LiveId" clId="{30A766B1-982E-4295-BCAD-093FA0E8E566}" dt="2022-05-26T06:59:27.628" v="11984"/>
          <ac:spMkLst>
            <pc:docMk/>
            <pc:sldMk cId="3669307821" sldId="2450"/>
            <ac:spMk id="63" creationId="{71287EF7-716F-556C-1B3F-24424777BABF}"/>
          </ac:spMkLst>
        </pc:spChg>
        <pc:spChg chg="add mod">
          <ac:chgData name="Aurelien Domont" userId="6da7715ce44349b3" providerId="LiveId" clId="{30A766B1-982E-4295-BCAD-093FA0E8E566}" dt="2022-05-26T06:59:28.599" v="11985"/>
          <ac:spMkLst>
            <pc:docMk/>
            <pc:sldMk cId="3669307821" sldId="2450"/>
            <ac:spMk id="64" creationId="{05D749DD-F3E0-8A99-7769-6D468690C8ED}"/>
          </ac:spMkLst>
        </pc:spChg>
        <pc:spChg chg="add mod">
          <ac:chgData name="Aurelien Domont" userId="6da7715ce44349b3" providerId="LiveId" clId="{30A766B1-982E-4295-BCAD-093FA0E8E566}" dt="2022-05-26T06:59:49.056" v="11993" actId="20577"/>
          <ac:spMkLst>
            <pc:docMk/>
            <pc:sldMk cId="3669307821" sldId="2450"/>
            <ac:spMk id="65" creationId="{55665184-F8A9-4A81-F764-F56790D591B8}"/>
          </ac:spMkLst>
        </pc:spChg>
        <pc:spChg chg="add mod">
          <ac:chgData name="Aurelien Domont" userId="6da7715ce44349b3" providerId="LiveId" clId="{30A766B1-982E-4295-BCAD-093FA0E8E566}" dt="2022-05-26T06:59:53.608" v="11994"/>
          <ac:spMkLst>
            <pc:docMk/>
            <pc:sldMk cId="3669307821" sldId="2450"/>
            <ac:spMk id="66" creationId="{43462C67-6952-72FF-F38B-BE93A653D88F}"/>
          </ac:spMkLst>
        </pc:spChg>
        <pc:spChg chg="add mod">
          <ac:chgData name="Aurelien Domont" userId="6da7715ce44349b3" providerId="LiveId" clId="{30A766B1-982E-4295-BCAD-093FA0E8E566}" dt="2022-05-26T06:59:55.076" v="11995"/>
          <ac:spMkLst>
            <pc:docMk/>
            <pc:sldMk cId="3669307821" sldId="2450"/>
            <ac:spMk id="67" creationId="{8AD04D85-97E5-81F2-B7A3-38DEA1358593}"/>
          </ac:spMkLst>
        </pc:spChg>
        <pc:spChg chg="add mod">
          <ac:chgData name="Aurelien Domont" userId="6da7715ce44349b3" providerId="LiveId" clId="{30A766B1-982E-4295-BCAD-093FA0E8E566}" dt="2022-05-26T06:59:56.363" v="11996"/>
          <ac:spMkLst>
            <pc:docMk/>
            <pc:sldMk cId="3669307821" sldId="2450"/>
            <ac:spMk id="68" creationId="{523CD61F-B14F-FEB3-C7B5-A5E9BE3876CF}"/>
          </ac:spMkLst>
        </pc:spChg>
        <pc:spChg chg="add mod">
          <ac:chgData name="Aurelien Domont" userId="6da7715ce44349b3" providerId="LiveId" clId="{30A766B1-982E-4295-BCAD-093FA0E8E566}" dt="2022-05-26T06:59:57.602" v="11997"/>
          <ac:spMkLst>
            <pc:docMk/>
            <pc:sldMk cId="3669307821" sldId="2450"/>
            <ac:spMk id="69" creationId="{B3139FC9-4488-AD29-5EF3-3F83B4416AA3}"/>
          </ac:spMkLst>
        </pc:spChg>
        <pc:grpChg chg="add del mod">
          <ac:chgData name="Aurelien Domont" userId="6da7715ce44349b3" providerId="LiveId" clId="{30A766B1-982E-4295-BCAD-093FA0E8E566}" dt="2022-05-26T06:36:57.858" v="11360" actId="165"/>
          <ac:grpSpMkLst>
            <pc:docMk/>
            <pc:sldMk cId="3669307821" sldId="2450"/>
            <ac:grpSpMk id="4" creationId="{71799E7B-FA34-D764-8446-3942480ABDDE}"/>
          </ac:grpSpMkLst>
        </pc:grpChg>
        <pc:graphicFrameChg chg="add del mod modGraphic">
          <ac:chgData name="Aurelien Domont" userId="6da7715ce44349b3" providerId="LiveId" clId="{30A766B1-982E-4295-BCAD-093FA0E8E566}" dt="2022-05-26T06:33:25.296" v="11188" actId="478"/>
          <ac:graphicFrameMkLst>
            <pc:docMk/>
            <pc:sldMk cId="3669307821" sldId="2450"/>
            <ac:graphicFrameMk id="2" creationId="{CB981EFB-350E-CAA0-AC39-7DA6109813B1}"/>
          </ac:graphicFrameMkLst>
        </pc:graphicFrameChg>
        <pc:picChg chg="add del mod">
          <ac:chgData name="Aurelien Domont" userId="6da7715ce44349b3" providerId="LiveId" clId="{30A766B1-982E-4295-BCAD-093FA0E8E566}" dt="2022-05-26T06:42:27.563" v="11488" actId="478"/>
          <ac:picMkLst>
            <pc:docMk/>
            <pc:sldMk cId="3669307821" sldId="2450"/>
            <ac:picMk id="29" creationId="{BAAF69B9-ADE4-D0FD-A9CA-53B9C3EF8E09}"/>
          </ac:picMkLst>
        </pc:picChg>
        <pc:picChg chg="add del mod">
          <ac:chgData name="Aurelien Domont" userId="6da7715ce44349b3" providerId="LiveId" clId="{30A766B1-982E-4295-BCAD-093FA0E8E566}" dt="2022-05-26T06:42:27.563" v="11488" actId="478"/>
          <ac:picMkLst>
            <pc:docMk/>
            <pc:sldMk cId="3669307821" sldId="2450"/>
            <ac:picMk id="30" creationId="{C4352A5A-4D30-3DC0-F1E6-A1DCCDFE62E8}"/>
          </ac:picMkLst>
        </pc:picChg>
        <pc:picChg chg="add del mod">
          <ac:chgData name="Aurelien Domont" userId="6da7715ce44349b3" providerId="LiveId" clId="{30A766B1-982E-4295-BCAD-093FA0E8E566}" dt="2022-05-26T06:42:27.563" v="11488" actId="478"/>
          <ac:picMkLst>
            <pc:docMk/>
            <pc:sldMk cId="3669307821" sldId="2450"/>
            <ac:picMk id="31" creationId="{F1E9A28B-E0EC-D2EA-6D8C-1CCC62F5C03C}"/>
          </ac:picMkLst>
        </pc:picChg>
        <pc:picChg chg="add del mod">
          <ac:chgData name="Aurelien Domont" userId="6da7715ce44349b3" providerId="LiveId" clId="{30A766B1-982E-4295-BCAD-093FA0E8E566}" dt="2022-05-26T06:42:27.563" v="11488" actId="478"/>
          <ac:picMkLst>
            <pc:docMk/>
            <pc:sldMk cId="3669307821" sldId="2450"/>
            <ac:picMk id="32" creationId="{9C9C7C2C-9793-33F9-3CD8-F3FB67F48A7A}"/>
          </ac:picMkLst>
        </pc:picChg>
      </pc:sldChg>
      <pc:sldChg chg="add del">
        <pc:chgData name="Aurelien Domont" userId="6da7715ce44349b3" providerId="LiveId" clId="{30A766B1-982E-4295-BCAD-093FA0E8E566}" dt="2022-05-26T07:06:37.230" v="12238" actId="47"/>
        <pc:sldMkLst>
          <pc:docMk/>
          <pc:sldMk cId="2743744810" sldId="2451"/>
        </pc:sldMkLst>
      </pc:sldChg>
      <pc:sldChg chg="add del">
        <pc:chgData name="Aurelien Domont" userId="6da7715ce44349b3" providerId="LiveId" clId="{30A766B1-982E-4295-BCAD-093FA0E8E566}" dt="2022-05-26T06:33:27.534" v="11190"/>
        <pc:sldMkLst>
          <pc:docMk/>
          <pc:sldMk cId="339402007" sldId="2452"/>
        </pc:sldMkLst>
      </pc:sldChg>
      <pc:sldChg chg="addSp delSp modSp add mod">
        <pc:chgData name="Aurelien Domont" userId="6da7715ce44349b3" providerId="LiveId" clId="{30A766B1-982E-4295-BCAD-093FA0E8E566}" dt="2023-01-18T05:33:07.832" v="14918"/>
        <pc:sldMkLst>
          <pc:docMk/>
          <pc:sldMk cId="3397172010" sldId="2452"/>
        </pc:sldMkLst>
        <pc:spChg chg="mod">
          <ac:chgData name="Aurelien Domont" userId="6da7715ce44349b3" providerId="LiveId" clId="{30A766B1-982E-4295-BCAD-093FA0E8E566}" dt="2023-01-18T05:33:07.832" v="14918"/>
          <ac:spMkLst>
            <pc:docMk/>
            <pc:sldMk cId="3397172010" sldId="2452"/>
            <ac:spMk id="3" creationId="{CE2529A3-BA97-486F-9E02-8DFAAA7D8D38}"/>
          </ac:spMkLst>
        </pc:spChg>
        <pc:spChg chg="mod">
          <ac:chgData name="Aurelien Domont" userId="6da7715ce44349b3" providerId="LiveId" clId="{30A766B1-982E-4295-BCAD-093FA0E8E566}" dt="2023-01-18T05:33:07.832" v="14918"/>
          <ac:spMkLst>
            <pc:docMk/>
            <pc:sldMk cId="3397172010" sldId="2452"/>
            <ac:spMk id="16" creationId="{6C2BB713-9637-4B9B-938F-E9768876782A}"/>
          </ac:spMkLst>
        </pc:spChg>
        <pc:spChg chg="del">
          <ac:chgData name="Aurelien Domont" userId="6da7715ce44349b3" providerId="LiveId" clId="{30A766B1-982E-4295-BCAD-093FA0E8E566}" dt="2022-05-26T07:01:17.331" v="12035" actId="478"/>
          <ac:spMkLst>
            <pc:docMk/>
            <pc:sldMk cId="3397172010" sldId="2452"/>
            <ac:spMk id="34" creationId="{1E432A5D-BD8B-DD84-75B4-ABB23B884E1B}"/>
          </ac:spMkLst>
        </pc:spChg>
        <pc:spChg chg="mod">
          <ac:chgData name="Aurelien Domont" userId="6da7715ce44349b3" providerId="LiveId" clId="{30A766B1-982E-4295-BCAD-093FA0E8E566}" dt="2022-05-26T07:06:14.330" v="12237" actId="20577"/>
          <ac:spMkLst>
            <pc:docMk/>
            <pc:sldMk cId="3397172010" sldId="2452"/>
            <ac:spMk id="39" creationId="{B92C9EDF-800C-EBE1-3F54-844D94CD8810}"/>
          </ac:spMkLst>
        </pc:spChg>
        <pc:spChg chg="add mod">
          <ac:chgData name="Aurelien Domont" userId="6da7715ce44349b3" providerId="LiveId" clId="{30A766B1-982E-4295-BCAD-093FA0E8E566}" dt="2022-05-26T07:00:27.100" v="11999"/>
          <ac:spMkLst>
            <pc:docMk/>
            <pc:sldMk cId="3397172010" sldId="2452"/>
            <ac:spMk id="40" creationId="{102E37E7-2E67-2E92-09D7-DA63296EAB19}"/>
          </ac:spMkLst>
        </pc:spChg>
        <pc:spChg chg="del">
          <ac:chgData name="Aurelien Domont" userId="6da7715ce44349b3" providerId="LiveId" clId="{30A766B1-982E-4295-BCAD-093FA0E8E566}" dt="2022-05-26T07:01:17.331" v="12035" actId="478"/>
          <ac:spMkLst>
            <pc:docMk/>
            <pc:sldMk cId="3397172010" sldId="2452"/>
            <ac:spMk id="41" creationId="{597944F9-D3A0-2C84-C169-678044A13D34}"/>
          </ac:spMkLst>
        </pc:spChg>
        <pc:spChg chg="del">
          <ac:chgData name="Aurelien Domont" userId="6da7715ce44349b3" providerId="LiveId" clId="{30A766B1-982E-4295-BCAD-093FA0E8E566}" dt="2022-05-26T07:01:17.331" v="12035" actId="478"/>
          <ac:spMkLst>
            <pc:docMk/>
            <pc:sldMk cId="3397172010" sldId="2452"/>
            <ac:spMk id="42" creationId="{9D1CA43A-938B-1CE1-8F09-F3056E2C08CC}"/>
          </ac:spMkLst>
        </pc:spChg>
        <pc:spChg chg="del">
          <ac:chgData name="Aurelien Domont" userId="6da7715ce44349b3" providerId="LiveId" clId="{30A766B1-982E-4295-BCAD-093FA0E8E566}" dt="2022-05-26T07:01:17.331" v="12035" actId="478"/>
          <ac:spMkLst>
            <pc:docMk/>
            <pc:sldMk cId="3397172010" sldId="2452"/>
            <ac:spMk id="43" creationId="{FCD1E4CB-EA0B-7F46-81A2-931BADD7A0FC}"/>
          </ac:spMkLst>
        </pc:spChg>
        <pc:spChg chg="del">
          <ac:chgData name="Aurelien Domont" userId="6da7715ce44349b3" providerId="LiveId" clId="{30A766B1-982E-4295-BCAD-093FA0E8E566}" dt="2022-05-26T07:01:17.331" v="12035" actId="478"/>
          <ac:spMkLst>
            <pc:docMk/>
            <pc:sldMk cId="3397172010" sldId="2452"/>
            <ac:spMk id="44" creationId="{BA224892-C7BA-1C14-B86E-B207DF9F6B24}"/>
          </ac:spMkLst>
        </pc:spChg>
        <pc:spChg chg="add mod topLvl">
          <ac:chgData name="Aurelien Domont" userId="6da7715ce44349b3" providerId="LiveId" clId="{30A766B1-982E-4295-BCAD-093FA0E8E566}" dt="2022-05-26T07:03:12.049" v="12117" actId="1035"/>
          <ac:spMkLst>
            <pc:docMk/>
            <pc:sldMk cId="3397172010" sldId="2452"/>
            <ac:spMk id="55" creationId="{C9BBB454-B004-0E8B-582E-CD2BEFF85534}"/>
          </ac:spMkLst>
        </pc:spChg>
        <pc:spChg chg="add mod topLvl">
          <ac:chgData name="Aurelien Domont" userId="6da7715ce44349b3" providerId="LiveId" clId="{30A766B1-982E-4295-BCAD-093FA0E8E566}" dt="2022-05-26T07:05:17.566" v="12236" actId="207"/>
          <ac:spMkLst>
            <pc:docMk/>
            <pc:sldMk cId="3397172010" sldId="2452"/>
            <ac:spMk id="56" creationId="{D6096592-113E-01BA-1BBC-AE4AEF1AFC20}"/>
          </ac:spMkLst>
        </pc:spChg>
        <pc:spChg chg="add del mod topLvl">
          <ac:chgData name="Aurelien Domont" userId="6da7715ce44349b3" providerId="LiveId" clId="{30A766B1-982E-4295-BCAD-093FA0E8E566}" dt="2022-05-26T07:02:31.116" v="12065" actId="478"/>
          <ac:spMkLst>
            <pc:docMk/>
            <pc:sldMk cId="3397172010" sldId="2452"/>
            <ac:spMk id="58" creationId="{4E305785-7610-4561-BE08-7903A6108224}"/>
          </ac:spMkLst>
        </pc:spChg>
        <pc:spChg chg="add del mod topLvl">
          <ac:chgData name="Aurelien Domont" userId="6da7715ce44349b3" providerId="LiveId" clId="{30A766B1-982E-4295-BCAD-093FA0E8E566}" dt="2022-05-26T07:03:00.713" v="12101" actId="478"/>
          <ac:spMkLst>
            <pc:docMk/>
            <pc:sldMk cId="3397172010" sldId="2452"/>
            <ac:spMk id="59" creationId="{BF18FB26-C594-01ED-69BE-28772D9AFFB1}"/>
          </ac:spMkLst>
        </pc:spChg>
        <pc:spChg chg="add del mod topLvl">
          <ac:chgData name="Aurelien Domont" userId="6da7715ce44349b3" providerId="LiveId" clId="{30A766B1-982E-4295-BCAD-093FA0E8E566}" dt="2022-05-26T07:02:31.116" v="12065" actId="478"/>
          <ac:spMkLst>
            <pc:docMk/>
            <pc:sldMk cId="3397172010" sldId="2452"/>
            <ac:spMk id="71" creationId="{B5EE9C41-E16E-CB98-7F4A-906A1F59EDC2}"/>
          </ac:spMkLst>
        </pc:spChg>
        <pc:spChg chg="add mod topLvl">
          <ac:chgData name="Aurelien Domont" userId="6da7715ce44349b3" providerId="LiveId" clId="{30A766B1-982E-4295-BCAD-093FA0E8E566}" dt="2022-05-26T07:05:16.826" v="12234" actId="207"/>
          <ac:spMkLst>
            <pc:docMk/>
            <pc:sldMk cId="3397172010" sldId="2452"/>
            <ac:spMk id="72" creationId="{D2F59720-1C53-6E9B-33E3-4E3D8B96E64B}"/>
          </ac:spMkLst>
        </pc:spChg>
        <pc:spChg chg="add del mod topLvl">
          <ac:chgData name="Aurelien Domont" userId="6da7715ce44349b3" providerId="LiveId" clId="{30A766B1-982E-4295-BCAD-093FA0E8E566}" dt="2022-05-26T07:02:31.116" v="12065" actId="478"/>
          <ac:spMkLst>
            <pc:docMk/>
            <pc:sldMk cId="3397172010" sldId="2452"/>
            <ac:spMk id="74" creationId="{3FB2E729-6970-E797-89C1-E5BE72B173F0}"/>
          </ac:spMkLst>
        </pc:spChg>
        <pc:spChg chg="add mod topLvl">
          <ac:chgData name="Aurelien Domont" userId="6da7715ce44349b3" providerId="LiveId" clId="{30A766B1-982E-4295-BCAD-093FA0E8E566}" dt="2022-05-26T07:05:16.590" v="12233" actId="207"/>
          <ac:spMkLst>
            <pc:docMk/>
            <pc:sldMk cId="3397172010" sldId="2452"/>
            <ac:spMk id="75" creationId="{3CB98E19-D9CD-05E8-EB02-E42E858816FA}"/>
          </ac:spMkLst>
        </pc:spChg>
        <pc:spChg chg="add del mod topLvl">
          <ac:chgData name="Aurelien Domont" userId="6da7715ce44349b3" providerId="LiveId" clId="{30A766B1-982E-4295-BCAD-093FA0E8E566}" dt="2022-05-26T07:02:31.116" v="12065" actId="478"/>
          <ac:spMkLst>
            <pc:docMk/>
            <pc:sldMk cId="3397172010" sldId="2452"/>
            <ac:spMk id="77" creationId="{835A9665-ABC1-9C81-0020-FC124C845900}"/>
          </ac:spMkLst>
        </pc:spChg>
        <pc:spChg chg="add mod topLvl">
          <ac:chgData name="Aurelien Domont" userId="6da7715ce44349b3" providerId="LiveId" clId="{30A766B1-982E-4295-BCAD-093FA0E8E566}" dt="2022-05-26T07:05:16.282" v="12232" actId="207"/>
          <ac:spMkLst>
            <pc:docMk/>
            <pc:sldMk cId="3397172010" sldId="2452"/>
            <ac:spMk id="78" creationId="{E29EA711-0A07-FD25-CC96-8E720179B21F}"/>
          </ac:spMkLst>
        </pc:spChg>
        <pc:spChg chg="add del mod topLvl">
          <ac:chgData name="Aurelien Domont" userId="6da7715ce44349b3" providerId="LiveId" clId="{30A766B1-982E-4295-BCAD-093FA0E8E566}" dt="2022-05-26T07:02:31.116" v="12065" actId="478"/>
          <ac:spMkLst>
            <pc:docMk/>
            <pc:sldMk cId="3397172010" sldId="2452"/>
            <ac:spMk id="80" creationId="{E16812DB-57E5-80D0-C1FC-89D3B1C6F071}"/>
          </ac:spMkLst>
        </pc:spChg>
        <pc:spChg chg="add del mod topLvl">
          <ac:chgData name="Aurelien Domont" userId="6da7715ce44349b3" providerId="LiveId" clId="{30A766B1-982E-4295-BCAD-093FA0E8E566}" dt="2022-05-26T07:04:10.430" v="12155" actId="478"/>
          <ac:spMkLst>
            <pc:docMk/>
            <pc:sldMk cId="3397172010" sldId="2452"/>
            <ac:spMk id="81" creationId="{83C41345-1F6A-881B-41DD-D2C92E9BB616}"/>
          </ac:spMkLst>
        </pc:spChg>
        <pc:spChg chg="add del mod topLvl">
          <ac:chgData name="Aurelien Domont" userId="6da7715ce44349b3" providerId="LiveId" clId="{30A766B1-982E-4295-BCAD-093FA0E8E566}" dt="2022-05-26T07:02:31.116" v="12065" actId="478"/>
          <ac:spMkLst>
            <pc:docMk/>
            <pc:sldMk cId="3397172010" sldId="2452"/>
            <ac:spMk id="83" creationId="{F2AE5A56-727B-74A8-FF5C-44B7D6A3DD96}"/>
          </ac:spMkLst>
        </pc:spChg>
        <pc:spChg chg="add del mod topLvl">
          <ac:chgData name="Aurelien Domont" userId="6da7715ce44349b3" providerId="LiveId" clId="{30A766B1-982E-4295-BCAD-093FA0E8E566}" dt="2022-05-26T07:04:16.303" v="12157" actId="478"/>
          <ac:spMkLst>
            <pc:docMk/>
            <pc:sldMk cId="3397172010" sldId="2452"/>
            <ac:spMk id="84" creationId="{D1DB4FD0-BAB9-3BA8-DA40-2A0F1C2F37DC}"/>
          </ac:spMkLst>
        </pc:spChg>
        <pc:spChg chg="add del mod topLvl">
          <ac:chgData name="Aurelien Domont" userId="6da7715ce44349b3" providerId="LiveId" clId="{30A766B1-982E-4295-BCAD-093FA0E8E566}" dt="2022-05-26T07:02:31.116" v="12065" actId="478"/>
          <ac:spMkLst>
            <pc:docMk/>
            <pc:sldMk cId="3397172010" sldId="2452"/>
            <ac:spMk id="86" creationId="{C64B306F-8955-D3AE-8998-F6FEA9C1E5E7}"/>
          </ac:spMkLst>
        </pc:spChg>
        <pc:spChg chg="add mod topLvl">
          <ac:chgData name="Aurelien Domont" userId="6da7715ce44349b3" providerId="LiveId" clId="{30A766B1-982E-4295-BCAD-093FA0E8E566}" dt="2022-05-26T07:04:20.740" v="12178" actId="1038"/>
          <ac:spMkLst>
            <pc:docMk/>
            <pc:sldMk cId="3397172010" sldId="2452"/>
            <ac:spMk id="87" creationId="{1C9D91C5-ED99-AF80-32D7-4175E0AE0E91}"/>
          </ac:spMkLst>
        </pc:spChg>
        <pc:spChg chg="add del mod topLvl">
          <ac:chgData name="Aurelien Domont" userId="6da7715ce44349b3" providerId="LiveId" clId="{30A766B1-982E-4295-BCAD-093FA0E8E566}" dt="2022-05-26T07:02:31.116" v="12065" actId="478"/>
          <ac:spMkLst>
            <pc:docMk/>
            <pc:sldMk cId="3397172010" sldId="2452"/>
            <ac:spMk id="89" creationId="{957844C9-3473-A6CE-16D7-8F06E1AC1371}"/>
          </ac:spMkLst>
        </pc:spChg>
        <pc:spChg chg="add mod topLvl">
          <ac:chgData name="Aurelien Domont" userId="6da7715ce44349b3" providerId="LiveId" clId="{30A766B1-982E-4295-BCAD-093FA0E8E566}" dt="2022-05-26T07:04:18.998" v="12169" actId="1037"/>
          <ac:spMkLst>
            <pc:docMk/>
            <pc:sldMk cId="3397172010" sldId="2452"/>
            <ac:spMk id="90" creationId="{427EA143-CD20-C459-6F9D-9A70222484C3}"/>
          </ac:spMkLst>
        </pc:spChg>
        <pc:spChg chg="add del mod topLvl">
          <ac:chgData name="Aurelien Domont" userId="6da7715ce44349b3" providerId="LiveId" clId="{30A766B1-982E-4295-BCAD-093FA0E8E566}" dt="2022-05-26T07:02:34.520" v="12066" actId="478"/>
          <ac:spMkLst>
            <pc:docMk/>
            <pc:sldMk cId="3397172010" sldId="2452"/>
            <ac:spMk id="91" creationId="{79A81956-5427-EACA-7323-62354D19C060}"/>
          </ac:spMkLst>
        </pc:spChg>
        <pc:spChg chg="add mod topLvl">
          <ac:chgData name="Aurelien Domont" userId="6da7715ce44349b3" providerId="LiveId" clId="{30A766B1-982E-4295-BCAD-093FA0E8E566}" dt="2022-05-26T07:03:12.049" v="12117" actId="1035"/>
          <ac:spMkLst>
            <pc:docMk/>
            <pc:sldMk cId="3397172010" sldId="2452"/>
            <ac:spMk id="93" creationId="{63C9A310-33AB-D22B-56AA-EFAE0FF15E93}"/>
          </ac:spMkLst>
        </pc:spChg>
        <pc:spChg chg="add del mod topLvl">
          <ac:chgData name="Aurelien Domont" userId="6da7715ce44349b3" providerId="LiveId" clId="{30A766B1-982E-4295-BCAD-093FA0E8E566}" dt="2022-05-26T07:02:34.520" v="12066" actId="478"/>
          <ac:spMkLst>
            <pc:docMk/>
            <pc:sldMk cId="3397172010" sldId="2452"/>
            <ac:spMk id="94" creationId="{9F036D0F-DEBF-D1B5-5762-299139D17E0A}"/>
          </ac:spMkLst>
        </pc:spChg>
        <pc:spChg chg="add del mod topLvl">
          <ac:chgData name="Aurelien Domont" userId="6da7715ce44349b3" providerId="LiveId" clId="{30A766B1-982E-4295-BCAD-093FA0E8E566}" dt="2022-05-26T07:05:15.213" v="12231" actId="207"/>
          <ac:spMkLst>
            <pc:docMk/>
            <pc:sldMk cId="3397172010" sldId="2452"/>
            <ac:spMk id="96" creationId="{23317695-583D-29C0-E329-47FA51AC10F8}"/>
          </ac:spMkLst>
        </pc:spChg>
        <pc:spChg chg="add del mod topLvl">
          <ac:chgData name="Aurelien Domont" userId="6da7715ce44349b3" providerId="LiveId" clId="{30A766B1-982E-4295-BCAD-093FA0E8E566}" dt="2022-05-26T07:02:34.520" v="12066" actId="478"/>
          <ac:spMkLst>
            <pc:docMk/>
            <pc:sldMk cId="3397172010" sldId="2452"/>
            <ac:spMk id="97" creationId="{34C27AA9-32F6-8BE7-0E2B-1B3795CCA729}"/>
          </ac:spMkLst>
        </pc:spChg>
        <pc:spChg chg="add del mod topLvl">
          <ac:chgData name="Aurelien Domont" userId="6da7715ce44349b3" providerId="LiveId" clId="{30A766B1-982E-4295-BCAD-093FA0E8E566}" dt="2022-05-26T07:03:59.307" v="12152" actId="478"/>
          <ac:spMkLst>
            <pc:docMk/>
            <pc:sldMk cId="3397172010" sldId="2452"/>
            <ac:spMk id="99" creationId="{9CE85DBF-0D64-87CD-B2F8-0DF99649136F}"/>
          </ac:spMkLst>
        </pc:spChg>
        <pc:spChg chg="add del mod topLvl">
          <ac:chgData name="Aurelien Domont" userId="6da7715ce44349b3" providerId="LiveId" clId="{30A766B1-982E-4295-BCAD-093FA0E8E566}" dt="2022-05-26T07:02:34.520" v="12066" actId="478"/>
          <ac:spMkLst>
            <pc:docMk/>
            <pc:sldMk cId="3397172010" sldId="2452"/>
            <ac:spMk id="100" creationId="{9E47D32D-16D3-F5CC-1071-663EE0566279}"/>
          </ac:spMkLst>
        </pc:spChg>
        <pc:spChg chg="add del mod topLvl">
          <ac:chgData name="Aurelien Domont" userId="6da7715ce44349b3" providerId="LiveId" clId="{30A766B1-982E-4295-BCAD-093FA0E8E566}" dt="2022-05-26T07:03:06.460" v="12113" actId="478"/>
          <ac:spMkLst>
            <pc:docMk/>
            <pc:sldMk cId="3397172010" sldId="2452"/>
            <ac:spMk id="102" creationId="{58D25633-9A03-859A-813B-AF5960A42A5C}"/>
          </ac:spMkLst>
        </pc:spChg>
        <pc:spChg chg="add del mod topLvl">
          <ac:chgData name="Aurelien Domont" userId="6da7715ce44349b3" providerId="LiveId" clId="{30A766B1-982E-4295-BCAD-093FA0E8E566}" dt="2022-05-26T07:02:34.520" v="12066" actId="478"/>
          <ac:spMkLst>
            <pc:docMk/>
            <pc:sldMk cId="3397172010" sldId="2452"/>
            <ac:spMk id="103" creationId="{02D23665-1AE9-3DDB-A844-86AA036D4A56}"/>
          </ac:spMkLst>
        </pc:spChg>
        <pc:spChg chg="add del mod topLvl">
          <ac:chgData name="Aurelien Domont" userId="6da7715ce44349b3" providerId="LiveId" clId="{30A766B1-982E-4295-BCAD-093FA0E8E566}" dt="2022-05-26T07:03:01.701" v="12102" actId="478"/>
          <ac:spMkLst>
            <pc:docMk/>
            <pc:sldMk cId="3397172010" sldId="2452"/>
            <ac:spMk id="105" creationId="{FE3AC352-C542-B676-6D65-34648A67BA05}"/>
          </ac:spMkLst>
        </pc:spChg>
        <pc:spChg chg="add del mod topLvl">
          <ac:chgData name="Aurelien Domont" userId="6da7715ce44349b3" providerId="LiveId" clId="{30A766B1-982E-4295-BCAD-093FA0E8E566}" dt="2022-05-26T07:02:34.520" v="12066" actId="478"/>
          <ac:spMkLst>
            <pc:docMk/>
            <pc:sldMk cId="3397172010" sldId="2452"/>
            <ac:spMk id="106" creationId="{659474C1-5B39-9E65-1582-DF1658AE918D}"/>
          </ac:spMkLst>
        </pc:spChg>
        <pc:spChg chg="add mod topLvl">
          <ac:chgData name="Aurelien Domont" userId="6da7715ce44349b3" providerId="LiveId" clId="{30A766B1-982E-4295-BCAD-093FA0E8E566}" dt="2022-05-26T07:05:17.207" v="12235" actId="207"/>
          <ac:spMkLst>
            <pc:docMk/>
            <pc:sldMk cId="3397172010" sldId="2452"/>
            <ac:spMk id="108" creationId="{683FE1AB-24D6-D219-F684-CC52D4A89277}"/>
          </ac:spMkLst>
        </pc:spChg>
        <pc:spChg chg="add del mod topLvl">
          <ac:chgData name="Aurelien Domont" userId="6da7715ce44349b3" providerId="LiveId" clId="{30A766B1-982E-4295-BCAD-093FA0E8E566}" dt="2022-05-26T07:02:34.520" v="12066" actId="478"/>
          <ac:spMkLst>
            <pc:docMk/>
            <pc:sldMk cId="3397172010" sldId="2452"/>
            <ac:spMk id="109" creationId="{DE24E1B2-AD21-1A9E-CBAF-F7C3BE986E55}"/>
          </ac:spMkLst>
        </pc:spChg>
        <pc:spChg chg="add mod">
          <ac:chgData name="Aurelien Domont" userId="6da7715ce44349b3" providerId="LiveId" clId="{30A766B1-982E-4295-BCAD-093FA0E8E566}" dt="2022-05-26T07:03:42.919" v="12149" actId="1037"/>
          <ac:spMkLst>
            <pc:docMk/>
            <pc:sldMk cId="3397172010" sldId="2452"/>
            <ac:spMk id="111" creationId="{9D4B9109-BFAF-D3CC-4A6A-A88BAD65E7C8}"/>
          </ac:spMkLst>
        </pc:spChg>
        <pc:spChg chg="add mod">
          <ac:chgData name="Aurelien Domont" userId="6da7715ce44349b3" providerId="LiveId" clId="{30A766B1-982E-4295-BCAD-093FA0E8E566}" dt="2022-05-26T07:03:53.691" v="12150" actId="571"/>
          <ac:spMkLst>
            <pc:docMk/>
            <pc:sldMk cId="3397172010" sldId="2452"/>
            <ac:spMk id="112" creationId="{EE52BEE3-F179-0A9E-D6BF-0113595A0E56}"/>
          </ac:spMkLst>
        </pc:spChg>
        <pc:spChg chg="add mod">
          <ac:chgData name="Aurelien Domont" userId="6da7715ce44349b3" providerId="LiveId" clId="{30A766B1-982E-4295-BCAD-093FA0E8E566}" dt="2022-05-26T07:03:57.778" v="12151" actId="571"/>
          <ac:spMkLst>
            <pc:docMk/>
            <pc:sldMk cId="3397172010" sldId="2452"/>
            <ac:spMk id="113" creationId="{19FBACF2-3EEF-72CC-7379-90599EC5D924}"/>
          </ac:spMkLst>
        </pc:spChg>
        <pc:spChg chg="add mod">
          <ac:chgData name="Aurelien Domont" userId="6da7715ce44349b3" providerId="LiveId" clId="{30A766B1-982E-4295-BCAD-093FA0E8E566}" dt="2022-05-26T07:04:26.178" v="12186" actId="1038"/>
          <ac:spMkLst>
            <pc:docMk/>
            <pc:sldMk cId="3397172010" sldId="2452"/>
            <ac:spMk id="114" creationId="{09C56035-BA0C-8573-F299-A3000153761C}"/>
          </ac:spMkLst>
        </pc:spChg>
        <pc:spChg chg="add mod">
          <ac:chgData name="Aurelien Domont" userId="6da7715ce44349b3" providerId="LiveId" clId="{30A766B1-982E-4295-BCAD-093FA0E8E566}" dt="2022-05-26T07:04:29.754" v="12187" actId="571"/>
          <ac:spMkLst>
            <pc:docMk/>
            <pc:sldMk cId="3397172010" sldId="2452"/>
            <ac:spMk id="115" creationId="{B2F9FA90-5A92-47B1-A9D9-B935B560EAE2}"/>
          </ac:spMkLst>
        </pc:spChg>
        <pc:spChg chg="add mod">
          <ac:chgData name="Aurelien Domont" userId="6da7715ce44349b3" providerId="LiveId" clId="{30A766B1-982E-4295-BCAD-093FA0E8E566}" dt="2022-05-26T07:04:36.375" v="12217" actId="1038"/>
          <ac:spMkLst>
            <pc:docMk/>
            <pc:sldMk cId="3397172010" sldId="2452"/>
            <ac:spMk id="116" creationId="{5FBA689E-95A0-0F2E-95B9-1EB185BC456C}"/>
          </ac:spMkLst>
        </pc:spChg>
        <pc:spChg chg="add mod">
          <ac:chgData name="Aurelien Domont" userId="6da7715ce44349b3" providerId="LiveId" clId="{30A766B1-982E-4295-BCAD-093FA0E8E566}" dt="2022-05-26T07:04:39.062" v="12218" actId="571"/>
          <ac:spMkLst>
            <pc:docMk/>
            <pc:sldMk cId="3397172010" sldId="2452"/>
            <ac:spMk id="117" creationId="{4CF7DF6B-4BCC-A30B-E517-099B0E33127A}"/>
          </ac:spMkLst>
        </pc:spChg>
        <pc:spChg chg="add mod">
          <ac:chgData name="Aurelien Domont" userId="6da7715ce44349b3" providerId="LiveId" clId="{30A766B1-982E-4295-BCAD-093FA0E8E566}" dt="2022-05-26T07:04:41.322" v="12219" actId="571"/>
          <ac:spMkLst>
            <pc:docMk/>
            <pc:sldMk cId="3397172010" sldId="2452"/>
            <ac:spMk id="118" creationId="{FFE63914-3D89-769F-E3D8-893779050769}"/>
          </ac:spMkLst>
        </pc:spChg>
        <pc:spChg chg="add mod">
          <ac:chgData name="Aurelien Domont" userId="6da7715ce44349b3" providerId="LiveId" clId="{30A766B1-982E-4295-BCAD-093FA0E8E566}" dt="2022-05-26T07:04:44.229" v="12220" actId="571"/>
          <ac:spMkLst>
            <pc:docMk/>
            <pc:sldMk cId="3397172010" sldId="2452"/>
            <ac:spMk id="119" creationId="{4E76F3C1-A19B-FE7F-29A9-C98EE2C8B371}"/>
          </ac:spMkLst>
        </pc:spChg>
        <pc:grpChg chg="add del mod">
          <ac:chgData name="Aurelien Domont" userId="6da7715ce44349b3" providerId="LiveId" clId="{30A766B1-982E-4295-BCAD-093FA0E8E566}" dt="2022-05-26T07:02:08.926" v="12062" actId="165"/>
          <ac:grpSpMkLst>
            <pc:docMk/>
            <pc:sldMk cId="3397172010" sldId="2452"/>
            <ac:grpSpMk id="2" creationId="{C2E77986-03CF-246F-2BBA-92C7EEAAE40D}"/>
          </ac:grpSpMkLst>
        </pc:grpChg>
        <pc:cxnChg chg="add del mod topLvl">
          <ac:chgData name="Aurelien Domont" userId="6da7715ce44349b3" providerId="LiveId" clId="{30A766B1-982E-4295-BCAD-093FA0E8E566}" dt="2022-05-26T07:02:21.467" v="12064" actId="478"/>
          <ac:cxnSpMkLst>
            <pc:docMk/>
            <pc:sldMk cId="3397172010" sldId="2452"/>
            <ac:cxnSpMk id="57" creationId="{26710029-1DE1-06EA-AA8B-959A19080AF0}"/>
          </ac:cxnSpMkLst>
        </pc:cxnChg>
        <pc:cxnChg chg="add del mod topLvl">
          <ac:chgData name="Aurelien Domont" userId="6da7715ce44349b3" providerId="LiveId" clId="{30A766B1-982E-4295-BCAD-093FA0E8E566}" dt="2022-05-26T07:02:21.467" v="12064" actId="478"/>
          <ac:cxnSpMkLst>
            <pc:docMk/>
            <pc:sldMk cId="3397172010" sldId="2452"/>
            <ac:cxnSpMk id="70" creationId="{5DED5F7F-B9D1-7126-9E71-5BF46308A8A3}"/>
          </ac:cxnSpMkLst>
        </pc:cxnChg>
        <pc:cxnChg chg="add del mod topLvl">
          <ac:chgData name="Aurelien Domont" userId="6da7715ce44349b3" providerId="LiveId" clId="{30A766B1-982E-4295-BCAD-093FA0E8E566}" dt="2022-05-26T07:02:21.467" v="12064" actId="478"/>
          <ac:cxnSpMkLst>
            <pc:docMk/>
            <pc:sldMk cId="3397172010" sldId="2452"/>
            <ac:cxnSpMk id="73" creationId="{EDC3ED1B-B86B-0B89-274B-A223FA9174A4}"/>
          </ac:cxnSpMkLst>
        </pc:cxnChg>
        <pc:cxnChg chg="add del mod topLvl">
          <ac:chgData name="Aurelien Domont" userId="6da7715ce44349b3" providerId="LiveId" clId="{30A766B1-982E-4295-BCAD-093FA0E8E566}" dt="2022-05-26T07:02:21.467" v="12064" actId="478"/>
          <ac:cxnSpMkLst>
            <pc:docMk/>
            <pc:sldMk cId="3397172010" sldId="2452"/>
            <ac:cxnSpMk id="76" creationId="{73700D27-0D3F-2ECE-5B41-A2B22223A893}"/>
          </ac:cxnSpMkLst>
        </pc:cxnChg>
        <pc:cxnChg chg="add del mod topLvl">
          <ac:chgData name="Aurelien Domont" userId="6da7715ce44349b3" providerId="LiveId" clId="{30A766B1-982E-4295-BCAD-093FA0E8E566}" dt="2022-05-26T07:02:21.467" v="12064" actId="478"/>
          <ac:cxnSpMkLst>
            <pc:docMk/>
            <pc:sldMk cId="3397172010" sldId="2452"/>
            <ac:cxnSpMk id="79" creationId="{6126C9FF-3655-CAE3-B7F7-2108B2425B78}"/>
          </ac:cxnSpMkLst>
        </pc:cxnChg>
        <pc:cxnChg chg="add del mod topLvl">
          <ac:chgData name="Aurelien Domont" userId="6da7715ce44349b3" providerId="LiveId" clId="{30A766B1-982E-4295-BCAD-093FA0E8E566}" dt="2022-05-26T07:02:21.467" v="12064" actId="478"/>
          <ac:cxnSpMkLst>
            <pc:docMk/>
            <pc:sldMk cId="3397172010" sldId="2452"/>
            <ac:cxnSpMk id="82" creationId="{8B69614C-2C1F-7E10-5749-278E19D2432C}"/>
          </ac:cxnSpMkLst>
        </pc:cxnChg>
        <pc:cxnChg chg="add del mod topLvl">
          <ac:chgData name="Aurelien Domont" userId="6da7715ce44349b3" providerId="LiveId" clId="{30A766B1-982E-4295-BCAD-093FA0E8E566}" dt="2022-05-26T07:02:21.467" v="12064" actId="478"/>
          <ac:cxnSpMkLst>
            <pc:docMk/>
            <pc:sldMk cId="3397172010" sldId="2452"/>
            <ac:cxnSpMk id="85" creationId="{CBDBE921-AEE2-320D-3D26-D060AC9565EC}"/>
          </ac:cxnSpMkLst>
        </pc:cxnChg>
        <pc:cxnChg chg="add del mod topLvl">
          <ac:chgData name="Aurelien Domont" userId="6da7715ce44349b3" providerId="LiveId" clId="{30A766B1-982E-4295-BCAD-093FA0E8E566}" dt="2022-05-26T07:02:11.891" v="12063" actId="478"/>
          <ac:cxnSpMkLst>
            <pc:docMk/>
            <pc:sldMk cId="3397172010" sldId="2452"/>
            <ac:cxnSpMk id="88" creationId="{11439055-BD09-AC6F-40C5-929EF268E478}"/>
          </ac:cxnSpMkLst>
        </pc:cxnChg>
        <pc:cxnChg chg="add del mod topLvl">
          <ac:chgData name="Aurelien Domont" userId="6da7715ce44349b3" providerId="LiveId" clId="{30A766B1-982E-4295-BCAD-093FA0E8E566}" dt="2022-05-26T07:02:34.520" v="12066" actId="478"/>
          <ac:cxnSpMkLst>
            <pc:docMk/>
            <pc:sldMk cId="3397172010" sldId="2452"/>
            <ac:cxnSpMk id="92" creationId="{80AC3949-4B6D-8215-2281-D2BB4E432A3E}"/>
          </ac:cxnSpMkLst>
        </pc:cxnChg>
        <pc:cxnChg chg="add del mod topLvl">
          <ac:chgData name="Aurelien Domont" userId="6da7715ce44349b3" providerId="LiveId" clId="{30A766B1-982E-4295-BCAD-093FA0E8E566}" dt="2022-05-26T07:02:34.520" v="12066" actId="478"/>
          <ac:cxnSpMkLst>
            <pc:docMk/>
            <pc:sldMk cId="3397172010" sldId="2452"/>
            <ac:cxnSpMk id="95" creationId="{ADB508AF-3E0D-81AA-47CE-789E02335969}"/>
          </ac:cxnSpMkLst>
        </pc:cxnChg>
        <pc:cxnChg chg="add del mod topLvl">
          <ac:chgData name="Aurelien Domont" userId="6da7715ce44349b3" providerId="LiveId" clId="{30A766B1-982E-4295-BCAD-093FA0E8E566}" dt="2022-05-26T07:02:34.520" v="12066" actId="478"/>
          <ac:cxnSpMkLst>
            <pc:docMk/>
            <pc:sldMk cId="3397172010" sldId="2452"/>
            <ac:cxnSpMk id="98" creationId="{09B91F2B-AB28-A28D-63A0-EF4F39F47960}"/>
          </ac:cxnSpMkLst>
        </pc:cxnChg>
        <pc:cxnChg chg="add del mod topLvl">
          <ac:chgData name="Aurelien Domont" userId="6da7715ce44349b3" providerId="LiveId" clId="{30A766B1-982E-4295-BCAD-093FA0E8E566}" dt="2022-05-26T07:02:34.520" v="12066" actId="478"/>
          <ac:cxnSpMkLst>
            <pc:docMk/>
            <pc:sldMk cId="3397172010" sldId="2452"/>
            <ac:cxnSpMk id="101" creationId="{3D61D7E8-F63D-40C1-C6CB-324BC1356B5E}"/>
          </ac:cxnSpMkLst>
        </pc:cxnChg>
        <pc:cxnChg chg="add del mod topLvl">
          <ac:chgData name="Aurelien Domont" userId="6da7715ce44349b3" providerId="LiveId" clId="{30A766B1-982E-4295-BCAD-093FA0E8E566}" dt="2022-05-26T07:02:34.520" v="12066" actId="478"/>
          <ac:cxnSpMkLst>
            <pc:docMk/>
            <pc:sldMk cId="3397172010" sldId="2452"/>
            <ac:cxnSpMk id="104" creationId="{08D3CD77-865A-4E58-FBCC-35CE8FF4F807}"/>
          </ac:cxnSpMkLst>
        </pc:cxnChg>
        <pc:cxnChg chg="add del mod topLvl">
          <ac:chgData name="Aurelien Domont" userId="6da7715ce44349b3" providerId="LiveId" clId="{30A766B1-982E-4295-BCAD-093FA0E8E566}" dt="2022-05-26T07:02:34.520" v="12066" actId="478"/>
          <ac:cxnSpMkLst>
            <pc:docMk/>
            <pc:sldMk cId="3397172010" sldId="2452"/>
            <ac:cxnSpMk id="107" creationId="{56BDF25F-A7AA-ACAB-5E28-0D5E84E6168B}"/>
          </ac:cxnSpMkLst>
        </pc:cxnChg>
        <pc:cxnChg chg="add del mod topLvl">
          <ac:chgData name="Aurelien Domont" userId="6da7715ce44349b3" providerId="LiveId" clId="{30A766B1-982E-4295-BCAD-093FA0E8E566}" dt="2022-05-26T07:02:34.520" v="12066" actId="478"/>
          <ac:cxnSpMkLst>
            <pc:docMk/>
            <pc:sldMk cId="3397172010" sldId="2452"/>
            <ac:cxnSpMk id="110" creationId="{169D5A20-5FA7-4919-B834-DAE7C659384B}"/>
          </ac:cxnSpMkLst>
        </pc:cxnChg>
      </pc:sldChg>
      <pc:sldChg chg="modSp add mod ord">
        <pc:chgData name="Aurelien Domont" userId="6da7715ce44349b3" providerId="LiveId" clId="{30A766B1-982E-4295-BCAD-093FA0E8E566}" dt="2023-01-18T05:33:07.832" v="14918"/>
        <pc:sldMkLst>
          <pc:docMk/>
          <pc:sldMk cId="2422934540" sldId="2453"/>
        </pc:sldMkLst>
        <pc:spChg chg="mod">
          <ac:chgData name="Aurelien Domont" userId="6da7715ce44349b3" providerId="LiveId" clId="{30A766B1-982E-4295-BCAD-093FA0E8E566}" dt="2023-01-18T05:33:07.832" v="14918"/>
          <ac:spMkLst>
            <pc:docMk/>
            <pc:sldMk cId="2422934540" sldId="2453"/>
            <ac:spMk id="3" creationId="{CE2529A3-BA97-486F-9E02-8DFAAA7D8D38}"/>
          </ac:spMkLst>
        </pc:spChg>
        <pc:spChg chg="mod">
          <ac:chgData name="Aurelien Domont" userId="6da7715ce44349b3" providerId="LiveId" clId="{30A766B1-982E-4295-BCAD-093FA0E8E566}" dt="2023-01-18T05:33:07.832" v="14918"/>
          <ac:spMkLst>
            <pc:docMk/>
            <pc:sldMk cId="2422934540" sldId="2453"/>
            <ac:spMk id="16" creationId="{6C2BB713-9637-4B9B-938F-E9768876782A}"/>
          </ac:spMkLst>
        </pc:spChg>
        <pc:spChg chg="mod">
          <ac:chgData name="Aurelien Domont" userId="6da7715ce44349b3" providerId="LiveId" clId="{30A766B1-982E-4295-BCAD-093FA0E8E566}" dt="2022-05-27T06:02:06.950" v="12812" actId="113"/>
          <ac:spMkLst>
            <pc:docMk/>
            <pc:sldMk cId="2422934540" sldId="2453"/>
            <ac:spMk id="20" creationId="{6F42B407-2666-69B3-72ED-6B9C33D14087}"/>
          </ac:spMkLst>
        </pc:spChg>
      </pc:sldChg>
      <pc:sldChg chg="modSp add mod">
        <pc:chgData name="Aurelien Domont" userId="6da7715ce44349b3" providerId="LiveId" clId="{30A766B1-982E-4295-BCAD-093FA0E8E566}" dt="2023-01-18T05:33:07.832" v="14918"/>
        <pc:sldMkLst>
          <pc:docMk/>
          <pc:sldMk cId="2642849843" sldId="2454"/>
        </pc:sldMkLst>
        <pc:spChg chg="mod">
          <ac:chgData name="Aurelien Domont" userId="6da7715ce44349b3" providerId="LiveId" clId="{30A766B1-982E-4295-BCAD-093FA0E8E566}" dt="2023-01-18T05:33:07.832" v="14918"/>
          <ac:spMkLst>
            <pc:docMk/>
            <pc:sldMk cId="2642849843" sldId="2454"/>
            <ac:spMk id="3" creationId="{CE2529A3-BA97-486F-9E02-8DFAAA7D8D38}"/>
          </ac:spMkLst>
        </pc:spChg>
        <pc:spChg chg="mod">
          <ac:chgData name="Aurelien Domont" userId="6da7715ce44349b3" providerId="LiveId" clId="{30A766B1-982E-4295-BCAD-093FA0E8E566}" dt="2022-05-27T06:01:08.641" v="12803" actId="113"/>
          <ac:spMkLst>
            <pc:docMk/>
            <pc:sldMk cId="2642849843" sldId="2454"/>
            <ac:spMk id="9" creationId="{BE08DE42-BC34-2CB5-B8D0-9A674610A298}"/>
          </ac:spMkLst>
        </pc:spChg>
        <pc:spChg chg="mod">
          <ac:chgData name="Aurelien Domont" userId="6da7715ce44349b3" providerId="LiveId" clId="{30A766B1-982E-4295-BCAD-093FA0E8E566}" dt="2023-01-18T05:33:07.832" v="14918"/>
          <ac:spMkLst>
            <pc:docMk/>
            <pc:sldMk cId="2642849843" sldId="2454"/>
            <ac:spMk id="16" creationId="{6C2BB713-9637-4B9B-938F-E9768876782A}"/>
          </ac:spMkLst>
        </pc:spChg>
      </pc:sldChg>
      <pc:sldChg chg="modSp add mod">
        <pc:chgData name="Aurelien Domont" userId="6da7715ce44349b3" providerId="LiveId" clId="{30A766B1-982E-4295-BCAD-093FA0E8E566}" dt="2023-01-18T05:33:07.832" v="14918"/>
        <pc:sldMkLst>
          <pc:docMk/>
          <pc:sldMk cId="2756543270" sldId="2455"/>
        </pc:sldMkLst>
        <pc:spChg chg="mod">
          <ac:chgData name="Aurelien Domont" userId="6da7715ce44349b3" providerId="LiveId" clId="{30A766B1-982E-4295-BCAD-093FA0E8E566}" dt="2023-01-18T05:33:07.832" v="14918"/>
          <ac:spMkLst>
            <pc:docMk/>
            <pc:sldMk cId="2756543270" sldId="2455"/>
            <ac:spMk id="3" creationId="{CE2529A3-BA97-486F-9E02-8DFAAA7D8D38}"/>
          </ac:spMkLst>
        </pc:spChg>
        <pc:spChg chg="mod">
          <ac:chgData name="Aurelien Domont" userId="6da7715ce44349b3" providerId="LiveId" clId="{30A766B1-982E-4295-BCAD-093FA0E8E566}" dt="2023-01-18T05:33:07.832" v="14918"/>
          <ac:spMkLst>
            <pc:docMk/>
            <pc:sldMk cId="2756543270" sldId="2455"/>
            <ac:spMk id="16" creationId="{6C2BB713-9637-4B9B-938F-E9768876782A}"/>
          </ac:spMkLst>
        </pc:spChg>
        <pc:spChg chg="mod">
          <ac:chgData name="Aurelien Domont" userId="6da7715ce44349b3" providerId="LiveId" clId="{30A766B1-982E-4295-BCAD-093FA0E8E566}" dt="2022-05-27T06:01:54.672" v="12810" actId="313"/>
          <ac:spMkLst>
            <pc:docMk/>
            <pc:sldMk cId="2756543270" sldId="2455"/>
            <ac:spMk id="20" creationId="{6F42B407-2666-69B3-72ED-6B9C33D14087}"/>
          </ac:spMkLst>
        </pc:spChg>
      </pc:sldChg>
      <pc:sldChg chg="addSp delSp modSp add mod">
        <pc:chgData name="Aurelien Domont" userId="6da7715ce44349b3" providerId="LiveId" clId="{30A766B1-982E-4295-BCAD-093FA0E8E566}" dt="2023-01-18T05:33:07.832" v="14918"/>
        <pc:sldMkLst>
          <pc:docMk/>
          <pc:sldMk cId="1872239028" sldId="2456"/>
        </pc:sldMkLst>
        <pc:spChg chg="add mod">
          <ac:chgData name="Aurelien Domont" userId="6da7715ce44349b3" providerId="LiveId" clId="{30A766B1-982E-4295-BCAD-093FA0E8E566}" dt="2023-01-16T04:15:33.277" v="13447" actId="20577"/>
          <ac:spMkLst>
            <pc:docMk/>
            <pc:sldMk cId="1872239028" sldId="2456"/>
            <ac:spMk id="2" creationId="{09F59EBD-6E90-D228-9C9F-BACD62114E84}"/>
          </ac:spMkLst>
        </pc:spChg>
        <pc:spChg chg="mod">
          <ac:chgData name="Aurelien Domont" userId="6da7715ce44349b3" providerId="LiveId" clId="{30A766B1-982E-4295-BCAD-093FA0E8E566}" dt="2023-01-18T05:33:07.832" v="14918"/>
          <ac:spMkLst>
            <pc:docMk/>
            <pc:sldMk cId="1872239028" sldId="2456"/>
            <ac:spMk id="3" creationId="{CE2529A3-BA97-486F-9E02-8DFAAA7D8D38}"/>
          </ac:spMkLst>
        </pc:spChg>
        <pc:spChg chg="add del mod">
          <ac:chgData name="Aurelien Domont" userId="6da7715ce44349b3" providerId="LiveId" clId="{30A766B1-982E-4295-BCAD-093FA0E8E566}" dt="2023-01-16T04:24:20.256" v="13499" actId="478"/>
          <ac:spMkLst>
            <pc:docMk/>
            <pc:sldMk cId="1872239028" sldId="2456"/>
            <ac:spMk id="4" creationId="{FF097FA5-83B2-7440-E64F-D26D949192E2}"/>
          </ac:spMkLst>
        </pc:spChg>
        <pc:spChg chg="mod">
          <ac:chgData name="Aurelien Domont" userId="6da7715ce44349b3" providerId="LiveId" clId="{30A766B1-982E-4295-BCAD-093FA0E8E566}" dt="2023-01-18T05:33:07.832" v="14918"/>
          <ac:spMkLst>
            <pc:docMk/>
            <pc:sldMk cId="1872239028" sldId="2456"/>
            <ac:spMk id="16" creationId="{6C2BB713-9637-4B9B-938F-E9768876782A}"/>
          </ac:spMkLst>
        </pc:spChg>
        <pc:spChg chg="mod">
          <ac:chgData name="Aurelien Domont" userId="6da7715ce44349b3" providerId="LiveId" clId="{30A766B1-982E-4295-BCAD-093FA0E8E566}" dt="2023-01-16T04:21:59.003" v="13497" actId="20577"/>
          <ac:spMkLst>
            <pc:docMk/>
            <pc:sldMk cId="1872239028" sldId="2456"/>
            <ac:spMk id="28" creationId="{4A40CCF3-55AD-4BA5-B3E8-AE7B563E3E35}"/>
          </ac:spMkLst>
        </pc:spChg>
      </pc:sldChg>
      <pc:sldChg chg="modSp add">
        <pc:chgData name="Aurelien Domont" userId="6da7715ce44349b3" providerId="LiveId" clId="{30A766B1-982E-4295-BCAD-093FA0E8E566}" dt="2023-01-18T05:33:07.832" v="14918"/>
        <pc:sldMkLst>
          <pc:docMk/>
          <pc:sldMk cId="3975579528" sldId="2475"/>
        </pc:sldMkLst>
        <pc:spChg chg="mod">
          <ac:chgData name="Aurelien Domont" userId="6da7715ce44349b3" providerId="LiveId" clId="{30A766B1-982E-4295-BCAD-093FA0E8E566}" dt="2023-01-18T05:33:07.832" v="14918"/>
          <ac:spMkLst>
            <pc:docMk/>
            <pc:sldMk cId="3975579528" sldId="2475"/>
            <ac:spMk id="3" creationId="{CE2529A3-BA97-486F-9E02-8DFAAA7D8D38}"/>
          </ac:spMkLst>
        </pc:spChg>
        <pc:spChg chg="mod">
          <ac:chgData name="Aurelien Domont" userId="6da7715ce44349b3" providerId="LiveId" clId="{30A766B1-982E-4295-BCAD-093FA0E8E566}" dt="2023-01-18T05:33:07.832" v="14918"/>
          <ac:spMkLst>
            <pc:docMk/>
            <pc:sldMk cId="3975579528" sldId="2475"/>
            <ac:spMk id="16" creationId="{6C2BB713-9637-4B9B-938F-E9768876782A}"/>
          </ac:spMkLst>
        </pc:spChg>
      </pc:sldChg>
      <pc:sldChg chg="modSp add">
        <pc:chgData name="Aurelien Domont" userId="6da7715ce44349b3" providerId="LiveId" clId="{30A766B1-982E-4295-BCAD-093FA0E8E566}" dt="2023-01-18T05:33:07.832" v="14918"/>
        <pc:sldMkLst>
          <pc:docMk/>
          <pc:sldMk cId="749736513" sldId="2476"/>
        </pc:sldMkLst>
        <pc:spChg chg="mod">
          <ac:chgData name="Aurelien Domont" userId="6da7715ce44349b3" providerId="LiveId" clId="{30A766B1-982E-4295-BCAD-093FA0E8E566}" dt="2023-01-18T05:33:07.832" v="14918"/>
          <ac:spMkLst>
            <pc:docMk/>
            <pc:sldMk cId="749736513" sldId="2476"/>
            <ac:spMk id="3" creationId="{CE2529A3-BA97-486F-9E02-8DFAAA7D8D38}"/>
          </ac:spMkLst>
        </pc:spChg>
        <pc:spChg chg="mod">
          <ac:chgData name="Aurelien Domont" userId="6da7715ce44349b3" providerId="LiveId" clId="{30A766B1-982E-4295-BCAD-093FA0E8E566}" dt="2023-01-18T05:33:07.832" v="14918"/>
          <ac:spMkLst>
            <pc:docMk/>
            <pc:sldMk cId="749736513" sldId="2476"/>
            <ac:spMk id="16" creationId="{6C2BB713-9637-4B9B-938F-E9768876782A}"/>
          </ac:spMkLst>
        </pc:spChg>
      </pc:sldChg>
      <pc:sldChg chg="modSp add">
        <pc:chgData name="Aurelien Domont" userId="6da7715ce44349b3" providerId="LiveId" clId="{30A766B1-982E-4295-BCAD-093FA0E8E566}" dt="2023-01-18T05:33:07.832" v="14918"/>
        <pc:sldMkLst>
          <pc:docMk/>
          <pc:sldMk cId="3463434680" sldId="2477"/>
        </pc:sldMkLst>
        <pc:spChg chg="mod">
          <ac:chgData name="Aurelien Domont" userId="6da7715ce44349b3" providerId="LiveId" clId="{30A766B1-982E-4295-BCAD-093FA0E8E566}" dt="2023-01-18T05:33:07.832" v="14918"/>
          <ac:spMkLst>
            <pc:docMk/>
            <pc:sldMk cId="3463434680" sldId="2477"/>
            <ac:spMk id="3" creationId="{CE2529A3-BA97-486F-9E02-8DFAAA7D8D38}"/>
          </ac:spMkLst>
        </pc:spChg>
        <pc:spChg chg="mod">
          <ac:chgData name="Aurelien Domont" userId="6da7715ce44349b3" providerId="LiveId" clId="{30A766B1-982E-4295-BCAD-093FA0E8E566}" dt="2023-01-18T05:33:07.832" v="14918"/>
          <ac:spMkLst>
            <pc:docMk/>
            <pc:sldMk cId="3463434680" sldId="2477"/>
            <ac:spMk id="16" creationId="{6C2BB713-9637-4B9B-938F-E9768876782A}"/>
          </ac:spMkLst>
        </pc:spChg>
      </pc:sldChg>
      <pc:sldChg chg="modSp add">
        <pc:chgData name="Aurelien Domont" userId="6da7715ce44349b3" providerId="LiveId" clId="{30A766B1-982E-4295-BCAD-093FA0E8E566}" dt="2023-01-18T05:33:07.832" v="14918"/>
        <pc:sldMkLst>
          <pc:docMk/>
          <pc:sldMk cId="266260425" sldId="2478"/>
        </pc:sldMkLst>
        <pc:spChg chg="mod">
          <ac:chgData name="Aurelien Domont" userId="6da7715ce44349b3" providerId="LiveId" clId="{30A766B1-982E-4295-BCAD-093FA0E8E566}" dt="2023-01-18T05:33:07.832" v="14918"/>
          <ac:spMkLst>
            <pc:docMk/>
            <pc:sldMk cId="266260425" sldId="2478"/>
            <ac:spMk id="3" creationId="{CE2529A3-BA97-486F-9E02-8DFAAA7D8D38}"/>
          </ac:spMkLst>
        </pc:spChg>
        <pc:spChg chg="mod">
          <ac:chgData name="Aurelien Domont" userId="6da7715ce44349b3" providerId="LiveId" clId="{30A766B1-982E-4295-BCAD-093FA0E8E566}" dt="2023-01-18T05:33:07.832" v="14918"/>
          <ac:spMkLst>
            <pc:docMk/>
            <pc:sldMk cId="266260425" sldId="2478"/>
            <ac:spMk id="16" creationId="{6C2BB713-9637-4B9B-938F-E9768876782A}"/>
          </ac:spMkLst>
        </pc:spChg>
      </pc:sldChg>
      <pc:sldChg chg="modSp add mod">
        <pc:chgData name="Aurelien Domont" userId="6da7715ce44349b3" providerId="LiveId" clId="{30A766B1-982E-4295-BCAD-093FA0E8E566}" dt="2023-01-18T05:33:07.832" v="14918"/>
        <pc:sldMkLst>
          <pc:docMk/>
          <pc:sldMk cId="1165961042" sldId="2479"/>
        </pc:sldMkLst>
        <pc:spChg chg="mod">
          <ac:chgData name="Aurelien Domont" userId="6da7715ce44349b3" providerId="LiveId" clId="{30A766B1-982E-4295-BCAD-093FA0E8E566}" dt="2023-01-18T05:33:07.832" v="14918"/>
          <ac:spMkLst>
            <pc:docMk/>
            <pc:sldMk cId="1165961042" sldId="2479"/>
            <ac:spMk id="3" creationId="{CE2529A3-BA97-486F-9E02-8DFAAA7D8D38}"/>
          </ac:spMkLst>
        </pc:spChg>
        <pc:spChg chg="mod">
          <ac:chgData name="Aurelien Domont" userId="6da7715ce44349b3" providerId="LiveId" clId="{30A766B1-982E-4295-BCAD-093FA0E8E566}" dt="2023-01-18T05:33:07.832" v="14918"/>
          <ac:spMkLst>
            <pc:docMk/>
            <pc:sldMk cId="1165961042" sldId="2479"/>
            <ac:spMk id="16" creationId="{6C2BB713-9637-4B9B-938F-E9768876782A}"/>
          </ac:spMkLst>
        </pc:spChg>
        <pc:spChg chg="mod">
          <ac:chgData name="Aurelien Domont" userId="6da7715ce44349b3" providerId="LiveId" clId="{30A766B1-982E-4295-BCAD-093FA0E8E566}" dt="2023-01-16T04:44:06.681" v="13905" actId="6549"/>
          <ac:spMkLst>
            <pc:docMk/>
            <pc:sldMk cId="1165961042" sldId="2479"/>
            <ac:spMk id="53" creationId="{F1A8F946-F497-C9D3-1A8F-91DDF8DB0BF2}"/>
          </ac:spMkLst>
        </pc:spChg>
      </pc:sldChg>
      <pc:sldChg chg="modSp add">
        <pc:chgData name="Aurelien Domont" userId="6da7715ce44349b3" providerId="LiveId" clId="{30A766B1-982E-4295-BCAD-093FA0E8E566}" dt="2023-01-18T05:33:07.832" v="14918"/>
        <pc:sldMkLst>
          <pc:docMk/>
          <pc:sldMk cId="3016743012" sldId="2480"/>
        </pc:sldMkLst>
        <pc:spChg chg="mod">
          <ac:chgData name="Aurelien Domont" userId="6da7715ce44349b3" providerId="LiveId" clId="{30A766B1-982E-4295-BCAD-093FA0E8E566}" dt="2023-01-18T05:33:07.832" v="14918"/>
          <ac:spMkLst>
            <pc:docMk/>
            <pc:sldMk cId="3016743012" sldId="2480"/>
            <ac:spMk id="3" creationId="{CE2529A3-BA97-486F-9E02-8DFAAA7D8D38}"/>
          </ac:spMkLst>
        </pc:spChg>
        <pc:spChg chg="mod">
          <ac:chgData name="Aurelien Domont" userId="6da7715ce44349b3" providerId="LiveId" clId="{30A766B1-982E-4295-BCAD-093FA0E8E566}" dt="2023-01-18T05:33:07.832" v="14918"/>
          <ac:spMkLst>
            <pc:docMk/>
            <pc:sldMk cId="3016743012" sldId="2480"/>
            <ac:spMk id="16" creationId="{6C2BB713-9637-4B9B-938F-E9768876782A}"/>
          </ac:spMkLst>
        </pc:spChg>
      </pc:sldChg>
      <pc:sldChg chg="delSp modSp add mod">
        <pc:chgData name="Aurelien Domont" userId="6da7715ce44349b3" providerId="LiveId" clId="{30A766B1-982E-4295-BCAD-093FA0E8E566}" dt="2023-01-18T05:33:07.832" v="14918"/>
        <pc:sldMkLst>
          <pc:docMk/>
          <pc:sldMk cId="2861048300" sldId="2481"/>
        </pc:sldMkLst>
        <pc:spChg chg="mod">
          <ac:chgData name="Aurelien Domont" userId="6da7715ce44349b3" providerId="LiveId" clId="{30A766B1-982E-4295-BCAD-093FA0E8E566}" dt="2023-01-18T05:33:07.832" v="14918"/>
          <ac:spMkLst>
            <pc:docMk/>
            <pc:sldMk cId="2861048300" sldId="2481"/>
            <ac:spMk id="3" creationId="{CE2529A3-BA97-486F-9E02-8DFAAA7D8D38}"/>
          </ac:spMkLst>
        </pc:spChg>
        <pc:spChg chg="del">
          <ac:chgData name="Aurelien Domont" userId="6da7715ce44349b3" providerId="LiveId" clId="{30A766B1-982E-4295-BCAD-093FA0E8E566}" dt="2023-01-16T04:25:07.206" v="13501" actId="21"/>
          <ac:spMkLst>
            <pc:docMk/>
            <pc:sldMk cId="2861048300" sldId="2481"/>
            <ac:spMk id="4" creationId="{FF097FA5-83B2-7440-E64F-D26D949192E2}"/>
          </ac:spMkLst>
        </pc:spChg>
        <pc:spChg chg="mod">
          <ac:chgData name="Aurelien Domont" userId="6da7715ce44349b3" providerId="LiveId" clId="{30A766B1-982E-4295-BCAD-093FA0E8E566}" dt="2023-01-18T05:33:07.832" v="14918"/>
          <ac:spMkLst>
            <pc:docMk/>
            <pc:sldMk cId="2861048300" sldId="2481"/>
            <ac:spMk id="16" creationId="{6C2BB713-9637-4B9B-938F-E9768876782A}"/>
          </ac:spMkLst>
        </pc:spChg>
      </pc:sldChg>
      <pc:sldChg chg="modSp add del">
        <pc:chgData name="Aurelien Domont" userId="6da7715ce44349b3" providerId="LiveId" clId="{30A766B1-982E-4295-BCAD-093FA0E8E566}" dt="2023-01-19T00:39:20.471" v="15585" actId="47"/>
        <pc:sldMkLst>
          <pc:docMk/>
          <pc:sldMk cId="1575111756" sldId="2482"/>
        </pc:sldMkLst>
        <pc:spChg chg="mod">
          <ac:chgData name="Aurelien Domont" userId="6da7715ce44349b3" providerId="LiveId" clId="{30A766B1-982E-4295-BCAD-093FA0E8E566}" dt="2023-01-18T05:33:07.832" v="14918"/>
          <ac:spMkLst>
            <pc:docMk/>
            <pc:sldMk cId="1575111756" sldId="2482"/>
            <ac:spMk id="3" creationId="{CE2529A3-BA97-486F-9E02-8DFAAA7D8D38}"/>
          </ac:spMkLst>
        </pc:spChg>
        <pc:spChg chg="mod">
          <ac:chgData name="Aurelien Domont" userId="6da7715ce44349b3" providerId="LiveId" clId="{30A766B1-982E-4295-BCAD-093FA0E8E566}" dt="2023-01-18T05:33:07.832" v="14918"/>
          <ac:spMkLst>
            <pc:docMk/>
            <pc:sldMk cId="1575111756" sldId="2482"/>
            <ac:spMk id="16" creationId="{6C2BB713-9637-4B9B-938F-E9768876782A}"/>
          </ac:spMkLst>
        </pc:spChg>
      </pc:sldChg>
      <pc:sldChg chg="modSp add mod ord">
        <pc:chgData name="Aurelien Domont" userId="6da7715ce44349b3" providerId="LiveId" clId="{30A766B1-982E-4295-BCAD-093FA0E8E566}" dt="2023-01-19T00:30:28.237" v="15503"/>
        <pc:sldMkLst>
          <pc:docMk/>
          <pc:sldMk cId="1703982882" sldId="2483"/>
        </pc:sldMkLst>
        <pc:spChg chg="mod">
          <ac:chgData name="Aurelien Domont" userId="6da7715ce44349b3" providerId="LiveId" clId="{30A766B1-982E-4295-BCAD-093FA0E8E566}" dt="2023-01-18T05:33:07.832" v="14918"/>
          <ac:spMkLst>
            <pc:docMk/>
            <pc:sldMk cId="1703982882" sldId="2483"/>
            <ac:spMk id="2" creationId="{DDC2D88E-5301-4473-A14F-4D99283C337B}"/>
          </ac:spMkLst>
        </pc:spChg>
        <pc:spChg chg="mod">
          <ac:chgData name="Aurelien Domont" userId="6da7715ce44349b3" providerId="LiveId" clId="{30A766B1-982E-4295-BCAD-093FA0E8E566}" dt="2023-01-18T05:33:07.832" v="14918"/>
          <ac:spMkLst>
            <pc:docMk/>
            <pc:sldMk cId="1703982882" sldId="2483"/>
            <ac:spMk id="3" creationId="{67F49DFD-1CB5-422A-958D-A08A65C88A85}"/>
          </ac:spMkLst>
        </pc:spChg>
        <pc:spChg chg="mod">
          <ac:chgData name="Aurelien Domont" userId="6da7715ce44349b3" providerId="LiveId" clId="{30A766B1-982E-4295-BCAD-093FA0E8E566}" dt="2023-01-18T05:33:07.832" v="14918"/>
          <ac:spMkLst>
            <pc:docMk/>
            <pc:sldMk cId="1703982882" sldId="2483"/>
            <ac:spMk id="4" creationId="{D780A33B-80E7-4372-B3E5-1F36E911C2A5}"/>
          </ac:spMkLst>
        </pc:spChg>
        <pc:spChg chg="mod">
          <ac:chgData name="Aurelien Domont" userId="6da7715ce44349b3" providerId="LiveId" clId="{30A766B1-982E-4295-BCAD-093FA0E8E566}" dt="2023-01-18T05:33:07.832" v="14918"/>
          <ac:spMkLst>
            <pc:docMk/>
            <pc:sldMk cId="1703982882" sldId="2483"/>
            <ac:spMk id="5" creationId="{86CAE2C9-EDF7-4852-84A0-C90776FDB079}"/>
          </ac:spMkLst>
        </pc:spChg>
        <pc:spChg chg="mod">
          <ac:chgData name="Aurelien Domont" userId="6da7715ce44349b3" providerId="LiveId" clId="{30A766B1-982E-4295-BCAD-093FA0E8E566}" dt="2023-01-18T05:33:07.832" v="14918"/>
          <ac:spMkLst>
            <pc:docMk/>
            <pc:sldMk cId="1703982882" sldId="2483"/>
            <ac:spMk id="6" creationId="{5B68615C-09BB-44FA-A921-AC95EF1B9D41}"/>
          </ac:spMkLst>
        </pc:spChg>
        <pc:spChg chg="mod">
          <ac:chgData name="Aurelien Domont" userId="6da7715ce44349b3" providerId="LiveId" clId="{30A766B1-982E-4295-BCAD-093FA0E8E566}" dt="2023-01-18T05:33:07.832" v="14918"/>
          <ac:spMkLst>
            <pc:docMk/>
            <pc:sldMk cId="1703982882" sldId="2483"/>
            <ac:spMk id="7" creationId="{7BDDC00A-F4EE-4023-97F9-F12F8FFCC0E7}"/>
          </ac:spMkLst>
        </pc:spChg>
        <pc:spChg chg="mod">
          <ac:chgData name="Aurelien Domont" userId="6da7715ce44349b3" providerId="LiveId" clId="{30A766B1-982E-4295-BCAD-093FA0E8E566}" dt="2023-01-16T04:32:01.957" v="13649" actId="207"/>
          <ac:spMkLst>
            <pc:docMk/>
            <pc:sldMk cId="1703982882" sldId="2483"/>
            <ac:spMk id="8" creationId="{3D3703FD-6F0D-4A3D-850C-EA19E82D4788}"/>
          </ac:spMkLst>
        </pc:spChg>
      </pc:sldChg>
      <pc:sldChg chg="modSp add mod">
        <pc:chgData name="Aurelien Domont" userId="6da7715ce44349b3" providerId="LiveId" clId="{30A766B1-982E-4295-BCAD-093FA0E8E566}" dt="2023-01-18T05:33:07.832" v="14918"/>
        <pc:sldMkLst>
          <pc:docMk/>
          <pc:sldMk cId="3941798568" sldId="2484"/>
        </pc:sldMkLst>
        <pc:spChg chg="mod">
          <ac:chgData name="Aurelien Domont" userId="6da7715ce44349b3" providerId="LiveId" clId="{30A766B1-982E-4295-BCAD-093FA0E8E566}" dt="2023-01-18T05:33:07.832" v="14918"/>
          <ac:spMkLst>
            <pc:docMk/>
            <pc:sldMk cId="3941798568" sldId="2484"/>
            <ac:spMk id="3" creationId="{CE2529A3-BA97-486F-9E02-8DFAAA7D8D38}"/>
          </ac:spMkLst>
        </pc:spChg>
        <pc:spChg chg="mod">
          <ac:chgData name="Aurelien Domont" userId="6da7715ce44349b3" providerId="LiveId" clId="{30A766B1-982E-4295-BCAD-093FA0E8E566}" dt="2023-01-18T05:33:07.832" v="14918"/>
          <ac:spMkLst>
            <pc:docMk/>
            <pc:sldMk cId="3941798568" sldId="2484"/>
            <ac:spMk id="16" creationId="{6C2BB713-9637-4B9B-938F-E9768876782A}"/>
          </ac:spMkLst>
        </pc:spChg>
        <pc:picChg chg="mod">
          <ac:chgData name="Aurelien Domont" userId="6da7715ce44349b3" providerId="LiveId" clId="{30A766B1-982E-4295-BCAD-093FA0E8E566}" dt="2023-01-16T05:03:45.378" v="14122" actId="1076"/>
          <ac:picMkLst>
            <pc:docMk/>
            <pc:sldMk cId="3941798568" sldId="2484"/>
            <ac:picMk id="4" creationId="{E5C897EC-0EDA-7AE8-4AEC-C465F85EECB0}"/>
          </ac:picMkLst>
        </pc:picChg>
      </pc:sldChg>
      <pc:sldChg chg="modSp add mod">
        <pc:chgData name="Aurelien Domont" userId="6da7715ce44349b3" providerId="LiveId" clId="{30A766B1-982E-4295-BCAD-093FA0E8E566}" dt="2023-01-18T05:33:07.832" v="14918"/>
        <pc:sldMkLst>
          <pc:docMk/>
          <pc:sldMk cId="4203040611" sldId="2485"/>
        </pc:sldMkLst>
        <pc:spChg chg="mod">
          <ac:chgData name="Aurelien Domont" userId="6da7715ce44349b3" providerId="LiveId" clId="{30A766B1-982E-4295-BCAD-093FA0E8E566}" dt="2023-01-18T05:33:07.832" v="14918"/>
          <ac:spMkLst>
            <pc:docMk/>
            <pc:sldMk cId="4203040611" sldId="2485"/>
            <ac:spMk id="3" creationId="{CE2529A3-BA97-486F-9E02-8DFAAA7D8D38}"/>
          </ac:spMkLst>
        </pc:spChg>
        <pc:spChg chg="mod">
          <ac:chgData name="Aurelien Domont" userId="6da7715ce44349b3" providerId="LiveId" clId="{30A766B1-982E-4295-BCAD-093FA0E8E566}" dt="2023-01-18T05:33:07.832" v="14918"/>
          <ac:spMkLst>
            <pc:docMk/>
            <pc:sldMk cId="4203040611" sldId="2485"/>
            <ac:spMk id="16" creationId="{6C2BB713-9637-4B9B-938F-E9768876782A}"/>
          </ac:spMkLst>
        </pc:spChg>
        <pc:picChg chg="mod">
          <ac:chgData name="Aurelien Domont" userId="6da7715ce44349b3" providerId="LiveId" clId="{30A766B1-982E-4295-BCAD-093FA0E8E566}" dt="2023-01-16T05:08:58.664" v="14187" actId="1076"/>
          <ac:picMkLst>
            <pc:docMk/>
            <pc:sldMk cId="4203040611" sldId="2485"/>
            <ac:picMk id="8" creationId="{B1526C64-562E-4BB6-89BA-472EB092C290}"/>
          </ac:picMkLst>
        </pc:picChg>
      </pc:sldChg>
      <pc:sldChg chg="modSp add ord">
        <pc:chgData name="Aurelien Domont" userId="6da7715ce44349b3" providerId="LiveId" clId="{30A766B1-982E-4295-BCAD-093FA0E8E566}" dt="2023-01-19T00:35:00.406" v="15511"/>
        <pc:sldMkLst>
          <pc:docMk/>
          <pc:sldMk cId="1756636418" sldId="2486"/>
        </pc:sldMkLst>
        <pc:spChg chg="mod">
          <ac:chgData name="Aurelien Domont" userId="6da7715ce44349b3" providerId="LiveId" clId="{30A766B1-982E-4295-BCAD-093FA0E8E566}" dt="2023-01-18T05:33:07.832" v="14918"/>
          <ac:spMkLst>
            <pc:docMk/>
            <pc:sldMk cId="1756636418" sldId="2486"/>
            <ac:spMk id="3" creationId="{CE2529A3-BA97-486F-9E02-8DFAAA7D8D38}"/>
          </ac:spMkLst>
        </pc:spChg>
        <pc:spChg chg="mod">
          <ac:chgData name="Aurelien Domont" userId="6da7715ce44349b3" providerId="LiveId" clId="{30A766B1-982E-4295-BCAD-093FA0E8E566}" dt="2023-01-18T05:33:07.832" v="14918"/>
          <ac:spMkLst>
            <pc:docMk/>
            <pc:sldMk cId="1756636418" sldId="2486"/>
            <ac:spMk id="16" creationId="{6C2BB713-9637-4B9B-938F-E9768876782A}"/>
          </ac:spMkLst>
        </pc:spChg>
      </pc:sldChg>
      <pc:sldChg chg="addSp delSp modSp add mod">
        <pc:chgData name="Aurelien Domont" userId="6da7715ce44349b3" providerId="LiveId" clId="{30A766B1-982E-4295-BCAD-093FA0E8E566}" dt="2023-01-19T00:30:01.730" v="15501" actId="113"/>
        <pc:sldMkLst>
          <pc:docMk/>
          <pc:sldMk cId="2160862108" sldId="2487"/>
        </pc:sldMkLst>
        <pc:spChg chg="add del mod">
          <ac:chgData name="Aurelien Domont" userId="6da7715ce44349b3" providerId="LiveId" clId="{30A766B1-982E-4295-BCAD-093FA0E8E566}" dt="2023-01-18T06:28:11.801" v="15383" actId="478"/>
          <ac:spMkLst>
            <pc:docMk/>
            <pc:sldMk cId="2160862108" sldId="2487"/>
            <ac:spMk id="2" creationId="{1773EC5C-7131-A5D0-EBE9-A05A93145C26}"/>
          </ac:spMkLst>
        </pc:spChg>
        <pc:spChg chg="del">
          <ac:chgData name="Aurelien Domont" userId="6da7715ce44349b3" providerId="LiveId" clId="{30A766B1-982E-4295-BCAD-093FA0E8E566}" dt="2023-01-16T05:42:18.819" v="14396" actId="478"/>
          <ac:spMkLst>
            <pc:docMk/>
            <pc:sldMk cId="2160862108" sldId="2487"/>
            <ac:spMk id="2" creationId="{49195189-D29B-FE3D-FBE5-5689F7C564A7}"/>
          </ac:spMkLst>
        </pc:spChg>
        <pc:spChg chg="mod">
          <ac:chgData name="Aurelien Domont" userId="6da7715ce44349b3" providerId="LiveId" clId="{30A766B1-982E-4295-BCAD-093FA0E8E566}" dt="2023-01-18T05:33:07.832" v="14918"/>
          <ac:spMkLst>
            <pc:docMk/>
            <pc:sldMk cId="2160862108" sldId="2487"/>
            <ac:spMk id="3" creationId="{CE2529A3-BA97-486F-9E02-8DFAAA7D8D38}"/>
          </ac:spMkLst>
        </pc:spChg>
        <pc:spChg chg="del">
          <ac:chgData name="Aurelien Domont" userId="6da7715ce44349b3" providerId="LiveId" clId="{30A766B1-982E-4295-BCAD-093FA0E8E566}" dt="2023-01-16T05:42:18.819" v="14396" actId="478"/>
          <ac:spMkLst>
            <pc:docMk/>
            <pc:sldMk cId="2160862108" sldId="2487"/>
            <ac:spMk id="4" creationId="{B449BF5B-1C3C-31F7-35B0-3430FEE47F77}"/>
          </ac:spMkLst>
        </pc:spChg>
        <pc:spChg chg="add mod">
          <ac:chgData name="Aurelien Domont" userId="6da7715ce44349b3" providerId="LiveId" clId="{30A766B1-982E-4295-BCAD-093FA0E8E566}" dt="2023-01-19T00:30:01.730" v="15501" actId="113"/>
          <ac:spMkLst>
            <pc:docMk/>
            <pc:sldMk cId="2160862108" sldId="2487"/>
            <ac:spMk id="4" creationId="{E2BACFE8-7471-0CCA-33B7-2A753BB5E553}"/>
          </ac:spMkLst>
        </pc:spChg>
        <pc:spChg chg="del">
          <ac:chgData name="Aurelien Domont" userId="6da7715ce44349b3" providerId="LiveId" clId="{30A766B1-982E-4295-BCAD-093FA0E8E566}" dt="2023-01-16T05:42:18.819" v="14396" actId="478"/>
          <ac:spMkLst>
            <pc:docMk/>
            <pc:sldMk cId="2160862108" sldId="2487"/>
            <ac:spMk id="5" creationId="{F83CB017-8CBE-576D-0908-9C9FD5C1ADD2}"/>
          </ac:spMkLst>
        </pc:spChg>
        <pc:spChg chg="del">
          <ac:chgData name="Aurelien Domont" userId="6da7715ce44349b3" providerId="LiveId" clId="{30A766B1-982E-4295-BCAD-093FA0E8E566}" dt="2023-01-16T05:42:18.819" v="14396" actId="478"/>
          <ac:spMkLst>
            <pc:docMk/>
            <pc:sldMk cId="2160862108" sldId="2487"/>
            <ac:spMk id="6" creationId="{93ACD56B-E817-A09B-FB9C-5F0810CB63FF}"/>
          </ac:spMkLst>
        </pc:spChg>
        <pc:spChg chg="add del mod">
          <ac:chgData name="Aurelien Domont" userId="6da7715ce44349b3" providerId="LiveId" clId="{30A766B1-982E-4295-BCAD-093FA0E8E566}" dt="2023-01-18T05:55:08.972" v="15298" actId="478"/>
          <ac:spMkLst>
            <pc:docMk/>
            <pc:sldMk cId="2160862108" sldId="2487"/>
            <ac:spMk id="7" creationId="{747EF859-9EAB-B858-2235-60466A993635}"/>
          </ac:spMkLst>
        </pc:spChg>
        <pc:spChg chg="mod">
          <ac:chgData name="Aurelien Domont" userId="6da7715ce44349b3" providerId="LiveId" clId="{30A766B1-982E-4295-BCAD-093FA0E8E566}" dt="2023-01-18T06:28:20.834" v="15387" actId="14100"/>
          <ac:spMkLst>
            <pc:docMk/>
            <pc:sldMk cId="2160862108" sldId="2487"/>
            <ac:spMk id="16" creationId="{6C2BB713-9637-4B9B-938F-E9768876782A}"/>
          </ac:spMkLst>
        </pc:spChg>
        <pc:picChg chg="add mod">
          <ac:chgData name="Aurelien Domont" userId="6da7715ce44349b3" providerId="LiveId" clId="{30A766B1-982E-4295-BCAD-093FA0E8E566}" dt="2023-01-18T06:28:26.464" v="15389" actId="1076"/>
          <ac:picMkLst>
            <pc:docMk/>
            <pc:sldMk cId="2160862108" sldId="2487"/>
            <ac:picMk id="1026" creationId="{C627B5B4-3B99-6C76-9A9F-BBC9CE3BFE3D}"/>
          </ac:picMkLst>
        </pc:picChg>
      </pc:sldChg>
      <pc:sldChg chg="addSp delSp modSp add mod">
        <pc:chgData name="Aurelien Domont" userId="6da7715ce44349b3" providerId="LiveId" clId="{30A766B1-982E-4295-BCAD-093FA0E8E566}" dt="2023-01-19T00:32:56.433" v="15506" actId="113"/>
        <pc:sldMkLst>
          <pc:docMk/>
          <pc:sldMk cId="1158319604" sldId="2488"/>
        </pc:sldMkLst>
        <pc:spChg chg="del mod">
          <ac:chgData name="Aurelien Domont" userId="6da7715ce44349b3" providerId="LiveId" clId="{30A766B1-982E-4295-BCAD-093FA0E8E566}" dt="2023-01-18T06:29:07.476" v="15393" actId="478"/>
          <ac:spMkLst>
            <pc:docMk/>
            <pc:sldMk cId="1158319604" sldId="2488"/>
            <ac:spMk id="2" creationId="{1773EC5C-7131-A5D0-EBE9-A05A93145C26}"/>
          </ac:spMkLst>
        </pc:spChg>
        <pc:spChg chg="mod">
          <ac:chgData name="Aurelien Domont" userId="6da7715ce44349b3" providerId="LiveId" clId="{30A766B1-982E-4295-BCAD-093FA0E8E566}" dt="2023-01-19T00:32:56.433" v="15506" actId="113"/>
          <ac:spMkLst>
            <pc:docMk/>
            <pc:sldMk cId="1158319604" sldId="2488"/>
            <ac:spMk id="4" creationId="{E2BACFE8-7471-0CCA-33B7-2A753BB5E553}"/>
          </ac:spMkLst>
        </pc:spChg>
        <pc:spChg chg="mod">
          <ac:chgData name="Aurelien Domont" userId="6da7715ce44349b3" providerId="LiveId" clId="{30A766B1-982E-4295-BCAD-093FA0E8E566}" dt="2023-01-18T06:28:37.036" v="15390" actId="14100"/>
          <ac:spMkLst>
            <pc:docMk/>
            <pc:sldMk cId="1158319604" sldId="2488"/>
            <ac:spMk id="16" creationId="{6C2BB713-9637-4B9B-938F-E9768876782A}"/>
          </ac:spMkLst>
        </pc:spChg>
        <pc:picChg chg="add mod">
          <ac:chgData name="Aurelien Domont" userId="6da7715ce44349b3" providerId="LiveId" clId="{30A766B1-982E-4295-BCAD-093FA0E8E566}" dt="2023-01-18T06:29:15.907" v="15397" actId="1076"/>
          <ac:picMkLst>
            <pc:docMk/>
            <pc:sldMk cId="1158319604" sldId="2488"/>
            <ac:picMk id="2050" creationId="{E735A548-F3D4-EC6F-2664-A02245193E63}"/>
          </ac:picMkLst>
        </pc:picChg>
      </pc:sldChg>
      <pc:sldChg chg="addSp delSp modSp add del mod">
        <pc:chgData name="Aurelien Domont" userId="6da7715ce44349b3" providerId="LiveId" clId="{30A766B1-982E-4295-BCAD-093FA0E8E566}" dt="2023-01-18T05:33:11.559" v="14919" actId="47"/>
        <pc:sldMkLst>
          <pc:docMk/>
          <pc:sldMk cId="3598000625" sldId="2488"/>
        </pc:sldMkLst>
        <pc:spChg chg="mod">
          <ac:chgData name="Aurelien Domont" userId="6da7715ce44349b3" providerId="LiveId" clId="{30A766B1-982E-4295-BCAD-093FA0E8E566}" dt="2023-01-18T05:33:07.832" v="14918"/>
          <ac:spMkLst>
            <pc:docMk/>
            <pc:sldMk cId="3598000625" sldId="2488"/>
            <ac:spMk id="2" creationId="{DDC2D88E-5301-4473-A14F-4D99283C337B}"/>
          </ac:spMkLst>
        </pc:spChg>
        <pc:spChg chg="mod">
          <ac:chgData name="Aurelien Domont" userId="6da7715ce44349b3" providerId="LiveId" clId="{30A766B1-982E-4295-BCAD-093FA0E8E566}" dt="2023-01-18T05:33:07.832" v="14918"/>
          <ac:spMkLst>
            <pc:docMk/>
            <pc:sldMk cId="3598000625" sldId="2488"/>
            <ac:spMk id="3" creationId="{67F49DFD-1CB5-422A-958D-A08A65C88A85}"/>
          </ac:spMkLst>
        </pc:spChg>
        <pc:spChg chg="mod">
          <ac:chgData name="Aurelien Domont" userId="6da7715ce44349b3" providerId="LiveId" clId="{30A766B1-982E-4295-BCAD-093FA0E8E566}" dt="2023-01-18T05:33:07.832" v="14918"/>
          <ac:spMkLst>
            <pc:docMk/>
            <pc:sldMk cId="3598000625" sldId="2488"/>
            <ac:spMk id="4" creationId="{D780A33B-80E7-4372-B3E5-1F36E911C2A5}"/>
          </ac:spMkLst>
        </pc:spChg>
        <pc:spChg chg="mod">
          <ac:chgData name="Aurelien Domont" userId="6da7715ce44349b3" providerId="LiveId" clId="{30A766B1-982E-4295-BCAD-093FA0E8E566}" dt="2023-01-18T05:33:07.832" v="14918"/>
          <ac:spMkLst>
            <pc:docMk/>
            <pc:sldMk cId="3598000625" sldId="2488"/>
            <ac:spMk id="5" creationId="{86CAE2C9-EDF7-4852-84A0-C90776FDB079}"/>
          </ac:spMkLst>
        </pc:spChg>
        <pc:spChg chg="mod">
          <ac:chgData name="Aurelien Domont" userId="6da7715ce44349b3" providerId="LiveId" clId="{30A766B1-982E-4295-BCAD-093FA0E8E566}" dt="2023-01-18T05:33:07.832" v="14918"/>
          <ac:spMkLst>
            <pc:docMk/>
            <pc:sldMk cId="3598000625" sldId="2488"/>
            <ac:spMk id="6" creationId="{5B68615C-09BB-44FA-A921-AC95EF1B9D41}"/>
          </ac:spMkLst>
        </pc:spChg>
        <pc:spChg chg="mod">
          <ac:chgData name="Aurelien Domont" userId="6da7715ce44349b3" providerId="LiveId" clId="{30A766B1-982E-4295-BCAD-093FA0E8E566}" dt="2023-01-18T05:33:07.832" v="14918"/>
          <ac:spMkLst>
            <pc:docMk/>
            <pc:sldMk cId="3598000625" sldId="2488"/>
            <ac:spMk id="7" creationId="{7BDDC00A-F4EE-4023-97F9-F12F8FFCC0E7}"/>
          </ac:spMkLst>
        </pc:spChg>
        <pc:spChg chg="add del mod">
          <ac:chgData name="Aurelien Domont" userId="6da7715ce44349b3" providerId="LiveId" clId="{30A766B1-982E-4295-BCAD-093FA0E8E566}" dt="2023-01-18T05:31:41.808" v="14516" actId="478"/>
          <ac:spMkLst>
            <pc:docMk/>
            <pc:sldMk cId="3598000625" sldId="2488"/>
            <ac:spMk id="8" creationId="{3D3703FD-6F0D-4A3D-850C-EA19E82D4788}"/>
          </ac:spMkLst>
        </pc:spChg>
        <pc:spChg chg="add del mod">
          <ac:chgData name="Aurelien Domont" userId="6da7715ce44349b3" providerId="LiveId" clId="{30A766B1-982E-4295-BCAD-093FA0E8E566}" dt="2023-01-18T05:31:40.267" v="14515" actId="478"/>
          <ac:spMkLst>
            <pc:docMk/>
            <pc:sldMk cId="3598000625" sldId="2488"/>
            <ac:spMk id="9" creationId="{6E21DE37-478A-CB2A-3963-4302C6494C81}"/>
          </ac:spMkLst>
        </pc:spChg>
        <pc:spChg chg="add del mod">
          <ac:chgData name="Aurelien Domont" userId="6da7715ce44349b3" providerId="LiveId" clId="{30A766B1-982E-4295-BCAD-093FA0E8E566}" dt="2023-01-18T05:21:43.615" v="14505" actId="11529"/>
          <ac:spMkLst>
            <pc:docMk/>
            <pc:sldMk cId="3598000625" sldId="2488"/>
            <ac:spMk id="10" creationId="{A6BFB6C3-48BB-7DFC-8FEA-49FBF7B9F12D}"/>
          </ac:spMkLst>
        </pc:spChg>
        <pc:spChg chg="add del mod">
          <ac:chgData name="Aurelien Domont" userId="6da7715ce44349b3" providerId="LiveId" clId="{30A766B1-982E-4295-BCAD-093FA0E8E566}" dt="2023-01-18T05:21:40.576" v="14501" actId="11529"/>
          <ac:spMkLst>
            <pc:docMk/>
            <pc:sldMk cId="3598000625" sldId="2488"/>
            <ac:spMk id="11" creationId="{72A4E314-4F4E-6568-BE7B-630E342A163C}"/>
          </ac:spMkLst>
        </pc:spChg>
        <pc:spChg chg="add del mod">
          <ac:chgData name="Aurelien Domont" userId="6da7715ce44349b3" providerId="LiveId" clId="{30A766B1-982E-4295-BCAD-093FA0E8E566}" dt="2023-01-18T05:21:37.820" v="14499" actId="11529"/>
          <ac:spMkLst>
            <pc:docMk/>
            <pc:sldMk cId="3598000625" sldId="2488"/>
            <ac:spMk id="12" creationId="{D09A4C02-FCBF-16A9-C068-A84B370ED54C}"/>
          </ac:spMkLst>
        </pc:spChg>
        <pc:spChg chg="add del mod">
          <ac:chgData name="Aurelien Domont" userId="6da7715ce44349b3" providerId="LiveId" clId="{30A766B1-982E-4295-BCAD-093FA0E8E566}" dt="2023-01-18T05:21:37.040" v="14497" actId="767"/>
          <ac:spMkLst>
            <pc:docMk/>
            <pc:sldMk cId="3598000625" sldId="2488"/>
            <ac:spMk id="13" creationId="{CB65D83B-AD80-032E-34FB-4C9E178BFB82}"/>
          </ac:spMkLst>
        </pc:spChg>
        <pc:spChg chg="add del mod">
          <ac:chgData name="Aurelien Domont" userId="6da7715ce44349b3" providerId="LiveId" clId="{30A766B1-982E-4295-BCAD-093FA0E8E566}" dt="2023-01-18T05:21:32.558" v="14493" actId="11529"/>
          <ac:spMkLst>
            <pc:docMk/>
            <pc:sldMk cId="3598000625" sldId="2488"/>
            <ac:spMk id="14" creationId="{FC9B33B7-6720-43A7-0D12-D4B151F92EC7}"/>
          </ac:spMkLst>
        </pc:spChg>
        <pc:spChg chg="add del mod">
          <ac:chgData name="Aurelien Domont" userId="6da7715ce44349b3" providerId="LiveId" clId="{30A766B1-982E-4295-BCAD-093FA0E8E566}" dt="2023-01-18T05:21:31.774" v="14491" actId="767"/>
          <ac:spMkLst>
            <pc:docMk/>
            <pc:sldMk cId="3598000625" sldId="2488"/>
            <ac:spMk id="15" creationId="{81D8749E-9870-8C64-083F-20BCE745B5C5}"/>
          </ac:spMkLst>
        </pc:spChg>
      </pc:sldChg>
      <pc:sldChg chg="addSp delSp modSp add mod">
        <pc:chgData name="Aurelien Domont" userId="6da7715ce44349b3" providerId="LiveId" clId="{30A766B1-982E-4295-BCAD-093FA0E8E566}" dt="2023-01-19T00:33:59.263" v="15507" actId="113"/>
        <pc:sldMkLst>
          <pc:docMk/>
          <pc:sldMk cId="67415954" sldId="2489"/>
        </pc:sldMkLst>
        <pc:spChg chg="del mod">
          <ac:chgData name="Aurelien Domont" userId="6da7715ce44349b3" providerId="LiveId" clId="{30A766B1-982E-4295-BCAD-093FA0E8E566}" dt="2023-01-18T06:29:35.270" v="15398" actId="478"/>
          <ac:spMkLst>
            <pc:docMk/>
            <pc:sldMk cId="67415954" sldId="2489"/>
            <ac:spMk id="2" creationId="{1773EC5C-7131-A5D0-EBE9-A05A93145C26}"/>
          </ac:spMkLst>
        </pc:spChg>
        <pc:spChg chg="mod">
          <ac:chgData name="Aurelien Domont" userId="6da7715ce44349b3" providerId="LiveId" clId="{30A766B1-982E-4295-BCAD-093FA0E8E566}" dt="2023-01-19T00:33:59.263" v="15507" actId="113"/>
          <ac:spMkLst>
            <pc:docMk/>
            <pc:sldMk cId="67415954" sldId="2489"/>
            <ac:spMk id="4" creationId="{E2BACFE8-7471-0CCA-33B7-2A753BB5E553}"/>
          </ac:spMkLst>
        </pc:spChg>
        <pc:spChg chg="mod">
          <ac:chgData name="Aurelien Domont" userId="6da7715ce44349b3" providerId="LiveId" clId="{30A766B1-982E-4295-BCAD-093FA0E8E566}" dt="2023-01-18T06:28:41.505" v="15391" actId="14100"/>
          <ac:spMkLst>
            <pc:docMk/>
            <pc:sldMk cId="67415954" sldId="2489"/>
            <ac:spMk id="16" creationId="{6C2BB713-9637-4B9B-938F-E9768876782A}"/>
          </ac:spMkLst>
        </pc:spChg>
        <pc:picChg chg="add mod">
          <ac:chgData name="Aurelien Domont" userId="6da7715ce44349b3" providerId="LiveId" clId="{30A766B1-982E-4295-BCAD-093FA0E8E566}" dt="2023-01-18T06:29:40.559" v="15401" actId="1076"/>
          <ac:picMkLst>
            <pc:docMk/>
            <pc:sldMk cId="67415954" sldId="2489"/>
            <ac:picMk id="3074" creationId="{BD6B3C8C-1E14-DC3D-4ECF-9C3F3DBF4104}"/>
          </ac:picMkLst>
        </pc:picChg>
      </pc:sldChg>
      <pc:sldChg chg="delSp modSp add mod">
        <pc:chgData name="Aurelien Domont" userId="6da7715ce44349b3" providerId="LiveId" clId="{30A766B1-982E-4295-BCAD-093FA0E8E566}" dt="2023-01-19T00:38:31.357" v="15529"/>
        <pc:sldMkLst>
          <pc:docMk/>
          <pc:sldMk cId="2691849695" sldId="2490"/>
        </pc:sldMkLst>
        <pc:spChg chg="mod">
          <ac:chgData name="Aurelien Domont" userId="6da7715ce44349b3" providerId="LiveId" clId="{30A766B1-982E-4295-BCAD-093FA0E8E566}" dt="2023-01-19T00:38:31.357" v="15529"/>
          <ac:spMkLst>
            <pc:docMk/>
            <pc:sldMk cId="2691849695" sldId="2490"/>
            <ac:spMk id="16" creationId="{6C2BB713-9637-4B9B-938F-E9768876782A}"/>
          </ac:spMkLst>
        </pc:spChg>
        <pc:spChg chg="del">
          <ac:chgData name="Aurelien Domont" userId="6da7715ce44349b3" providerId="LiveId" clId="{30A766B1-982E-4295-BCAD-093FA0E8E566}" dt="2023-01-19T00:38:16.433" v="15527" actId="478"/>
          <ac:spMkLst>
            <pc:docMk/>
            <pc:sldMk cId="2691849695" sldId="2490"/>
            <ac:spMk id="36" creationId="{1986B372-8067-410F-8B7C-D1E7178372BB}"/>
          </ac:spMkLst>
        </pc:spChg>
        <pc:spChg chg="del">
          <ac:chgData name="Aurelien Domont" userId="6da7715ce44349b3" providerId="LiveId" clId="{30A766B1-982E-4295-BCAD-093FA0E8E566}" dt="2023-01-19T00:38:18.264" v="15528" actId="478"/>
          <ac:spMkLst>
            <pc:docMk/>
            <pc:sldMk cId="2691849695" sldId="2490"/>
            <ac:spMk id="41" creationId="{FDDBF77E-A1BA-4D55-8310-78BB8D57F4CA}"/>
          </ac:spMkLst>
        </pc:spChg>
        <pc:spChg chg="del">
          <ac:chgData name="Aurelien Domont" userId="6da7715ce44349b3" providerId="LiveId" clId="{30A766B1-982E-4295-BCAD-093FA0E8E566}" dt="2023-01-19T00:38:18.264" v="15528" actId="478"/>
          <ac:spMkLst>
            <pc:docMk/>
            <pc:sldMk cId="2691849695" sldId="2490"/>
            <ac:spMk id="44" creationId="{7AC00F69-A15C-4CC4-9D2A-F2208B8D37C3}"/>
          </ac:spMkLst>
        </pc:spChg>
        <pc:spChg chg="del">
          <ac:chgData name="Aurelien Domont" userId="6da7715ce44349b3" providerId="LiveId" clId="{30A766B1-982E-4295-BCAD-093FA0E8E566}" dt="2023-01-19T00:38:16.433" v="15527" actId="478"/>
          <ac:spMkLst>
            <pc:docMk/>
            <pc:sldMk cId="2691849695" sldId="2490"/>
            <ac:spMk id="55" creationId="{427DB4D8-C180-4658-AA84-15C6BE309756}"/>
          </ac:spMkLst>
        </pc:spChg>
        <pc:cxnChg chg="del mod">
          <ac:chgData name="Aurelien Domont" userId="6da7715ce44349b3" providerId="LiveId" clId="{30A766B1-982E-4295-BCAD-093FA0E8E566}" dt="2023-01-19T00:38:16.433" v="15527" actId="478"/>
          <ac:cxnSpMkLst>
            <pc:docMk/>
            <pc:sldMk cId="2691849695" sldId="2490"/>
            <ac:cxnSpMk id="29" creationId="{6F2BA6BB-1F7D-4C9C-AA14-97D7830489CA}"/>
          </ac:cxnSpMkLst>
        </pc:cxnChg>
        <pc:cxnChg chg="del">
          <ac:chgData name="Aurelien Domont" userId="6da7715ce44349b3" providerId="LiveId" clId="{30A766B1-982E-4295-BCAD-093FA0E8E566}" dt="2023-01-19T00:38:18.264" v="15528" actId="478"/>
          <ac:cxnSpMkLst>
            <pc:docMk/>
            <pc:sldMk cId="2691849695" sldId="2490"/>
            <ac:cxnSpMk id="40" creationId="{7DC435C7-72F7-4452-A605-1CC928EB7321}"/>
          </ac:cxnSpMkLst>
        </pc:cxnChg>
        <pc:cxnChg chg="del mod">
          <ac:chgData name="Aurelien Domont" userId="6da7715ce44349b3" providerId="LiveId" clId="{30A766B1-982E-4295-BCAD-093FA0E8E566}" dt="2023-01-19T00:38:18.264" v="15528" actId="478"/>
          <ac:cxnSpMkLst>
            <pc:docMk/>
            <pc:sldMk cId="2691849695" sldId="2490"/>
            <ac:cxnSpMk id="42" creationId="{CBF05F7B-24D5-4569-B49B-093167EF08C2}"/>
          </ac:cxnSpMkLst>
        </pc:cxnChg>
        <pc:cxnChg chg="del">
          <ac:chgData name="Aurelien Domont" userId="6da7715ce44349b3" providerId="LiveId" clId="{30A766B1-982E-4295-BCAD-093FA0E8E566}" dt="2023-01-19T00:38:16.433" v="15527" actId="478"/>
          <ac:cxnSpMkLst>
            <pc:docMk/>
            <pc:sldMk cId="2691849695" sldId="2490"/>
            <ac:cxnSpMk id="45" creationId="{E5E863B6-378E-4293-BD82-9F8BFAE1DCD7}"/>
          </ac:cxnSpMkLst>
        </pc:cxnChg>
      </pc:sldChg>
      <pc:sldChg chg="add">
        <pc:chgData name="Aurelien Domont" userId="6da7715ce44349b3" providerId="LiveId" clId="{30A766B1-982E-4295-BCAD-093FA0E8E566}" dt="2023-01-19T00:38:12.664" v="15526"/>
        <pc:sldMkLst>
          <pc:docMk/>
          <pc:sldMk cId="1115721737" sldId="2491"/>
        </pc:sldMkLst>
      </pc:sldChg>
      <pc:sldChg chg="addSp delSp modSp add mod">
        <pc:chgData name="Aurelien Domont" userId="6da7715ce44349b3" providerId="LiveId" clId="{30A766B1-982E-4295-BCAD-093FA0E8E566}" dt="2023-01-19T22:59:01.293" v="15938"/>
        <pc:sldMkLst>
          <pc:docMk/>
          <pc:sldMk cId="1490095266" sldId="2492"/>
        </pc:sldMkLst>
        <pc:spChg chg="del">
          <ac:chgData name="Aurelien Domont" userId="6da7715ce44349b3" providerId="LiveId" clId="{30A766B1-982E-4295-BCAD-093FA0E8E566}" dt="2023-01-19T22:59:01.044" v="15937" actId="478"/>
          <ac:spMkLst>
            <pc:docMk/>
            <pc:sldMk cId="1490095266" sldId="2492"/>
            <ac:spMk id="6" creationId="{2EE7932B-CD5C-F3C9-D512-3646C12FE601}"/>
          </ac:spMkLst>
        </pc:spChg>
        <pc:spChg chg="mod">
          <ac:chgData name="Aurelien Domont" userId="6da7715ce44349b3" providerId="LiveId" clId="{30A766B1-982E-4295-BCAD-093FA0E8E566}" dt="2023-01-19T00:40:20.205" v="15615" actId="207"/>
          <ac:spMkLst>
            <pc:docMk/>
            <pc:sldMk cId="1490095266" sldId="2492"/>
            <ac:spMk id="9" creationId="{0F4B39A0-2803-47D9-93AE-F99798C91F06}"/>
          </ac:spMkLst>
        </pc:spChg>
        <pc:spChg chg="add mod">
          <ac:chgData name="Aurelien Domont" userId="6da7715ce44349b3" providerId="LiveId" clId="{30A766B1-982E-4295-BCAD-093FA0E8E566}" dt="2023-01-19T22:59:01.293" v="15938"/>
          <ac:spMkLst>
            <pc:docMk/>
            <pc:sldMk cId="1490095266" sldId="2492"/>
            <ac:spMk id="14" creationId="{EA25B162-AE9F-8B60-B367-C05844F3C37C}"/>
          </ac:spMkLst>
        </pc:spChg>
        <pc:spChg chg="mod">
          <ac:chgData name="Aurelien Domont" userId="6da7715ce44349b3" providerId="LiveId" clId="{30A766B1-982E-4295-BCAD-093FA0E8E566}" dt="2023-01-19T00:40:15.642" v="15614" actId="20577"/>
          <ac:spMkLst>
            <pc:docMk/>
            <pc:sldMk cId="1490095266" sldId="2492"/>
            <ac:spMk id="16" creationId="{6C2BB713-9637-4B9B-938F-E9768876782A}"/>
          </ac:spMkLst>
        </pc:spChg>
      </pc:sldChg>
      <pc:sldChg chg="addSp modSp add mod">
        <pc:chgData name="Aurelien Domont" userId="6da7715ce44349b3" providerId="LiveId" clId="{30A766B1-982E-4295-BCAD-093FA0E8E566}" dt="2023-01-19T22:57:29.906" v="15934" actId="948"/>
        <pc:sldMkLst>
          <pc:docMk/>
          <pc:sldMk cId="807404470" sldId="2493"/>
        </pc:sldMkLst>
        <pc:spChg chg="mod">
          <ac:chgData name="Aurelien Domont" userId="6da7715ce44349b3" providerId="LiveId" clId="{30A766B1-982E-4295-BCAD-093FA0E8E566}" dt="2023-01-19T22:57:29.906" v="15934" actId="948"/>
          <ac:spMkLst>
            <pc:docMk/>
            <pc:sldMk cId="807404470" sldId="2493"/>
            <ac:spMk id="6" creationId="{2EE7932B-CD5C-F3C9-D512-3646C12FE601}"/>
          </ac:spMkLst>
        </pc:spChg>
        <pc:spChg chg="add mod ord">
          <ac:chgData name="Aurelien Domont" userId="6da7715ce44349b3" providerId="LiveId" clId="{30A766B1-982E-4295-BCAD-093FA0E8E566}" dt="2023-01-19T00:45:26.592" v="15641" actId="167"/>
          <ac:spMkLst>
            <pc:docMk/>
            <pc:sldMk cId="807404470" sldId="2493"/>
            <ac:spMk id="14" creationId="{43224BB0-1C51-DFBB-5B34-D3B6408426E1}"/>
          </ac:spMkLst>
        </pc:spChg>
        <pc:spChg chg="mod">
          <ac:chgData name="Aurelien Domont" userId="6da7715ce44349b3" providerId="LiveId" clId="{30A766B1-982E-4295-BCAD-093FA0E8E566}" dt="2023-01-19T00:40:29.625" v="15634" actId="6549"/>
          <ac:spMkLst>
            <pc:docMk/>
            <pc:sldMk cId="807404470" sldId="2493"/>
            <ac:spMk id="16" creationId="{6C2BB713-9637-4B9B-938F-E9768876782A}"/>
          </ac:spMkLst>
        </pc:spChg>
      </pc:sldChg>
      <pc:sldChg chg="addSp delSp modSp add del mod">
        <pc:chgData name="Aurelien Domont" userId="6da7715ce44349b3" providerId="LiveId" clId="{30A766B1-982E-4295-BCAD-093FA0E8E566}" dt="2023-01-19T22:59:09.282" v="15940"/>
        <pc:sldMkLst>
          <pc:docMk/>
          <pc:sldMk cId="280598628" sldId="2494"/>
        </pc:sldMkLst>
        <pc:spChg chg="add mod">
          <ac:chgData name="Aurelien Domont" userId="6da7715ce44349b3" providerId="LiveId" clId="{30A766B1-982E-4295-BCAD-093FA0E8E566}" dt="2023-01-19T22:59:09.282" v="15940"/>
          <ac:spMkLst>
            <pc:docMk/>
            <pc:sldMk cId="280598628" sldId="2494"/>
            <ac:spMk id="2" creationId="{38C045A9-7B8D-69FA-7C21-2EAD0589A440}"/>
          </ac:spMkLst>
        </pc:spChg>
        <pc:spChg chg="del">
          <ac:chgData name="Aurelien Domont" userId="6da7715ce44349b3" providerId="LiveId" clId="{30A766B1-982E-4295-BCAD-093FA0E8E566}" dt="2023-01-19T00:55:53.141" v="15746" actId="478"/>
          <ac:spMkLst>
            <pc:docMk/>
            <pc:sldMk cId="280598628" sldId="2494"/>
            <ac:spMk id="2" creationId="{C80C9E7D-AC47-08CE-AE6D-8369C61020CF}"/>
          </ac:spMkLst>
        </pc:spChg>
        <pc:spChg chg="del">
          <ac:chgData name="Aurelien Domont" userId="6da7715ce44349b3" providerId="LiveId" clId="{30A766B1-982E-4295-BCAD-093FA0E8E566}" dt="2023-01-19T22:59:08.888" v="15939" actId="478"/>
          <ac:spMkLst>
            <pc:docMk/>
            <pc:sldMk cId="280598628" sldId="2494"/>
            <ac:spMk id="6" creationId="{2EE7932B-CD5C-F3C9-D512-3646C12FE601}"/>
          </ac:spMkLst>
        </pc:spChg>
        <pc:spChg chg="mod">
          <ac:chgData name="Aurelien Domont" userId="6da7715ce44349b3" providerId="LiveId" clId="{30A766B1-982E-4295-BCAD-093FA0E8E566}" dt="2023-01-19T00:46:49.058" v="15668" actId="14100"/>
          <ac:spMkLst>
            <pc:docMk/>
            <pc:sldMk cId="280598628" sldId="2494"/>
            <ac:spMk id="14" creationId="{43224BB0-1C51-DFBB-5B34-D3B6408426E1}"/>
          </ac:spMkLst>
        </pc:spChg>
      </pc:sldChg>
      <pc:sldChg chg="add ord">
        <pc:chgData name="Aurelien Domont" userId="6da7715ce44349b3" providerId="LiveId" clId="{30A766B1-982E-4295-BCAD-093FA0E8E566}" dt="2023-01-19T00:50:52.372" v="15671"/>
        <pc:sldMkLst>
          <pc:docMk/>
          <pc:sldMk cId="684264430" sldId="2495"/>
        </pc:sldMkLst>
      </pc:sldChg>
      <pc:sldChg chg="addSp delSp modSp add mod">
        <pc:chgData name="Aurelien Domont" userId="6da7715ce44349b3" providerId="LiveId" clId="{30A766B1-982E-4295-BCAD-093FA0E8E566}" dt="2023-01-19T01:26:26.196" v="15752" actId="20577"/>
        <pc:sldMkLst>
          <pc:docMk/>
          <pc:sldMk cId="4258490062" sldId="2496"/>
        </pc:sldMkLst>
        <pc:spChg chg="add del">
          <ac:chgData name="Aurelien Domont" userId="6da7715ce44349b3" providerId="LiveId" clId="{30A766B1-982E-4295-BCAD-093FA0E8E566}" dt="2023-01-19T00:51:55.248" v="15702" actId="478"/>
          <ac:spMkLst>
            <pc:docMk/>
            <pc:sldMk cId="4258490062" sldId="2496"/>
            <ac:spMk id="3" creationId="{CE2529A3-BA97-486F-9E02-8DFAAA7D8D38}"/>
          </ac:spMkLst>
        </pc:spChg>
        <pc:spChg chg="del mod">
          <ac:chgData name="Aurelien Domont" userId="6da7715ce44349b3" providerId="LiveId" clId="{30A766B1-982E-4295-BCAD-093FA0E8E566}" dt="2023-01-19T00:52:01.126" v="15704" actId="478"/>
          <ac:spMkLst>
            <pc:docMk/>
            <pc:sldMk cId="4258490062" sldId="2496"/>
            <ac:spMk id="8" creationId="{A59D9EB3-E9B5-436C-B84C-64290C638E46}"/>
          </ac:spMkLst>
        </pc:spChg>
        <pc:spChg chg="mod">
          <ac:chgData name="Aurelien Domont" userId="6da7715ce44349b3" providerId="LiveId" clId="{30A766B1-982E-4295-BCAD-093FA0E8E566}" dt="2023-01-19T00:51:19.393" v="15694" actId="20577"/>
          <ac:spMkLst>
            <pc:docMk/>
            <pc:sldMk cId="4258490062" sldId="2496"/>
            <ac:spMk id="16" creationId="{6C2BB713-9637-4B9B-938F-E9768876782A}"/>
          </ac:spMkLst>
        </pc:spChg>
        <pc:spChg chg="mod">
          <ac:chgData name="Aurelien Domont" userId="6da7715ce44349b3" providerId="LiveId" clId="{30A766B1-982E-4295-BCAD-093FA0E8E566}" dt="2023-01-19T00:54:14.502" v="15744" actId="14861"/>
          <ac:spMkLst>
            <pc:docMk/>
            <pc:sldMk cId="4258490062" sldId="2496"/>
            <ac:spMk id="24" creationId="{83A9CD77-ADAB-41C7-817C-8A06F22EB74B}"/>
          </ac:spMkLst>
        </pc:spChg>
        <pc:spChg chg="mod">
          <ac:chgData name="Aurelien Domont" userId="6da7715ce44349b3" providerId="LiveId" clId="{30A766B1-982E-4295-BCAD-093FA0E8E566}" dt="2023-01-19T01:26:26.196" v="15752" actId="20577"/>
          <ac:spMkLst>
            <pc:docMk/>
            <pc:sldMk cId="4258490062" sldId="2496"/>
            <ac:spMk id="27" creationId="{AC8B7369-7E6F-43E6-96D5-9FE68700ADE3}"/>
          </ac:spMkLst>
        </pc:spChg>
      </pc:sldChg>
      <pc:sldChg chg="addSp delSp modSp add mod">
        <pc:chgData name="Aurelien Domont" userId="6da7715ce44349b3" providerId="LiveId" clId="{30A766B1-982E-4295-BCAD-093FA0E8E566}" dt="2023-01-19T01:33:52.427" v="15885" actId="207"/>
        <pc:sldMkLst>
          <pc:docMk/>
          <pc:sldMk cId="4151806883" sldId="2497"/>
        </pc:sldMkLst>
        <pc:spChg chg="add mod">
          <ac:chgData name="Aurelien Domont" userId="6da7715ce44349b3" providerId="LiveId" clId="{30A766B1-982E-4295-BCAD-093FA0E8E566}" dt="2023-01-19T01:33:41.746" v="15882" actId="207"/>
          <ac:spMkLst>
            <pc:docMk/>
            <pc:sldMk cId="4151806883" sldId="2497"/>
            <ac:spMk id="4" creationId="{1532184E-D580-6EB4-C439-6DF17DE26BA3}"/>
          </ac:spMkLst>
        </pc:spChg>
        <pc:spChg chg="add mod ord">
          <ac:chgData name="Aurelien Domont" userId="6da7715ce44349b3" providerId="LiveId" clId="{30A766B1-982E-4295-BCAD-093FA0E8E566}" dt="2023-01-19T01:33:41.746" v="15882" actId="207"/>
          <ac:spMkLst>
            <pc:docMk/>
            <pc:sldMk cId="4151806883" sldId="2497"/>
            <ac:spMk id="5" creationId="{C0D3CC75-CC81-FC94-13B6-625B51AD0746}"/>
          </ac:spMkLst>
        </pc:spChg>
        <pc:spChg chg="add mod ord">
          <ac:chgData name="Aurelien Domont" userId="6da7715ce44349b3" providerId="LiveId" clId="{30A766B1-982E-4295-BCAD-093FA0E8E566}" dt="2023-01-19T01:33:45.175" v="15883" actId="207"/>
          <ac:spMkLst>
            <pc:docMk/>
            <pc:sldMk cId="4151806883" sldId="2497"/>
            <ac:spMk id="6" creationId="{7B9672FA-CA42-07F0-1DCE-AB329B4896B1}"/>
          </ac:spMkLst>
        </pc:spChg>
        <pc:spChg chg="add mod">
          <ac:chgData name="Aurelien Domont" userId="6da7715ce44349b3" providerId="LiveId" clId="{30A766B1-982E-4295-BCAD-093FA0E8E566}" dt="2023-01-19T01:33:41.746" v="15882" actId="207"/>
          <ac:spMkLst>
            <pc:docMk/>
            <pc:sldMk cId="4151806883" sldId="2497"/>
            <ac:spMk id="7" creationId="{90227B2E-8CED-0BB6-85E7-EFB17433B020}"/>
          </ac:spMkLst>
        </pc:spChg>
        <pc:spChg chg="del mod">
          <ac:chgData name="Aurelien Domont" userId="6da7715ce44349b3" providerId="LiveId" clId="{30A766B1-982E-4295-BCAD-093FA0E8E566}" dt="2023-01-19T00:51:47.334" v="15700" actId="478"/>
          <ac:spMkLst>
            <pc:docMk/>
            <pc:sldMk cId="4151806883" sldId="2497"/>
            <ac:spMk id="8" creationId="{A59D9EB3-E9B5-436C-B84C-64290C638E46}"/>
          </ac:spMkLst>
        </pc:spChg>
        <pc:spChg chg="add mod">
          <ac:chgData name="Aurelien Domont" userId="6da7715ce44349b3" providerId="LiveId" clId="{30A766B1-982E-4295-BCAD-093FA0E8E566}" dt="2023-01-19T01:32:27.707" v="15855" actId="1076"/>
          <ac:spMkLst>
            <pc:docMk/>
            <pc:sldMk cId="4151806883" sldId="2497"/>
            <ac:spMk id="10" creationId="{C1AFF837-7FAB-6BAE-A19B-3497252C435B}"/>
          </ac:spMkLst>
        </pc:spChg>
        <pc:spChg chg="add mod">
          <ac:chgData name="Aurelien Domont" userId="6da7715ce44349b3" providerId="LiveId" clId="{30A766B1-982E-4295-BCAD-093FA0E8E566}" dt="2023-01-19T01:32:59.332" v="15877" actId="20577"/>
          <ac:spMkLst>
            <pc:docMk/>
            <pc:sldMk cId="4151806883" sldId="2497"/>
            <ac:spMk id="11" creationId="{E2907E7C-1C71-D900-688C-B9FA9727CBA2}"/>
          </ac:spMkLst>
        </pc:spChg>
        <pc:spChg chg="add mod">
          <ac:chgData name="Aurelien Domont" userId="6da7715ce44349b3" providerId="LiveId" clId="{30A766B1-982E-4295-BCAD-093FA0E8E566}" dt="2023-01-19T01:33:52.427" v="15885" actId="207"/>
          <ac:spMkLst>
            <pc:docMk/>
            <pc:sldMk cId="4151806883" sldId="2497"/>
            <ac:spMk id="12" creationId="{4FA1CA66-BC14-E881-1D25-5D016256444F}"/>
          </ac:spMkLst>
        </pc:spChg>
        <pc:spChg chg="add mod">
          <ac:chgData name="Aurelien Domont" userId="6da7715ce44349b3" providerId="LiveId" clId="{30A766B1-982E-4295-BCAD-093FA0E8E566}" dt="2023-01-19T01:33:49.826" v="15884" actId="207"/>
          <ac:spMkLst>
            <pc:docMk/>
            <pc:sldMk cId="4151806883" sldId="2497"/>
            <ac:spMk id="14" creationId="{58D1085D-D0F3-E285-8266-297038B39FA3}"/>
          </ac:spMkLst>
        </pc:spChg>
        <pc:spChg chg="mod">
          <ac:chgData name="Aurelien Domont" userId="6da7715ce44349b3" providerId="LiveId" clId="{30A766B1-982E-4295-BCAD-093FA0E8E566}" dt="2023-01-19T00:51:34.817" v="15697"/>
          <ac:spMkLst>
            <pc:docMk/>
            <pc:sldMk cId="4151806883" sldId="2497"/>
            <ac:spMk id="16" creationId="{6C2BB713-9637-4B9B-938F-E9768876782A}"/>
          </ac:spMkLst>
        </pc:spChg>
        <pc:spChg chg="del">
          <ac:chgData name="Aurelien Domont" userId="6da7715ce44349b3" providerId="LiveId" clId="{30A766B1-982E-4295-BCAD-093FA0E8E566}" dt="2023-01-19T00:51:41.635" v="15698" actId="478"/>
          <ac:spMkLst>
            <pc:docMk/>
            <pc:sldMk cId="4151806883" sldId="2497"/>
            <ac:spMk id="89" creationId="{F54E783C-428C-4ACB-9CCA-0F131DFBCD93}"/>
          </ac:spMkLst>
        </pc:spChg>
        <pc:spChg chg="del">
          <ac:chgData name="Aurelien Domont" userId="6da7715ce44349b3" providerId="LiveId" clId="{30A766B1-982E-4295-BCAD-093FA0E8E566}" dt="2023-01-19T00:51:41.635" v="15698" actId="478"/>
          <ac:spMkLst>
            <pc:docMk/>
            <pc:sldMk cId="4151806883" sldId="2497"/>
            <ac:spMk id="91" creationId="{54D58893-7FD7-4B48-A7C1-C595BE4567CB}"/>
          </ac:spMkLst>
        </pc:spChg>
        <pc:spChg chg="del">
          <ac:chgData name="Aurelien Domont" userId="6da7715ce44349b3" providerId="LiveId" clId="{30A766B1-982E-4295-BCAD-093FA0E8E566}" dt="2023-01-19T00:51:41.635" v="15698" actId="478"/>
          <ac:spMkLst>
            <pc:docMk/>
            <pc:sldMk cId="4151806883" sldId="2497"/>
            <ac:spMk id="93" creationId="{1A4ECCBD-515E-4F51-BCA3-54EA0A8EDE51}"/>
          </ac:spMkLst>
        </pc:spChg>
        <pc:spChg chg="del">
          <ac:chgData name="Aurelien Domont" userId="6da7715ce44349b3" providerId="LiveId" clId="{30A766B1-982E-4295-BCAD-093FA0E8E566}" dt="2023-01-19T00:51:41.635" v="15698" actId="478"/>
          <ac:spMkLst>
            <pc:docMk/>
            <pc:sldMk cId="4151806883" sldId="2497"/>
            <ac:spMk id="95" creationId="{2E62BF26-0BD5-4C16-B50A-E8AB06F59149}"/>
          </ac:spMkLst>
        </pc:spChg>
        <pc:spChg chg="del">
          <ac:chgData name="Aurelien Domont" userId="6da7715ce44349b3" providerId="LiveId" clId="{30A766B1-982E-4295-BCAD-093FA0E8E566}" dt="2023-01-19T00:51:41.635" v="15698" actId="478"/>
          <ac:spMkLst>
            <pc:docMk/>
            <pc:sldMk cId="4151806883" sldId="2497"/>
            <ac:spMk id="97" creationId="{E9A1FE48-7DED-42D8-9EEA-66D13AF51B14}"/>
          </ac:spMkLst>
        </pc:spChg>
        <pc:spChg chg="del">
          <ac:chgData name="Aurelien Domont" userId="6da7715ce44349b3" providerId="LiveId" clId="{30A766B1-982E-4295-BCAD-093FA0E8E566}" dt="2023-01-19T00:51:41.635" v="15698" actId="478"/>
          <ac:spMkLst>
            <pc:docMk/>
            <pc:sldMk cId="4151806883" sldId="2497"/>
            <ac:spMk id="99" creationId="{57879DAA-2D93-4C41-90CB-9990152B7F4B}"/>
          </ac:spMkLst>
        </pc:spChg>
        <pc:spChg chg="del">
          <ac:chgData name="Aurelien Domont" userId="6da7715ce44349b3" providerId="LiveId" clId="{30A766B1-982E-4295-BCAD-093FA0E8E566}" dt="2023-01-19T00:51:41.635" v="15698" actId="478"/>
          <ac:spMkLst>
            <pc:docMk/>
            <pc:sldMk cId="4151806883" sldId="2497"/>
            <ac:spMk id="107" creationId="{0BDA9A82-E924-430D-9FAA-D2F2656047A3}"/>
          </ac:spMkLst>
        </pc:spChg>
        <pc:spChg chg="del">
          <ac:chgData name="Aurelien Domont" userId="6da7715ce44349b3" providerId="LiveId" clId="{30A766B1-982E-4295-BCAD-093FA0E8E566}" dt="2023-01-19T00:51:41.635" v="15698" actId="478"/>
          <ac:spMkLst>
            <pc:docMk/>
            <pc:sldMk cId="4151806883" sldId="2497"/>
            <ac:spMk id="108" creationId="{F187D779-DD9A-4690-A588-C3CBD7379D94}"/>
          </ac:spMkLst>
        </pc:spChg>
        <pc:spChg chg="del">
          <ac:chgData name="Aurelien Domont" userId="6da7715ce44349b3" providerId="LiveId" clId="{30A766B1-982E-4295-BCAD-093FA0E8E566}" dt="2023-01-19T00:51:41.635" v="15698" actId="478"/>
          <ac:spMkLst>
            <pc:docMk/>
            <pc:sldMk cId="4151806883" sldId="2497"/>
            <ac:spMk id="109" creationId="{F150C235-DE43-4A20-848E-D896195FF30B}"/>
          </ac:spMkLst>
        </pc:spChg>
        <pc:spChg chg="del">
          <ac:chgData name="Aurelien Domont" userId="6da7715ce44349b3" providerId="LiveId" clId="{30A766B1-982E-4295-BCAD-093FA0E8E566}" dt="2023-01-19T00:51:41.635" v="15698" actId="478"/>
          <ac:spMkLst>
            <pc:docMk/>
            <pc:sldMk cId="4151806883" sldId="2497"/>
            <ac:spMk id="110" creationId="{A2A2EAAE-0A45-4E50-A000-25AA391DA155}"/>
          </ac:spMkLst>
        </pc:spChg>
        <pc:spChg chg="del">
          <ac:chgData name="Aurelien Domont" userId="6da7715ce44349b3" providerId="LiveId" clId="{30A766B1-982E-4295-BCAD-093FA0E8E566}" dt="2023-01-19T00:51:41.635" v="15698" actId="478"/>
          <ac:spMkLst>
            <pc:docMk/>
            <pc:sldMk cId="4151806883" sldId="2497"/>
            <ac:spMk id="111" creationId="{2853A9F0-3963-4AD3-829D-D05935F85A13}"/>
          </ac:spMkLst>
        </pc:spChg>
        <pc:spChg chg="del">
          <ac:chgData name="Aurelien Domont" userId="6da7715ce44349b3" providerId="LiveId" clId="{30A766B1-982E-4295-BCAD-093FA0E8E566}" dt="2023-01-19T00:51:41.635" v="15698" actId="478"/>
          <ac:spMkLst>
            <pc:docMk/>
            <pc:sldMk cId="4151806883" sldId="2497"/>
            <ac:spMk id="112" creationId="{7176793C-AA87-4217-BCE0-BCBC44DA53B0}"/>
          </ac:spMkLst>
        </pc:spChg>
        <pc:grpChg chg="add mod">
          <ac:chgData name="Aurelien Domont" userId="6da7715ce44349b3" providerId="LiveId" clId="{30A766B1-982E-4295-BCAD-093FA0E8E566}" dt="2023-01-19T01:33:41.746" v="15882" actId="207"/>
          <ac:grpSpMkLst>
            <pc:docMk/>
            <pc:sldMk cId="4151806883" sldId="2497"/>
            <ac:grpSpMk id="9" creationId="{DBEC32E9-A84E-912B-FE89-86623D75F248}"/>
          </ac:grpSpMkLst>
        </pc:grpChg>
        <pc:grpChg chg="del">
          <ac:chgData name="Aurelien Domont" userId="6da7715ce44349b3" providerId="LiveId" clId="{30A766B1-982E-4295-BCAD-093FA0E8E566}" dt="2023-01-19T00:51:41.635" v="15698" actId="478"/>
          <ac:grpSpMkLst>
            <pc:docMk/>
            <pc:sldMk cId="4151806883" sldId="2497"/>
            <ac:grpSpMk id="101" creationId="{9F7B51F1-EED4-4C9A-94F8-AA781FBA6414}"/>
          </ac:grpSpMkLst>
        </pc:grpChg>
        <pc:picChg chg="add del">
          <ac:chgData name="Aurelien Domont" userId="6da7715ce44349b3" providerId="LiveId" clId="{30A766B1-982E-4295-BCAD-093FA0E8E566}" dt="2023-01-19T00:51:29.236" v="15696"/>
          <ac:picMkLst>
            <pc:docMk/>
            <pc:sldMk cId="4151806883" sldId="2497"/>
            <ac:picMk id="2" creationId="{C94E3FC0-6667-49F5-7D95-652B1DA86CD0}"/>
          </ac:picMkLst>
        </pc:picChg>
      </pc:sldChg>
      <pc:sldChg chg="delSp add del mod">
        <pc:chgData name="Aurelien Domont" userId="6da7715ce44349b3" providerId="LiveId" clId="{30A766B1-982E-4295-BCAD-093FA0E8E566}" dt="2023-01-19T00:52:37.134" v="15714" actId="47"/>
        <pc:sldMkLst>
          <pc:docMk/>
          <pc:sldMk cId="3606924809" sldId="2498"/>
        </pc:sldMkLst>
        <pc:spChg chg="del">
          <ac:chgData name="Aurelien Domont" userId="6da7715ce44349b3" providerId="LiveId" clId="{30A766B1-982E-4295-BCAD-093FA0E8E566}" dt="2023-01-19T00:52:10.110" v="15705" actId="478"/>
          <ac:spMkLst>
            <pc:docMk/>
            <pc:sldMk cId="3606924809" sldId="2498"/>
            <ac:spMk id="8" creationId="{A59D9EB3-E9B5-436C-B84C-64290C638E46}"/>
          </ac:spMkLst>
        </pc:spChg>
      </pc:sldChg>
      <pc:sldChg chg="add del">
        <pc:chgData name="Aurelien Domont" userId="6da7715ce44349b3" providerId="LiveId" clId="{30A766B1-982E-4295-BCAD-093FA0E8E566}" dt="2023-01-19T00:53:47.431" v="15736" actId="47"/>
        <pc:sldMkLst>
          <pc:docMk/>
          <pc:sldMk cId="4264435582" sldId="2499"/>
        </pc:sldMkLst>
      </pc:sldChg>
      <pc:sldChg chg="add del">
        <pc:chgData name="Aurelien Domont" userId="6da7715ce44349b3" providerId="LiveId" clId="{30A766B1-982E-4295-BCAD-093FA0E8E566}" dt="2023-01-19T00:53:48.749" v="15737" actId="47"/>
        <pc:sldMkLst>
          <pc:docMk/>
          <pc:sldMk cId="19185664" sldId="2500"/>
        </pc:sldMkLst>
      </pc:sldChg>
      <pc:sldChg chg="addSp modSp add mod">
        <pc:chgData name="Aurelien Domont" userId="6da7715ce44349b3" providerId="LiveId" clId="{30A766B1-982E-4295-BCAD-093FA0E8E566}" dt="2023-01-19T01:52:54.164" v="15916" actId="113"/>
        <pc:sldMkLst>
          <pc:docMk/>
          <pc:sldMk cId="1789433709" sldId="2501"/>
        </pc:sldMkLst>
        <pc:spChg chg="add mod">
          <ac:chgData name="Aurelien Domont" userId="6da7715ce44349b3" providerId="LiveId" clId="{30A766B1-982E-4295-BCAD-093FA0E8E566}" dt="2023-01-19T00:53:17.829" v="15723" actId="14100"/>
          <ac:spMkLst>
            <pc:docMk/>
            <pc:sldMk cId="1789433709" sldId="2501"/>
            <ac:spMk id="2" creationId="{1AD7DA2A-B9CA-78EC-7EC0-5DA2C2E63F6E}"/>
          </ac:spMkLst>
        </pc:spChg>
        <pc:spChg chg="add mod">
          <ac:chgData name="Aurelien Domont" userId="6da7715ce44349b3" providerId="LiveId" clId="{30A766B1-982E-4295-BCAD-093FA0E8E566}" dt="2023-01-19T00:52:33.814" v="15713" actId="20577"/>
          <ac:spMkLst>
            <pc:docMk/>
            <pc:sldMk cId="1789433709" sldId="2501"/>
            <ac:spMk id="4" creationId="{B03EC438-2306-AEC2-1EE8-E97E1529FEAD}"/>
          </ac:spMkLst>
        </pc:spChg>
        <pc:spChg chg="mod">
          <ac:chgData name="Aurelien Domont" userId="6da7715ce44349b3" providerId="LiveId" clId="{30A766B1-982E-4295-BCAD-093FA0E8E566}" dt="2023-01-19T01:40:51.816" v="15886"/>
          <ac:spMkLst>
            <pc:docMk/>
            <pc:sldMk cId="1789433709" sldId="2501"/>
            <ac:spMk id="6" creationId="{70DC46D3-7024-D8F9-F695-78A9DD554143}"/>
          </ac:spMkLst>
        </pc:spChg>
        <pc:spChg chg="mod">
          <ac:chgData name="Aurelien Domont" userId="6da7715ce44349b3" providerId="LiveId" clId="{30A766B1-982E-4295-BCAD-093FA0E8E566}" dt="2023-01-19T01:40:51.816" v="15886"/>
          <ac:spMkLst>
            <pc:docMk/>
            <pc:sldMk cId="1789433709" sldId="2501"/>
            <ac:spMk id="7" creationId="{CE14A42B-84A6-31E4-B4FF-EECDB64E5CA9}"/>
          </ac:spMkLst>
        </pc:spChg>
        <pc:spChg chg="mod">
          <ac:chgData name="Aurelien Domont" userId="6da7715ce44349b3" providerId="LiveId" clId="{30A766B1-982E-4295-BCAD-093FA0E8E566}" dt="2023-01-19T01:40:51.816" v="15886"/>
          <ac:spMkLst>
            <pc:docMk/>
            <pc:sldMk cId="1789433709" sldId="2501"/>
            <ac:spMk id="8" creationId="{08193563-F71E-5C34-F057-A52C2EEB9E5D}"/>
          </ac:spMkLst>
        </pc:spChg>
        <pc:spChg chg="mod">
          <ac:chgData name="Aurelien Domont" userId="6da7715ce44349b3" providerId="LiveId" clId="{30A766B1-982E-4295-BCAD-093FA0E8E566}" dt="2023-01-19T01:40:51.816" v="15886"/>
          <ac:spMkLst>
            <pc:docMk/>
            <pc:sldMk cId="1789433709" sldId="2501"/>
            <ac:spMk id="9" creationId="{6144A5CC-701B-199B-AF55-B004998CCFC7}"/>
          </ac:spMkLst>
        </pc:spChg>
        <pc:spChg chg="add mod">
          <ac:chgData name="Aurelien Domont" userId="6da7715ce44349b3" providerId="LiveId" clId="{30A766B1-982E-4295-BCAD-093FA0E8E566}" dt="2023-01-19T01:40:51.816" v="15886"/>
          <ac:spMkLst>
            <pc:docMk/>
            <pc:sldMk cId="1789433709" sldId="2501"/>
            <ac:spMk id="10" creationId="{4E629EEB-CC4D-1CCB-7645-CEBD9D802397}"/>
          </ac:spMkLst>
        </pc:spChg>
        <pc:spChg chg="add mod">
          <ac:chgData name="Aurelien Domont" userId="6da7715ce44349b3" providerId="LiveId" clId="{30A766B1-982E-4295-BCAD-093FA0E8E566}" dt="2023-01-19T01:40:51.816" v="15886"/>
          <ac:spMkLst>
            <pc:docMk/>
            <pc:sldMk cId="1789433709" sldId="2501"/>
            <ac:spMk id="11" creationId="{58DAB3EB-6437-C411-C764-056D6677B444}"/>
          </ac:spMkLst>
        </pc:spChg>
        <pc:spChg chg="add mod">
          <ac:chgData name="Aurelien Domont" userId="6da7715ce44349b3" providerId="LiveId" clId="{30A766B1-982E-4295-BCAD-093FA0E8E566}" dt="2023-01-19T01:40:51.816" v="15886"/>
          <ac:spMkLst>
            <pc:docMk/>
            <pc:sldMk cId="1789433709" sldId="2501"/>
            <ac:spMk id="12" creationId="{CCE9D459-2082-504B-6D24-14A61D03A477}"/>
          </ac:spMkLst>
        </pc:spChg>
        <pc:spChg chg="add mod">
          <ac:chgData name="Aurelien Domont" userId="6da7715ce44349b3" providerId="LiveId" clId="{30A766B1-982E-4295-BCAD-093FA0E8E566}" dt="2023-01-19T01:40:51.816" v="15886"/>
          <ac:spMkLst>
            <pc:docMk/>
            <pc:sldMk cId="1789433709" sldId="2501"/>
            <ac:spMk id="14" creationId="{B47DC9B7-FC17-11BB-E7F0-37480625B37F}"/>
          </ac:spMkLst>
        </pc:spChg>
        <pc:spChg chg="add mod">
          <ac:chgData name="Aurelien Domont" userId="6da7715ce44349b3" providerId="LiveId" clId="{30A766B1-982E-4295-BCAD-093FA0E8E566}" dt="2023-01-19T01:52:54.164" v="15916" actId="113"/>
          <ac:spMkLst>
            <pc:docMk/>
            <pc:sldMk cId="1789433709" sldId="2501"/>
            <ac:spMk id="15" creationId="{162D8F97-11D0-5DB8-1531-4749ABEF185B}"/>
          </ac:spMkLst>
        </pc:spChg>
        <pc:grpChg chg="add mod">
          <ac:chgData name="Aurelien Domont" userId="6da7715ce44349b3" providerId="LiveId" clId="{30A766B1-982E-4295-BCAD-093FA0E8E566}" dt="2023-01-19T01:40:51.816" v="15886"/>
          <ac:grpSpMkLst>
            <pc:docMk/>
            <pc:sldMk cId="1789433709" sldId="2501"/>
            <ac:grpSpMk id="5" creationId="{4BD0FE74-FA14-A338-F14B-A743218D6888}"/>
          </ac:grpSpMkLst>
        </pc:grpChg>
      </pc:sldChg>
      <pc:sldChg chg="addSp delSp modSp add mod">
        <pc:chgData name="Aurelien Domont" userId="6da7715ce44349b3" providerId="LiveId" clId="{30A766B1-982E-4295-BCAD-093FA0E8E566}" dt="2023-01-19T00:53:29.050" v="15727" actId="478"/>
        <pc:sldMkLst>
          <pc:docMk/>
          <pc:sldMk cId="3688646877" sldId="2502"/>
        </pc:sldMkLst>
        <pc:spChg chg="del">
          <ac:chgData name="Aurelien Domont" userId="6da7715ce44349b3" providerId="LiveId" clId="{30A766B1-982E-4295-BCAD-093FA0E8E566}" dt="2023-01-19T00:52:54.632" v="15716" actId="478"/>
          <ac:spMkLst>
            <pc:docMk/>
            <pc:sldMk cId="3688646877" sldId="2502"/>
            <ac:spMk id="2" creationId="{1AD7DA2A-B9CA-78EC-7EC0-5DA2C2E63F6E}"/>
          </ac:spMkLst>
        </pc:spChg>
        <pc:spChg chg="del">
          <ac:chgData name="Aurelien Domont" userId="6da7715ce44349b3" providerId="LiveId" clId="{30A766B1-982E-4295-BCAD-093FA0E8E566}" dt="2023-01-19T00:52:54.632" v="15716" actId="478"/>
          <ac:spMkLst>
            <pc:docMk/>
            <pc:sldMk cId="3688646877" sldId="2502"/>
            <ac:spMk id="4" creationId="{B03EC438-2306-AEC2-1EE8-E97E1529FEAD}"/>
          </ac:spMkLst>
        </pc:spChg>
        <pc:spChg chg="add del mod">
          <ac:chgData name="Aurelien Domont" userId="6da7715ce44349b3" providerId="LiveId" clId="{30A766B1-982E-4295-BCAD-093FA0E8E566}" dt="2023-01-19T00:53:29.050" v="15727" actId="478"/>
          <ac:spMkLst>
            <pc:docMk/>
            <pc:sldMk cId="3688646877" sldId="2502"/>
            <ac:spMk id="5" creationId="{75730C20-5891-6EC4-C4A7-2B5223EB2BBA}"/>
          </ac:spMkLst>
        </pc:spChg>
        <pc:spChg chg="add mod">
          <ac:chgData name="Aurelien Domont" userId="6da7715ce44349b3" providerId="LiveId" clId="{30A766B1-982E-4295-BCAD-093FA0E8E566}" dt="2023-01-19T00:53:27.409" v="15726"/>
          <ac:spMkLst>
            <pc:docMk/>
            <pc:sldMk cId="3688646877" sldId="2502"/>
            <ac:spMk id="6" creationId="{05D2AC7B-9AC6-AEC5-57FD-F71B575213EB}"/>
          </ac:spMkLst>
        </pc:spChg>
      </pc:sldChg>
      <pc:sldChg chg="addSp delSp modSp add mod">
        <pc:chgData name="Aurelien Domont" userId="6da7715ce44349b3" providerId="LiveId" clId="{30A766B1-982E-4295-BCAD-093FA0E8E566}" dt="2023-01-19T00:53:44.792" v="15735" actId="478"/>
        <pc:sldMkLst>
          <pc:docMk/>
          <pc:sldMk cId="3734289705" sldId="2503"/>
        </pc:sldMkLst>
        <pc:spChg chg="add del mod">
          <ac:chgData name="Aurelien Domont" userId="6da7715ce44349b3" providerId="LiveId" clId="{30A766B1-982E-4295-BCAD-093FA0E8E566}" dt="2023-01-19T00:53:07.181" v="15720"/>
          <ac:spMkLst>
            <pc:docMk/>
            <pc:sldMk cId="3734289705" sldId="2503"/>
            <ac:spMk id="2" creationId="{942B8BE8-B906-82E1-8FC1-E0B6738B004E}"/>
          </ac:spMkLst>
        </pc:spChg>
        <pc:spChg chg="add del mod">
          <ac:chgData name="Aurelien Domont" userId="6da7715ce44349b3" providerId="LiveId" clId="{30A766B1-982E-4295-BCAD-093FA0E8E566}" dt="2023-01-19T00:53:44.792" v="15735" actId="478"/>
          <ac:spMkLst>
            <pc:docMk/>
            <pc:sldMk cId="3734289705" sldId="2503"/>
            <ac:spMk id="4" creationId="{6E1C0FAD-27B0-366A-2D4D-532878EBBC9D}"/>
          </ac:spMkLst>
        </pc:spChg>
        <pc:spChg chg="del">
          <ac:chgData name="Aurelien Domont" userId="6da7715ce44349b3" providerId="LiveId" clId="{30A766B1-982E-4295-BCAD-093FA0E8E566}" dt="2023-01-19T00:53:08.601" v="15721" actId="478"/>
          <ac:spMkLst>
            <pc:docMk/>
            <pc:sldMk cId="3734289705" sldId="2503"/>
            <ac:spMk id="5" creationId="{75730C20-5891-6EC4-C4A7-2B5223EB2BBA}"/>
          </ac:spMkLst>
        </pc:spChg>
        <pc:spChg chg="add mod">
          <ac:chgData name="Aurelien Domont" userId="6da7715ce44349b3" providerId="LiveId" clId="{30A766B1-982E-4295-BCAD-093FA0E8E566}" dt="2023-01-19T00:53:43.048" v="15734"/>
          <ac:spMkLst>
            <pc:docMk/>
            <pc:sldMk cId="3734289705" sldId="2503"/>
            <ac:spMk id="6" creationId="{F4A54B91-25AA-DB33-A585-503924177358}"/>
          </ac:spMkLst>
        </pc:spChg>
      </pc:sldChg>
      <pc:sldChg chg="modSp add mod">
        <pc:chgData name="Aurelien Domont" userId="6da7715ce44349b3" providerId="LiveId" clId="{30A766B1-982E-4295-BCAD-093FA0E8E566}" dt="2023-01-19T00:54:25.293" v="15745" actId="108"/>
        <pc:sldMkLst>
          <pc:docMk/>
          <pc:sldMk cId="3209147546" sldId="2504"/>
        </pc:sldMkLst>
        <pc:spChg chg="mod">
          <ac:chgData name="Aurelien Domont" userId="6da7715ce44349b3" providerId="LiveId" clId="{30A766B1-982E-4295-BCAD-093FA0E8E566}" dt="2023-01-19T00:54:25.293" v="15745" actId="108"/>
          <ac:spMkLst>
            <pc:docMk/>
            <pc:sldMk cId="3209147546" sldId="2504"/>
            <ac:spMk id="24" creationId="{83A9CD77-ADAB-41C7-817C-8A06F22EB74B}"/>
          </ac:spMkLst>
        </pc:spChg>
      </pc:sldChg>
      <pc:sldChg chg="add">
        <pc:chgData name="Aurelien Domont" userId="6da7715ce44349b3" providerId="LiveId" clId="{30A766B1-982E-4295-BCAD-093FA0E8E566}" dt="2023-01-19T00:54:03.750" v="15743"/>
        <pc:sldMkLst>
          <pc:docMk/>
          <pc:sldMk cId="1938396792" sldId="2505"/>
        </pc:sldMkLst>
      </pc:sldChg>
      <pc:sldChg chg="add">
        <pc:chgData name="Aurelien Domont" userId="6da7715ce44349b3" providerId="LiveId" clId="{30A766B1-982E-4295-BCAD-093FA0E8E566}" dt="2023-01-19T00:54:03.750" v="15743"/>
        <pc:sldMkLst>
          <pc:docMk/>
          <pc:sldMk cId="1986119248" sldId="2506"/>
        </pc:sldMkLst>
      </pc:sldChg>
      <pc:sldChg chg="add">
        <pc:chgData name="Aurelien Domont" userId="6da7715ce44349b3" providerId="LiveId" clId="{30A766B1-982E-4295-BCAD-093FA0E8E566}" dt="2023-01-19T00:54:03.750" v="15743"/>
        <pc:sldMkLst>
          <pc:docMk/>
          <pc:sldMk cId="4002475051" sldId="2507"/>
        </pc:sldMkLst>
      </pc:sldChg>
      <pc:sldChg chg="add">
        <pc:chgData name="Aurelien Domont" userId="6da7715ce44349b3" providerId="LiveId" clId="{30A766B1-982E-4295-BCAD-093FA0E8E566}" dt="2023-01-19T00:54:03.750" v="15743"/>
        <pc:sldMkLst>
          <pc:docMk/>
          <pc:sldMk cId="487487824" sldId="2508"/>
        </pc:sldMkLst>
      </pc:sldChg>
      <pc:sldMasterChg chg="del delSldLayout">
        <pc:chgData name="Aurelien Domont" userId="6da7715ce44349b3" providerId="LiveId" clId="{30A766B1-982E-4295-BCAD-093FA0E8E566}" dt="2023-01-18T05:32:05.280" v="14731" actId="2696"/>
        <pc:sldMasterMkLst>
          <pc:docMk/>
          <pc:sldMasterMk cId="630589790" sldId="2147483664"/>
        </pc:sldMasterMkLst>
        <pc:sldLayoutChg chg="del">
          <pc:chgData name="Aurelien Domont" userId="6da7715ce44349b3" providerId="LiveId" clId="{30A766B1-982E-4295-BCAD-093FA0E8E566}" dt="2023-01-18T05:32:05.275" v="14728" actId="2696"/>
          <pc:sldLayoutMkLst>
            <pc:docMk/>
            <pc:sldMasterMk cId="630589790" sldId="2147483664"/>
            <pc:sldLayoutMk cId="460643793" sldId="2147483666"/>
          </pc:sldLayoutMkLst>
        </pc:sldLayoutChg>
        <pc:sldLayoutChg chg="del">
          <pc:chgData name="Aurelien Domont" userId="6da7715ce44349b3" providerId="LiveId" clId="{30A766B1-982E-4295-BCAD-093FA0E8E566}" dt="2023-01-18T05:32:05.269" v="14724" actId="2696"/>
          <pc:sldLayoutMkLst>
            <pc:docMk/>
            <pc:sldMasterMk cId="630589790" sldId="2147483664"/>
            <pc:sldLayoutMk cId="1834898108" sldId="2147483667"/>
          </pc:sldLayoutMkLst>
        </pc:sldLayoutChg>
        <pc:sldLayoutChg chg="del">
          <pc:chgData name="Aurelien Domont" userId="6da7715ce44349b3" providerId="LiveId" clId="{30A766B1-982E-4295-BCAD-093FA0E8E566}" dt="2023-01-18T05:32:05.270" v="14725" actId="2696"/>
          <pc:sldLayoutMkLst>
            <pc:docMk/>
            <pc:sldMasterMk cId="630589790" sldId="2147483664"/>
            <pc:sldLayoutMk cId="2311084358" sldId="2147483668"/>
          </pc:sldLayoutMkLst>
        </pc:sldLayoutChg>
        <pc:sldLayoutChg chg="del">
          <pc:chgData name="Aurelien Domont" userId="6da7715ce44349b3" providerId="LiveId" clId="{30A766B1-982E-4295-BCAD-093FA0E8E566}" dt="2023-01-18T05:32:05.271" v="14726" actId="2696"/>
          <pc:sldLayoutMkLst>
            <pc:docMk/>
            <pc:sldMasterMk cId="630589790" sldId="2147483664"/>
            <pc:sldLayoutMk cId="1787676517" sldId="2147483669"/>
          </pc:sldLayoutMkLst>
        </pc:sldLayoutChg>
        <pc:sldLayoutChg chg="del">
          <pc:chgData name="Aurelien Domont" userId="6da7715ce44349b3" providerId="LiveId" clId="{30A766B1-982E-4295-BCAD-093FA0E8E566}" dt="2023-01-18T05:32:05.273" v="14727" actId="2696"/>
          <pc:sldLayoutMkLst>
            <pc:docMk/>
            <pc:sldMasterMk cId="630589790" sldId="2147483664"/>
            <pc:sldLayoutMk cId="94863627" sldId="2147483670"/>
          </pc:sldLayoutMkLst>
        </pc:sldLayoutChg>
        <pc:sldLayoutChg chg="del">
          <pc:chgData name="Aurelien Domont" userId="6da7715ce44349b3" providerId="LiveId" clId="{30A766B1-982E-4295-BCAD-093FA0E8E566}" dt="2023-01-18T05:32:05.278" v="14730" actId="2696"/>
          <pc:sldLayoutMkLst>
            <pc:docMk/>
            <pc:sldMasterMk cId="630589790" sldId="2147483664"/>
            <pc:sldLayoutMk cId="3635688576" sldId="2147483671"/>
          </pc:sldLayoutMkLst>
        </pc:sldLayoutChg>
        <pc:sldLayoutChg chg="del">
          <pc:chgData name="Aurelien Domont" userId="6da7715ce44349b3" providerId="LiveId" clId="{30A766B1-982E-4295-BCAD-093FA0E8E566}" dt="2023-01-18T05:32:05.276" v="14729" actId="2696"/>
          <pc:sldLayoutMkLst>
            <pc:docMk/>
            <pc:sldMasterMk cId="630589790" sldId="2147483664"/>
            <pc:sldLayoutMk cId="3689541279" sldId="2147483672"/>
          </pc:sldLayoutMkLst>
        </pc:sldLayoutChg>
      </pc:sldMasterChg>
      <pc:sldMasterChg chg="del delSldLayout">
        <pc:chgData name="Aurelien Domont" userId="6da7715ce44349b3" providerId="LiveId" clId="{30A766B1-982E-4295-BCAD-093FA0E8E566}" dt="2023-01-18T05:32:05.401" v="14818" actId="2696"/>
        <pc:sldMasterMkLst>
          <pc:docMk/>
          <pc:sldMasterMk cId="3510198698" sldId="2147483673"/>
        </pc:sldMasterMkLst>
        <pc:sldLayoutChg chg="del">
          <pc:chgData name="Aurelien Domont" userId="6da7715ce44349b3" providerId="LiveId" clId="{30A766B1-982E-4295-BCAD-093FA0E8E566}" dt="2023-01-18T05:32:05.386" v="14811" actId="2696"/>
          <pc:sldLayoutMkLst>
            <pc:docMk/>
            <pc:sldMasterMk cId="3510198698" sldId="2147483673"/>
            <pc:sldLayoutMk cId="570326465" sldId="2147483674"/>
          </pc:sldLayoutMkLst>
        </pc:sldLayoutChg>
        <pc:sldLayoutChg chg="del">
          <pc:chgData name="Aurelien Domont" userId="6da7715ce44349b3" providerId="LiveId" clId="{30A766B1-982E-4295-BCAD-093FA0E8E566}" dt="2023-01-18T05:32:05.388" v="14812" actId="2696"/>
          <pc:sldLayoutMkLst>
            <pc:docMk/>
            <pc:sldMasterMk cId="3510198698" sldId="2147483673"/>
            <pc:sldLayoutMk cId="163536995" sldId="2147483675"/>
          </pc:sldLayoutMkLst>
        </pc:sldLayoutChg>
        <pc:sldLayoutChg chg="del">
          <pc:chgData name="Aurelien Domont" userId="6da7715ce44349b3" providerId="LiveId" clId="{30A766B1-982E-4295-BCAD-093FA0E8E566}" dt="2023-01-18T05:32:05.390" v="14813" actId="2696"/>
          <pc:sldLayoutMkLst>
            <pc:docMk/>
            <pc:sldMasterMk cId="3510198698" sldId="2147483673"/>
            <pc:sldLayoutMk cId="3937574706" sldId="2147483676"/>
          </pc:sldLayoutMkLst>
        </pc:sldLayoutChg>
        <pc:sldLayoutChg chg="del">
          <pc:chgData name="Aurelien Domont" userId="6da7715ce44349b3" providerId="LiveId" clId="{30A766B1-982E-4295-BCAD-093FA0E8E566}" dt="2023-01-18T05:32:05.392" v="14814" actId="2696"/>
          <pc:sldLayoutMkLst>
            <pc:docMk/>
            <pc:sldMasterMk cId="3510198698" sldId="2147483673"/>
            <pc:sldLayoutMk cId="45999791" sldId="2147483677"/>
          </pc:sldLayoutMkLst>
        </pc:sldLayoutChg>
        <pc:sldLayoutChg chg="del">
          <pc:chgData name="Aurelien Domont" userId="6da7715ce44349b3" providerId="LiveId" clId="{30A766B1-982E-4295-BCAD-093FA0E8E566}" dt="2023-01-18T05:32:05.394" v="14815" actId="2696"/>
          <pc:sldLayoutMkLst>
            <pc:docMk/>
            <pc:sldMasterMk cId="3510198698" sldId="2147483673"/>
            <pc:sldLayoutMk cId="4273708068" sldId="2147483678"/>
          </pc:sldLayoutMkLst>
        </pc:sldLayoutChg>
        <pc:sldLayoutChg chg="del">
          <pc:chgData name="Aurelien Domont" userId="6da7715ce44349b3" providerId="LiveId" clId="{30A766B1-982E-4295-BCAD-093FA0E8E566}" dt="2023-01-18T05:32:05.396" v="14816" actId="2696"/>
          <pc:sldLayoutMkLst>
            <pc:docMk/>
            <pc:sldMasterMk cId="3510198698" sldId="2147483673"/>
            <pc:sldLayoutMk cId="743124425" sldId="2147483679"/>
          </pc:sldLayoutMkLst>
        </pc:sldLayoutChg>
        <pc:sldLayoutChg chg="del">
          <pc:chgData name="Aurelien Domont" userId="6da7715ce44349b3" providerId="LiveId" clId="{30A766B1-982E-4295-BCAD-093FA0E8E566}" dt="2023-01-18T05:32:05.397" v="14817" actId="2696"/>
          <pc:sldLayoutMkLst>
            <pc:docMk/>
            <pc:sldMasterMk cId="3510198698" sldId="2147483673"/>
            <pc:sldLayoutMk cId="1016518897" sldId="2147483680"/>
          </pc:sldLayoutMkLst>
        </pc:sldLayoutChg>
      </pc:sldMasterChg>
      <pc:sldMasterChg chg="del delSldLayout">
        <pc:chgData name="Aurelien Domont" userId="6da7715ce44349b3" providerId="LiveId" clId="{30A766B1-982E-4295-BCAD-093FA0E8E566}" dt="2023-01-18T05:32:05.541" v="14907" actId="2696"/>
        <pc:sldMasterMkLst>
          <pc:docMk/>
          <pc:sldMasterMk cId="3872030774" sldId="2147483681"/>
        </pc:sldMasterMkLst>
        <pc:sldLayoutChg chg="del">
          <pc:chgData name="Aurelien Domont" userId="6da7715ce44349b3" providerId="LiveId" clId="{30A766B1-982E-4295-BCAD-093FA0E8E566}" dt="2023-01-18T05:32:05.527" v="14899" actId="2696"/>
          <pc:sldLayoutMkLst>
            <pc:docMk/>
            <pc:sldMasterMk cId="3872030774" sldId="2147483681"/>
            <pc:sldLayoutMk cId="1007406159" sldId="2147483682"/>
          </pc:sldLayoutMkLst>
        </pc:sldLayoutChg>
        <pc:sldLayoutChg chg="del">
          <pc:chgData name="Aurelien Domont" userId="6da7715ce44349b3" providerId="LiveId" clId="{30A766B1-982E-4295-BCAD-093FA0E8E566}" dt="2023-01-18T05:32:05.529" v="14900" actId="2696"/>
          <pc:sldLayoutMkLst>
            <pc:docMk/>
            <pc:sldMasterMk cId="3872030774" sldId="2147483681"/>
            <pc:sldLayoutMk cId="2528144677" sldId="2147483683"/>
          </pc:sldLayoutMkLst>
        </pc:sldLayoutChg>
        <pc:sldLayoutChg chg="del">
          <pc:chgData name="Aurelien Domont" userId="6da7715ce44349b3" providerId="LiveId" clId="{30A766B1-982E-4295-BCAD-093FA0E8E566}" dt="2023-01-18T05:32:05.530" v="14901" actId="2696"/>
          <pc:sldLayoutMkLst>
            <pc:docMk/>
            <pc:sldMasterMk cId="3872030774" sldId="2147483681"/>
            <pc:sldLayoutMk cId="2206734449" sldId="2147483684"/>
          </pc:sldLayoutMkLst>
        </pc:sldLayoutChg>
        <pc:sldLayoutChg chg="del">
          <pc:chgData name="Aurelien Domont" userId="6da7715ce44349b3" providerId="LiveId" clId="{30A766B1-982E-4295-BCAD-093FA0E8E566}" dt="2023-01-18T05:32:05.532" v="14902" actId="2696"/>
          <pc:sldLayoutMkLst>
            <pc:docMk/>
            <pc:sldMasterMk cId="3872030774" sldId="2147483681"/>
            <pc:sldLayoutMk cId="350407076" sldId="2147483685"/>
          </pc:sldLayoutMkLst>
        </pc:sldLayoutChg>
        <pc:sldLayoutChg chg="del">
          <pc:chgData name="Aurelien Domont" userId="6da7715ce44349b3" providerId="LiveId" clId="{30A766B1-982E-4295-BCAD-093FA0E8E566}" dt="2023-01-18T05:32:05.534" v="14903" actId="2696"/>
          <pc:sldLayoutMkLst>
            <pc:docMk/>
            <pc:sldMasterMk cId="3872030774" sldId="2147483681"/>
            <pc:sldLayoutMk cId="541437101" sldId="2147483686"/>
          </pc:sldLayoutMkLst>
        </pc:sldLayoutChg>
        <pc:sldLayoutChg chg="del">
          <pc:chgData name="Aurelien Domont" userId="6da7715ce44349b3" providerId="LiveId" clId="{30A766B1-982E-4295-BCAD-093FA0E8E566}" dt="2023-01-18T05:32:05.535" v="14904" actId="2696"/>
          <pc:sldLayoutMkLst>
            <pc:docMk/>
            <pc:sldMasterMk cId="3872030774" sldId="2147483681"/>
            <pc:sldLayoutMk cId="2320724152" sldId="2147483687"/>
          </pc:sldLayoutMkLst>
        </pc:sldLayoutChg>
        <pc:sldLayoutChg chg="del">
          <pc:chgData name="Aurelien Domont" userId="6da7715ce44349b3" providerId="LiveId" clId="{30A766B1-982E-4295-BCAD-093FA0E8E566}" dt="2023-01-18T05:32:05.537" v="14905" actId="2696"/>
          <pc:sldLayoutMkLst>
            <pc:docMk/>
            <pc:sldMasterMk cId="3872030774" sldId="2147483681"/>
            <pc:sldLayoutMk cId="2184974730" sldId="2147483688"/>
          </pc:sldLayoutMkLst>
        </pc:sldLayoutChg>
        <pc:sldLayoutChg chg="del">
          <pc:chgData name="Aurelien Domont" userId="6da7715ce44349b3" providerId="LiveId" clId="{30A766B1-982E-4295-BCAD-093FA0E8E566}" dt="2023-01-18T05:32:05.539" v="14906" actId="2696"/>
          <pc:sldLayoutMkLst>
            <pc:docMk/>
            <pc:sldMasterMk cId="3872030774" sldId="2147483681"/>
            <pc:sldLayoutMk cId="4003735030" sldId="2147483689"/>
          </pc:sldLayoutMkLst>
        </pc:sldLayoutChg>
      </pc:sldMasterChg>
      <pc:sldMasterChg chg="del delSldLayout">
        <pc:chgData name="Aurelien Domont" userId="6da7715ce44349b3" providerId="LiveId" clId="{30A766B1-982E-4295-BCAD-093FA0E8E566}" dt="2023-01-18T05:32:05.088" v="14588" actId="2696"/>
        <pc:sldMasterMkLst>
          <pc:docMk/>
          <pc:sldMasterMk cId="3382615535" sldId="2147483690"/>
        </pc:sldMasterMkLst>
        <pc:sldLayoutChg chg="del">
          <pc:chgData name="Aurelien Domont" userId="6da7715ce44349b3" providerId="LiveId" clId="{30A766B1-982E-4295-BCAD-093FA0E8E566}" dt="2023-01-18T05:32:05.076" v="14580" actId="2696"/>
          <pc:sldLayoutMkLst>
            <pc:docMk/>
            <pc:sldMasterMk cId="3382615535" sldId="2147483690"/>
            <pc:sldLayoutMk cId="2736195039" sldId="2147483691"/>
          </pc:sldLayoutMkLst>
        </pc:sldLayoutChg>
        <pc:sldLayoutChg chg="del">
          <pc:chgData name="Aurelien Domont" userId="6da7715ce44349b3" providerId="LiveId" clId="{30A766B1-982E-4295-BCAD-093FA0E8E566}" dt="2023-01-18T05:32:05.078" v="14581" actId="2696"/>
          <pc:sldLayoutMkLst>
            <pc:docMk/>
            <pc:sldMasterMk cId="3382615535" sldId="2147483690"/>
            <pc:sldLayoutMk cId="1123557476" sldId="2147483692"/>
          </pc:sldLayoutMkLst>
        </pc:sldLayoutChg>
        <pc:sldLayoutChg chg="del">
          <pc:chgData name="Aurelien Domont" userId="6da7715ce44349b3" providerId="LiveId" clId="{30A766B1-982E-4295-BCAD-093FA0E8E566}" dt="2023-01-18T05:32:05.080" v="14582" actId="2696"/>
          <pc:sldLayoutMkLst>
            <pc:docMk/>
            <pc:sldMasterMk cId="3382615535" sldId="2147483690"/>
            <pc:sldLayoutMk cId="3545533428" sldId="2147483693"/>
          </pc:sldLayoutMkLst>
        </pc:sldLayoutChg>
        <pc:sldLayoutChg chg="del">
          <pc:chgData name="Aurelien Domont" userId="6da7715ce44349b3" providerId="LiveId" clId="{30A766B1-982E-4295-BCAD-093FA0E8E566}" dt="2023-01-18T05:32:05.081" v="14583" actId="2696"/>
          <pc:sldLayoutMkLst>
            <pc:docMk/>
            <pc:sldMasterMk cId="3382615535" sldId="2147483690"/>
            <pc:sldLayoutMk cId="643324256" sldId="2147483694"/>
          </pc:sldLayoutMkLst>
        </pc:sldLayoutChg>
        <pc:sldLayoutChg chg="del">
          <pc:chgData name="Aurelien Domont" userId="6da7715ce44349b3" providerId="LiveId" clId="{30A766B1-982E-4295-BCAD-093FA0E8E566}" dt="2023-01-18T05:32:05.083" v="14584" actId="2696"/>
          <pc:sldLayoutMkLst>
            <pc:docMk/>
            <pc:sldMasterMk cId="3382615535" sldId="2147483690"/>
            <pc:sldLayoutMk cId="2000142771" sldId="2147483695"/>
          </pc:sldLayoutMkLst>
        </pc:sldLayoutChg>
        <pc:sldLayoutChg chg="del">
          <pc:chgData name="Aurelien Domont" userId="6da7715ce44349b3" providerId="LiveId" clId="{30A766B1-982E-4295-BCAD-093FA0E8E566}" dt="2023-01-18T05:32:05.084" v="14585" actId="2696"/>
          <pc:sldLayoutMkLst>
            <pc:docMk/>
            <pc:sldMasterMk cId="3382615535" sldId="2147483690"/>
            <pc:sldLayoutMk cId="2214917631" sldId="2147483696"/>
          </pc:sldLayoutMkLst>
        </pc:sldLayoutChg>
        <pc:sldLayoutChg chg="del">
          <pc:chgData name="Aurelien Domont" userId="6da7715ce44349b3" providerId="LiveId" clId="{30A766B1-982E-4295-BCAD-093FA0E8E566}" dt="2023-01-18T05:32:05.085" v="14586" actId="2696"/>
          <pc:sldLayoutMkLst>
            <pc:docMk/>
            <pc:sldMasterMk cId="3382615535" sldId="2147483690"/>
            <pc:sldLayoutMk cId="376464342" sldId="2147483697"/>
          </pc:sldLayoutMkLst>
        </pc:sldLayoutChg>
        <pc:sldLayoutChg chg="del">
          <pc:chgData name="Aurelien Domont" userId="6da7715ce44349b3" providerId="LiveId" clId="{30A766B1-982E-4295-BCAD-093FA0E8E566}" dt="2023-01-18T05:32:05.086" v="14587" actId="2696"/>
          <pc:sldLayoutMkLst>
            <pc:docMk/>
            <pc:sldMasterMk cId="3382615535" sldId="2147483690"/>
            <pc:sldLayoutMk cId="1747613660" sldId="2147483698"/>
          </pc:sldLayoutMkLst>
        </pc:sldLayoutChg>
      </pc:sldMasterChg>
      <pc:sldMasterChg chg="del delSldLayout">
        <pc:chgData name="Aurelien Domont" userId="6da7715ce44349b3" providerId="LiveId" clId="{30A766B1-982E-4295-BCAD-093FA0E8E566}" dt="2023-01-18T05:32:05.197" v="14669" actId="2696"/>
        <pc:sldMasterMkLst>
          <pc:docMk/>
          <pc:sldMasterMk cId="3737682894" sldId="2147483699"/>
        </pc:sldMasterMkLst>
        <pc:sldLayoutChg chg="del">
          <pc:chgData name="Aurelien Domont" userId="6da7715ce44349b3" providerId="LiveId" clId="{30A766B1-982E-4295-BCAD-093FA0E8E566}" dt="2023-01-18T05:32:05.184" v="14661" actId="2696"/>
          <pc:sldLayoutMkLst>
            <pc:docMk/>
            <pc:sldMasterMk cId="3737682894" sldId="2147483699"/>
            <pc:sldLayoutMk cId="3941143163" sldId="2147483700"/>
          </pc:sldLayoutMkLst>
        </pc:sldLayoutChg>
        <pc:sldLayoutChg chg="del">
          <pc:chgData name="Aurelien Domont" userId="6da7715ce44349b3" providerId="LiveId" clId="{30A766B1-982E-4295-BCAD-093FA0E8E566}" dt="2023-01-18T05:32:05.185" v="14662" actId="2696"/>
          <pc:sldLayoutMkLst>
            <pc:docMk/>
            <pc:sldMasterMk cId="3737682894" sldId="2147483699"/>
            <pc:sldLayoutMk cId="2058451958" sldId="2147483701"/>
          </pc:sldLayoutMkLst>
        </pc:sldLayoutChg>
        <pc:sldLayoutChg chg="del">
          <pc:chgData name="Aurelien Domont" userId="6da7715ce44349b3" providerId="LiveId" clId="{30A766B1-982E-4295-BCAD-093FA0E8E566}" dt="2023-01-18T05:32:05.187" v="14663" actId="2696"/>
          <pc:sldLayoutMkLst>
            <pc:docMk/>
            <pc:sldMasterMk cId="3737682894" sldId="2147483699"/>
            <pc:sldLayoutMk cId="1681557494" sldId="2147483702"/>
          </pc:sldLayoutMkLst>
        </pc:sldLayoutChg>
        <pc:sldLayoutChg chg="del">
          <pc:chgData name="Aurelien Domont" userId="6da7715ce44349b3" providerId="LiveId" clId="{30A766B1-982E-4295-BCAD-093FA0E8E566}" dt="2023-01-18T05:32:05.188" v="14664" actId="2696"/>
          <pc:sldLayoutMkLst>
            <pc:docMk/>
            <pc:sldMasterMk cId="3737682894" sldId="2147483699"/>
            <pc:sldLayoutMk cId="1029685382" sldId="2147483703"/>
          </pc:sldLayoutMkLst>
        </pc:sldLayoutChg>
        <pc:sldLayoutChg chg="del">
          <pc:chgData name="Aurelien Domont" userId="6da7715ce44349b3" providerId="LiveId" clId="{30A766B1-982E-4295-BCAD-093FA0E8E566}" dt="2023-01-18T05:32:05.191" v="14665" actId="2696"/>
          <pc:sldLayoutMkLst>
            <pc:docMk/>
            <pc:sldMasterMk cId="3737682894" sldId="2147483699"/>
            <pc:sldLayoutMk cId="3660413580" sldId="2147483704"/>
          </pc:sldLayoutMkLst>
        </pc:sldLayoutChg>
        <pc:sldLayoutChg chg="del">
          <pc:chgData name="Aurelien Domont" userId="6da7715ce44349b3" providerId="LiveId" clId="{30A766B1-982E-4295-BCAD-093FA0E8E566}" dt="2023-01-18T05:32:05.192" v="14666" actId="2696"/>
          <pc:sldLayoutMkLst>
            <pc:docMk/>
            <pc:sldMasterMk cId="3737682894" sldId="2147483699"/>
            <pc:sldLayoutMk cId="3078975890" sldId="2147483705"/>
          </pc:sldLayoutMkLst>
        </pc:sldLayoutChg>
        <pc:sldLayoutChg chg="del">
          <pc:chgData name="Aurelien Domont" userId="6da7715ce44349b3" providerId="LiveId" clId="{30A766B1-982E-4295-BCAD-093FA0E8E566}" dt="2023-01-18T05:32:05.194" v="14667" actId="2696"/>
          <pc:sldLayoutMkLst>
            <pc:docMk/>
            <pc:sldMasterMk cId="3737682894" sldId="2147483699"/>
            <pc:sldLayoutMk cId="3385793471" sldId="2147483706"/>
          </pc:sldLayoutMkLst>
        </pc:sldLayoutChg>
        <pc:sldLayoutChg chg="del">
          <pc:chgData name="Aurelien Domont" userId="6da7715ce44349b3" providerId="LiveId" clId="{30A766B1-982E-4295-BCAD-093FA0E8E566}" dt="2023-01-18T05:32:05.195" v="14668" actId="2696"/>
          <pc:sldLayoutMkLst>
            <pc:docMk/>
            <pc:sldMasterMk cId="3737682894" sldId="2147483699"/>
            <pc:sldLayoutMk cId="630774064" sldId="2147483707"/>
          </pc:sldLayoutMkLst>
        </pc:sldLayoutChg>
      </pc:sldMasterChg>
      <pc:sldMasterChg chg="del delSldLayout">
        <pc:chgData name="Aurelien Domont" userId="6da7715ce44349b3" providerId="LiveId" clId="{30A766B1-982E-4295-BCAD-093FA0E8E566}" dt="2023-01-18T05:32:05.304" v="14749" actId="2696"/>
        <pc:sldMasterMkLst>
          <pc:docMk/>
          <pc:sldMasterMk cId="1813747962" sldId="2147483708"/>
        </pc:sldMasterMkLst>
        <pc:sldLayoutChg chg="del">
          <pc:chgData name="Aurelien Domont" userId="6da7715ce44349b3" providerId="LiveId" clId="{30A766B1-982E-4295-BCAD-093FA0E8E566}" dt="2023-01-18T05:32:05.294" v="14741" actId="2696"/>
          <pc:sldLayoutMkLst>
            <pc:docMk/>
            <pc:sldMasterMk cId="1813747962" sldId="2147483708"/>
            <pc:sldLayoutMk cId="784174892" sldId="2147483709"/>
          </pc:sldLayoutMkLst>
        </pc:sldLayoutChg>
        <pc:sldLayoutChg chg="del">
          <pc:chgData name="Aurelien Domont" userId="6da7715ce44349b3" providerId="LiveId" clId="{30A766B1-982E-4295-BCAD-093FA0E8E566}" dt="2023-01-18T05:32:05.295" v="14742" actId="2696"/>
          <pc:sldLayoutMkLst>
            <pc:docMk/>
            <pc:sldMasterMk cId="1813747962" sldId="2147483708"/>
            <pc:sldLayoutMk cId="3369629229" sldId="2147483710"/>
          </pc:sldLayoutMkLst>
        </pc:sldLayoutChg>
        <pc:sldLayoutChg chg="del">
          <pc:chgData name="Aurelien Domont" userId="6da7715ce44349b3" providerId="LiveId" clId="{30A766B1-982E-4295-BCAD-093FA0E8E566}" dt="2023-01-18T05:32:05.296" v="14743" actId="2696"/>
          <pc:sldLayoutMkLst>
            <pc:docMk/>
            <pc:sldMasterMk cId="1813747962" sldId="2147483708"/>
            <pc:sldLayoutMk cId="615585253" sldId="2147483711"/>
          </pc:sldLayoutMkLst>
        </pc:sldLayoutChg>
        <pc:sldLayoutChg chg="del">
          <pc:chgData name="Aurelien Domont" userId="6da7715ce44349b3" providerId="LiveId" clId="{30A766B1-982E-4295-BCAD-093FA0E8E566}" dt="2023-01-18T05:32:05.298" v="14744" actId="2696"/>
          <pc:sldLayoutMkLst>
            <pc:docMk/>
            <pc:sldMasterMk cId="1813747962" sldId="2147483708"/>
            <pc:sldLayoutMk cId="2388299464" sldId="2147483712"/>
          </pc:sldLayoutMkLst>
        </pc:sldLayoutChg>
        <pc:sldLayoutChg chg="del">
          <pc:chgData name="Aurelien Domont" userId="6da7715ce44349b3" providerId="LiveId" clId="{30A766B1-982E-4295-BCAD-093FA0E8E566}" dt="2023-01-18T05:32:05.299" v="14745" actId="2696"/>
          <pc:sldLayoutMkLst>
            <pc:docMk/>
            <pc:sldMasterMk cId="1813747962" sldId="2147483708"/>
            <pc:sldLayoutMk cId="3844194537" sldId="2147483713"/>
          </pc:sldLayoutMkLst>
        </pc:sldLayoutChg>
        <pc:sldLayoutChg chg="del">
          <pc:chgData name="Aurelien Domont" userId="6da7715ce44349b3" providerId="LiveId" clId="{30A766B1-982E-4295-BCAD-093FA0E8E566}" dt="2023-01-18T05:32:05.300" v="14746" actId="2696"/>
          <pc:sldLayoutMkLst>
            <pc:docMk/>
            <pc:sldMasterMk cId="1813747962" sldId="2147483708"/>
            <pc:sldLayoutMk cId="2912154990" sldId="2147483714"/>
          </pc:sldLayoutMkLst>
        </pc:sldLayoutChg>
        <pc:sldLayoutChg chg="del">
          <pc:chgData name="Aurelien Domont" userId="6da7715ce44349b3" providerId="LiveId" clId="{30A766B1-982E-4295-BCAD-093FA0E8E566}" dt="2023-01-18T05:32:05.301" v="14747" actId="2696"/>
          <pc:sldLayoutMkLst>
            <pc:docMk/>
            <pc:sldMasterMk cId="1813747962" sldId="2147483708"/>
            <pc:sldLayoutMk cId="54201085" sldId="2147483715"/>
          </pc:sldLayoutMkLst>
        </pc:sldLayoutChg>
        <pc:sldLayoutChg chg="del">
          <pc:chgData name="Aurelien Domont" userId="6da7715ce44349b3" providerId="LiveId" clId="{30A766B1-982E-4295-BCAD-093FA0E8E566}" dt="2023-01-18T05:32:05.302" v="14748" actId="2696"/>
          <pc:sldLayoutMkLst>
            <pc:docMk/>
            <pc:sldMasterMk cId="1813747962" sldId="2147483708"/>
            <pc:sldLayoutMk cId="1923437325" sldId="2147483716"/>
          </pc:sldLayoutMkLst>
        </pc:sldLayoutChg>
      </pc:sldMasterChg>
      <pc:sldMasterChg chg="del delSldLayout">
        <pc:chgData name="Aurelien Domont" userId="6da7715ce44349b3" providerId="LiveId" clId="{30A766B1-982E-4295-BCAD-093FA0E8E566}" dt="2023-01-18T05:32:05.424" v="14836" actId="2696"/>
        <pc:sldMasterMkLst>
          <pc:docMk/>
          <pc:sldMasterMk cId="2740974196" sldId="2147483717"/>
        </pc:sldMasterMkLst>
        <pc:sldLayoutChg chg="del">
          <pc:chgData name="Aurelien Domont" userId="6da7715ce44349b3" providerId="LiveId" clId="{30A766B1-982E-4295-BCAD-093FA0E8E566}" dt="2023-01-18T05:32:05.412" v="14828" actId="2696"/>
          <pc:sldLayoutMkLst>
            <pc:docMk/>
            <pc:sldMasterMk cId="2740974196" sldId="2147483717"/>
            <pc:sldLayoutMk cId="1159162756" sldId="2147483718"/>
          </pc:sldLayoutMkLst>
        </pc:sldLayoutChg>
        <pc:sldLayoutChg chg="del">
          <pc:chgData name="Aurelien Domont" userId="6da7715ce44349b3" providerId="LiveId" clId="{30A766B1-982E-4295-BCAD-093FA0E8E566}" dt="2023-01-18T05:32:05.413" v="14829" actId="2696"/>
          <pc:sldLayoutMkLst>
            <pc:docMk/>
            <pc:sldMasterMk cId="2740974196" sldId="2147483717"/>
            <pc:sldLayoutMk cId="2400806466" sldId="2147483719"/>
          </pc:sldLayoutMkLst>
        </pc:sldLayoutChg>
        <pc:sldLayoutChg chg="del">
          <pc:chgData name="Aurelien Domont" userId="6da7715ce44349b3" providerId="LiveId" clId="{30A766B1-982E-4295-BCAD-093FA0E8E566}" dt="2023-01-18T05:32:05.414" v="14830" actId="2696"/>
          <pc:sldLayoutMkLst>
            <pc:docMk/>
            <pc:sldMasterMk cId="2740974196" sldId="2147483717"/>
            <pc:sldLayoutMk cId="3836402366" sldId="2147483720"/>
          </pc:sldLayoutMkLst>
        </pc:sldLayoutChg>
        <pc:sldLayoutChg chg="del">
          <pc:chgData name="Aurelien Domont" userId="6da7715ce44349b3" providerId="LiveId" clId="{30A766B1-982E-4295-BCAD-093FA0E8E566}" dt="2023-01-18T05:32:05.416" v="14831" actId="2696"/>
          <pc:sldLayoutMkLst>
            <pc:docMk/>
            <pc:sldMasterMk cId="2740974196" sldId="2147483717"/>
            <pc:sldLayoutMk cId="1067950092" sldId="2147483721"/>
          </pc:sldLayoutMkLst>
        </pc:sldLayoutChg>
        <pc:sldLayoutChg chg="del">
          <pc:chgData name="Aurelien Domont" userId="6da7715ce44349b3" providerId="LiveId" clId="{30A766B1-982E-4295-BCAD-093FA0E8E566}" dt="2023-01-18T05:32:05.417" v="14832" actId="2696"/>
          <pc:sldLayoutMkLst>
            <pc:docMk/>
            <pc:sldMasterMk cId="2740974196" sldId="2147483717"/>
            <pc:sldLayoutMk cId="1121026184" sldId="2147483722"/>
          </pc:sldLayoutMkLst>
        </pc:sldLayoutChg>
        <pc:sldLayoutChg chg="del">
          <pc:chgData name="Aurelien Domont" userId="6da7715ce44349b3" providerId="LiveId" clId="{30A766B1-982E-4295-BCAD-093FA0E8E566}" dt="2023-01-18T05:32:05.418" v="14833" actId="2696"/>
          <pc:sldLayoutMkLst>
            <pc:docMk/>
            <pc:sldMasterMk cId="2740974196" sldId="2147483717"/>
            <pc:sldLayoutMk cId="2655760981" sldId="2147483723"/>
          </pc:sldLayoutMkLst>
        </pc:sldLayoutChg>
        <pc:sldLayoutChg chg="del">
          <pc:chgData name="Aurelien Domont" userId="6da7715ce44349b3" providerId="LiveId" clId="{30A766B1-982E-4295-BCAD-093FA0E8E566}" dt="2023-01-18T05:32:05.419" v="14834" actId="2696"/>
          <pc:sldLayoutMkLst>
            <pc:docMk/>
            <pc:sldMasterMk cId="2740974196" sldId="2147483717"/>
            <pc:sldLayoutMk cId="4085592818" sldId="2147483724"/>
          </pc:sldLayoutMkLst>
        </pc:sldLayoutChg>
        <pc:sldLayoutChg chg="del">
          <pc:chgData name="Aurelien Domont" userId="6da7715ce44349b3" providerId="LiveId" clId="{30A766B1-982E-4295-BCAD-093FA0E8E566}" dt="2023-01-18T05:32:05.420" v="14835" actId="2696"/>
          <pc:sldLayoutMkLst>
            <pc:docMk/>
            <pc:sldMasterMk cId="2740974196" sldId="2147483717"/>
            <pc:sldLayoutMk cId="4174988140" sldId="2147483725"/>
          </pc:sldLayoutMkLst>
        </pc:sldLayoutChg>
      </pc:sldMasterChg>
      <pc:sldMasterChg chg="del delSldLayout">
        <pc:chgData name="Aurelien Domont" userId="6da7715ce44349b3" providerId="LiveId" clId="{30A766B1-982E-4295-BCAD-093FA0E8E566}" dt="2023-01-18T05:32:05.012" v="14534" actId="2696"/>
        <pc:sldMasterMkLst>
          <pc:docMk/>
          <pc:sldMasterMk cId="3410967642" sldId="2147483726"/>
        </pc:sldMasterMkLst>
        <pc:sldLayoutChg chg="del">
          <pc:chgData name="Aurelien Domont" userId="6da7715ce44349b3" providerId="LiveId" clId="{30A766B1-982E-4295-BCAD-093FA0E8E566}" dt="2023-01-18T05:32:05.003" v="14526" actId="2696"/>
          <pc:sldLayoutMkLst>
            <pc:docMk/>
            <pc:sldMasterMk cId="3410967642" sldId="2147483726"/>
            <pc:sldLayoutMk cId="1636102530" sldId="2147483727"/>
          </pc:sldLayoutMkLst>
        </pc:sldLayoutChg>
        <pc:sldLayoutChg chg="del">
          <pc:chgData name="Aurelien Domont" userId="6da7715ce44349b3" providerId="LiveId" clId="{30A766B1-982E-4295-BCAD-093FA0E8E566}" dt="2023-01-18T05:32:05.003" v="14527" actId="2696"/>
          <pc:sldLayoutMkLst>
            <pc:docMk/>
            <pc:sldMasterMk cId="3410967642" sldId="2147483726"/>
            <pc:sldLayoutMk cId="2355500554" sldId="2147483728"/>
          </pc:sldLayoutMkLst>
        </pc:sldLayoutChg>
        <pc:sldLayoutChg chg="del">
          <pc:chgData name="Aurelien Domont" userId="6da7715ce44349b3" providerId="LiveId" clId="{30A766B1-982E-4295-BCAD-093FA0E8E566}" dt="2023-01-18T05:32:05.005" v="14528" actId="2696"/>
          <pc:sldLayoutMkLst>
            <pc:docMk/>
            <pc:sldMasterMk cId="3410967642" sldId="2147483726"/>
            <pc:sldLayoutMk cId="530562029" sldId="2147483729"/>
          </pc:sldLayoutMkLst>
        </pc:sldLayoutChg>
        <pc:sldLayoutChg chg="del">
          <pc:chgData name="Aurelien Domont" userId="6da7715ce44349b3" providerId="LiveId" clId="{30A766B1-982E-4295-BCAD-093FA0E8E566}" dt="2023-01-18T05:32:05.005" v="14529" actId="2696"/>
          <pc:sldLayoutMkLst>
            <pc:docMk/>
            <pc:sldMasterMk cId="3410967642" sldId="2147483726"/>
            <pc:sldLayoutMk cId="1152195906" sldId="2147483730"/>
          </pc:sldLayoutMkLst>
        </pc:sldLayoutChg>
        <pc:sldLayoutChg chg="del">
          <pc:chgData name="Aurelien Domont" userId="6da7715ce44349b3" providerId="LiveId" clId="{30A766B1-982E-4295-BCAD-093FA0E8E566}" dt="2023-01-18T05:32:05.007" v="14530" actId="2696"/>
          <pc:sldLayoutMkLst>
            <pc:docMk/>
            <pc:sldMasterMk cId="3410967642" sldId="2147483726"/>
            <pc:sldLayoutMk cId="801442958" sldId="2147483731"/>
          </pc:sldLayoutMkLst>
        </pc:sldLayoutChg>
        <pc:sldLayoutChg chg="del">
          <pc:chgData name="Aurelien Domont" userId="6da7715ce44349b3" providerId="LiveId" clId="{30A766B1-982E-4295-BCAD-093FA0E8E566}" dt="2023-01-18T05:32:05.008" v="14531" actId="2696"/>
          <pc:sldLayoutMkLst>
            <pc:docMk/>
            <pc:sldMasterMk cId="3410967642" sldId="2147483726"/>
            <pc:sldLayoutMk cId="1285599503" sldId="2147483732"/>
          </pc:sldLayoutMkLst>
        </pc:sldLayoutChg>
        <pc:sldLayoutChg chg="del">
          <pc:chgData name="Aurelien Domont" userId="6da7715ce44349b3" providerId="LiveId" clId="{30A766B1-982E-4295-BCAD-093FA0E8E566}" dt="2023-01-18T05:32:05.009" v="14532" actId="2696"/>
          <pc:sldLayoutMkLst>
            <pc:docMk/>
            <pc:sldMasterMk cId="3410967642" sldId="2147483726"/>
            <pc:sldLayoutMk cId="1110878311" sldId="2147483733"/>
          </pc:sldLayoutMkLst>
        </pc:sldLayoutChg>
        <pc:sldLayoutChg chg="del">
          <pc:chgData name="Aurelien Domont" userId="6da7715ce44349b3" providerId="LiveId" clId="{30A766B1-982E-4295-BCAD-093FA0E8E566}" dt="2023-01-18T05:32:05.010" v="14533" actId="2696"/>
          <pc:sldLayoutMkLst>
            <pc:docMk/>
            <pc:sldMasterMk cId="3410967642" sldId="2147483726"/>
            <pc:sldLayoutMk cId="1658793984" sldId="2147483734"/>
          </pc:sldLayoutMkLst>
        </pc:sldLayoutChg>
      </pc:sldMasterChg>
      <pc:sldMasterChg chg="del delSldLayout">
        <pc:chgData name="Aurelien Domont" userId="6da7715ce44349b3" providerId="LiveId" clId="{30A766B1-982E-4295-BCAD-093FA0E8E566}" dt="2023-01-18T05:32:05.107" v="14606" actId="2696"/>
        <pc:sldMasterMkLst>
          <pc:docMk/>
          <pc:sldMasterMk cId="2937152409" sldId="2147483735"/>
        </pc:sldMasterMkLst>
        <pc:sldLayoutChg chg="del">
          <pc:chgData name="Aurelien Domont" userId="6da7715ce44349b3" providerId="LiveId" clId="{30A766B1-982E-4295-BCAD-093FA0E8E566}" dt="2023-01-18T05:32:05.099" v="14598" actId="2696"/>
          <pc:sldLayoutMkLst>
            <pc:docMk/>
            <pc:sldMasterMk cId="2937152409" sldId="2147483735"/>
            <pc:sldLayoutMk cId="2497509237" sldId="2147483736"/>
          </pc:sldLayoutMkLst>
        </pc:sldLayoutChg>
        <pc:sldLayoutChg chg="del">
          <pc:chgData name="Aurelien Domont" userId="6da7715ce44349b3" providerId="LiveId" clId="{30A766B1-982E-4295-BCAD-093FA0E8E566}" dt="2023-01-18T05:32:05.100" v="14599" actId="2696"/>
          <pc:sldLayoutMkLst>
            <pc:docMk/>
            <pc:sldMasterMk cId="2937152409" sldId="2147483735"/>
            <pc:sldLayoutMk cId="3262727779" sldId="2147483737"/>
          </pc:sldLayoutMkLst>
        </pc:sldLayoutChg>
        <pc:sldLayoutChg chg="del">
          <pc:chgData name="Aurelien Domont" userId="6da7715ce44349b3" providerId="LiveId" clId="{30A766B1-982E-4295-BCAD-093FA0E8E566}" dt="2023-01-18T05:32:05.102" v="14600" actId="2696"/>
          <pc:sldLayoutMkLst>
            <pc:docMk/>
            <pc:sldMasterMk cId="2937152409" sldId="2147483735"/>
            <pc:sldLayoutMk cId="221560042" sldId="2147483738"/>
          </pc:sldLayoutMkLst>
        </pc:sldLayoutChg>
        <pc:sldLayoutChg chg="del">
          <pc:chgData name="Aurelien Domont" userId="6da7715ce44349b3" providerId="LiveId" clId="{30A766B1-982E-4295-BCAD-093FA0E8E566}" dt="2023-01-18T05:32:05.102" v="14601" actId="2696"/>
          <pc:sldLayoutMkLst>
            <pc:docMk/>
            <pc:sldMasterMk cId="2937152409" sldId="2147483735"/>
            <pc:sldLayoutMk cId="4069253138" sldId="2147483739"/>
          </pc:sldLayoutMkLst>
        </pc:sldLayoutChg>
        <pc:sldLayoutChg chg="del">
          <pc:chgData name="Aurelien Domont" userId="6da7715ce44349b3" providerId="LiveId" clId="{30A766B1-982E-4295-BCAD-093FA0E8E566}" dt="2023-01-18T05:32:05.103" v="14602" actId="2696"/>
          <pc:sldLayoutMkLst>
            <pc:docMk/>
            <pc:sldMasterMk cId="2937152409" sldId="2147483735"/>
            <pc:sldLayoutMk cId="2136575366" sldId="2147483740"/>
          </pc:sldLayoutMkLst>
        </pc:sldLayoutChg>
        <pc:sldLayoutChg chg="del">
          <pc:chgData name="Aurelien Domont" userId="6da7715ce44349b3" providerId="LiveId" clId="{30A766B1-982E-4295-BCAD-093FA0E8E566}" dt="2023-01-18T05:32:05.104" v="14603" actId="2696"/>
          <pc:sldLayoutMkLst>
            <pc:docMk/>
            <pc:sldMasterMk cId="2937152409" sldId="2147483735"/>
            <pc:sldLayoutMk cId="3955865734" sldId="2147483741"/>
          </pc:sldLayoutMkLst>
        </pc:sldLayoutChg>
        <pc:sldLayoutChg chg="del">
          <pc:chgData name="Aurelien Domont" userId="6da7715ce44349b3" providerId="LiveId" clId="{30A766B1-982E-4295-BCAD-093FA0E8E566}" dt="2023-01-18T05:32:05.104" v="14604" actId="2696"/>
          <pc:sldLayoutMkLst>
            <pc:docMk/>
            <pc:sldMasterMk cId="2937152409" sldId="2147483735"/>
            <pc:sldLayoutMk cId="2976396142" sldId="2147483742"/>
          </pc:sldLayoutMkLst>
        </pc:sldLayoutChg>
        <pc:sldLayoutChg chg="del">
          <pc:chgData name="Aurelien Domont" userId="6da7715ce44349b3" providerId="LiveId" clId="{30A766B1-982E-4295-BCAD-093FA0E8E566}" dt="2023-01-18T05:32:05.105" v="14605" actId="2696"/>
          <pc:sldLayoutMkLst>
            <pc:docMk/>
            <pc:sldMasterMk cId="2937152409" sldId="2147483735"/>
            <pc:sldLayoutMk cId="1760056921" sldId="2147483743"/>
          </pc:sldLayoutMkLst>
        </pc:sldLayoutChg>
      </pc:sldMasterChg>
      <pc:sldMasterChg chg="del delSldLayout">
        <pc:chgData name="Aurelien Domont" userId="6da7715ce44349b3" providerId="LiveId" clId="{30A766B1-982E-4295-BCAD-093FA0E8E566}" dt="2023-01-18T05:32:05.234" v="14696" actId="2696"/>
        <pc:sldMasterMkLst>
          <pc:docMk/>
          <pc:sldMasterMk cId="3193935220" sldId="2147483744"/>
        </pc:sldMasterMkLst>
        <pc:sldLayoutChg chg="del">
          <pc:chgData name="Aurelien Domont" userId="6da7715ce44349b3" providerId="LiveId" clId="{30A766B1-982E-4295-BCAD-093FA0E8E566}" dt="2023-01-18T05:32:05.226" v="14688" actId="2696"/>
          <pc:sldLayoutMkLst>
            <pc:docMk/>
            <pc:sldMasterMk cId="3193935220" sldId="2147483744"/>
            <pc:sldLayoutMk cId="2060143357" sldId="2147483745"/>
          </pc:sldLayoutMkLst>
        </pc:sldLayoutChg>
        <pc:sldLayoutChg chg="del">
          <pc:chgData name="Aurelien Domont" userId="6da7715ce44349b3" providerId="LiveId" clId="{30A766B1-982E-4295-BCAD-093FA0E8E566}" dt="2023-01-18T05:32:05.227" v="14689" actId="2696"/>
          <pc:sldLayoutMkLst>
            <pc:docMk/>
            <pc:sldMasterMk cId="3193935220" sldId="2147483744"/>
            <pc:sldLayoutMk cId="1515808018" sldId="2147483746"/>
          </pc:sldLayoutMkLst>
        </pc:sldLayoutChg>
        <pc:sldLayoutChg chg="del">
          <pc:chgData name="Aurelien Domont" userId="6da7715ce44349b3" providerId="LiveId" clId="{30A766B1-982E-4295-BCAD-093FA0E8E566}" dt="2023-01-18T05:32:05.228" v="14690" actId="2696"/>
          <pc:sldLayoutMkLst>
            <pc:docMk/>
            <pc:sldMasterMk cId="3193935220" sldId="2147483744"/>
            <pc:sldLayoutMk cId="1648064852" sldId="2147483747"/>
          </pc:sldLayoutMkLst>
        </pc:sldLayoutChg>
        <pc:sldLayoutChg chg="del">
          <pc:chgData name="Aurelien Domont" userId="6da7715ce44349b3" providerId="LiveId" clId="{30A766B1-982E-4295-BCAD-093FA0E8E566}" dt="2023-01-18T05:32:05.230" v="14691" actId="2696"/>
          <pc:sldLayoutMkLst>
            <pc:docMk/>
            <pc:sldMasterMk cId="3193935220" sldId="2147483744"/>
            <pc:sldLayoutMk cId="679772486" sldId="2147483748"/>
          </pc:sldLayoutMkLst>
        </pc:sldLayoutChg>
        <pc:sldLayoutChg chg="del">
          <pc:chgData name="Aurelien Domont" userId="6da7715ce44349b3" providerId="LiveId" clId="{30A766B1-982E-4295-BCAD-093FA0E8E566}" dt="2023-01-18T05:32:05.231" v="14692" actId="2696"/>
          <pc:sldLayoutMkLst>
            <pc:docMk/>
            <pc:sldMasterMk cId="3193935220" sldId="2147483744"/>
            <pc:sldLayoutMk cId="950922922" sldId="2147483749"/>
          </pc:sldLayoutMkLst>
        </pc:sldLayoutChg>
        <pc:sldLayoutChg chg="del">
          <pc:chgData name="Aurelien Domont" userId="6da7715ce44349b3" providerId="LiveId" clId="{30A766B1-982E-4295-BCAD-093FA0E8E566}" dt="2023-01-18T05:32:05.231" v="14693" actId="2696"/>
          <pc:sldLayoutMkLst>
            <pc:docMk/>
            <pc:sldMasterMk cId="3193935220" sldId="2147483744"/>
            <pc:sldLayoutMk cId="4257427715" sldId="2147483750"/>
          </pc:sldLayoutMkLst>
        </pc:sldLayoutChg>
        <pc:sldLayoutChg chg="del">
          <pc:chgData name="Aurelien Domont" userId="6da7715ce44349b3" providerId="LiveId" clId="{30A766B1-982E-4295-BCAD-093FA0E8E566}" dt="2023-01-18T05:32:05.232" v="14694" actId="2696"/>
          <pc:sldLayoutMkLst>
            <pc:docMk/>
            <pc:sldMasterMk cId="3193935220" sldId="2147483744"/>
            <pc:sldLayoutMk cId="1752190014" sldId="2147483751"/>
          </pc:sldLayoutMkLst>
        </pc:sldLayoutChg>
        <pc:sldLayoutChg chg="del">
          <pc:chgData name="Aurelien Domont" userId="6da7715ce44349b3" providerId="LiveId" clId="{30A766B1-982E-4295-BCAD-093FA0E8E566}" dt="2023-01-18T05:32:05.232" v="14695" actId="2696"/>
          <pc:sldLayoutMkLst>
            <pc:docMk/>
            <pc:sldMasterMk cId="3193935220" sldId="2147483744"/>
            <pc:sldLayoutMk cId="2880958835" sldId="2147483752"/>
          </pc:sldLayoutMkLst>
        </pc:sldLayoutChg>
      </pc:sldMasterChg>
      <pc:sldMasterChg chg="addSp del delSldLayout modSldLayout">
        <pc:chgData name="Aurelien Domont" userId="6da7715ce44349b3" providerId="LiveId" clId="{30A766B1-982E-4295-BCAD-093FA0E8E566}" dt="2023-01-18T05:32:05.342" v="14775" actId="2696"/>
        <pc:sldMasterMkLst>
          <pc:docMk/>
          <pc:sldMasterMk cId="181046878" sldId="2147483753"/>
        </pc:sldMasterMkLst>
        <pc:spChg chg="add">
          <ac:chgData name="Aurelien Domont" userId="6da7715ce44349b3" providerId="LiveId" clId="{30A766B1-982E-4295-BCAD-093FA0E8E566}" dt="2023-01-18T04:53:45.708" v="14411"/>
          <ac:spMkLst>
            <pc:docMk/>
            <pc:sldMasterMk cId="181046878" sldId="2147483753"/>
            <ac:spMk id="10" creationId="{24CA8E5E-C0A7-36B8-3596-2FF73FFD349C}"/>
          </ac:spMkLst>
        </pc:spChg>
        <pc:spChg chg="add">
          <ac:chgData name="Aurelien Domont" userId="6da7715ce44349b3" providerId="LiveId" clId="{30A766B1-982E-4295-BCAD-093FA0E8E566}" dt="2023-01-18T04:53:45.708" v="14411"/>
          <ac:spMkLst>
            <pc:docMk/>
            <pc:sldMasterMk cId="181046878" sldId="2147483753"/>
            <ac:spMk id="11" creationId="{A3B33C60-13AB-EBCE-B541-90966B92C095}"/>
          </ac:spMkLst>
        </pc:spChg>
        <pc:graphicFrameChg chg="add">
          <ac:chgData name="Aurelien Domont" userId="6da7715ce44349b3" providerId="LiveId" clId="{30A766B1-982E-4295-BCAD-093FA0E8E566}" dt="2023-01-18T04:53:45.708" v="14411"/>
          <ac:graphicFrameMkLst>
            <pc:docMk/>
            <pc:sldMasterMk cId="181046878" sldId="2147483753"/>
            <ac:graphicFrameMk id="4" creationId="{2E031ADD-875B-4E20-9FAD-79D8223CD8B0}"/>
          </ac:graphicFrameMkLst>
        </pc:graphicFrameChg>
        <pc:cxnChg chg="add">
          <ac:chgData name="Aurelien Domont" userId="6da7715ce44349b3" providerId="LiveId" clId="{30A766B1-982E-4295-BCAD-093FA0E8E566}" dt="2023-01-18T04:53:45.708" v="14411"/>
          <ac:cxnSpMkLst>
            <pc:docMk/>
            <pc:sldMasterMk cId="181046878" sldId="2147483753"/>
            <ac:cxnSpMk id="12" creationId="{CA2FAFE8-1B40-B25D-232D-E3154234FB48}"/>
          </ac:cxnSpMkLst>
        </pc:cxnChg>
        <pc:sldLayoutChg chg="addSp del">
          <pc:chgData name="Aurelien Domont" userId="6da7715ce44349b3" providerId="LiveId" clId="{30A766B1-982E-4295-BCAD-093FA0E8E566}" dt="2023-01-18T05:32:05.330" v="14768" actId="2696"/>
          <pc:sldLayoutMkLst>
            <pc:docMk/>
            <pc:sldMasterMk cId="181046878" sldId="2147483753"/>
            <pc:sldLayoutMk cId="28478903" sldId="2147483754"/>
          </pc:sldLayoutMkLst>
          <pc:spChg chg="add">
            <ac:chgData name="Aurelien Domont" userId="6da7715ce44349b3" providerId="LiveId" clId="{30A766B1-982E-4295-BCAD-093FA0E8E566}" dt="2023-01-18T04:53:45.708" v="14411"/>
            <ac:spMkLst>
              <pc:docMk/>
              <pc:sldMasterMk cId="181046878" sldId="2147483753"/>
              <pc:sldLayoutMk cId="28478903" sldId="2147483754"/>
              <ac:spMk id="9" creationId="{BBD5A853-ACA1-8109-4B62-C16D78EADE9C}"/>
            </ac:spMkLst>
          </pc:spChg>
          <pc:spChg chg="add">
            <ac:chgData name="Aurelien Domont" userId="6da7715ce44349b3" providerId="LiveId" clId="{30A766B1-982E-4295-BCAD-093FA0E8E566}" dt="2023-01-18T04:53:45.708" v="14411"/>
            <ac:spMkLst>
              <pc:docMk/>
              <pc:sldMasterMk cId="181046878" sldId="2147483753"/>
              <pc:sldLayoutMk cId="28478903" sldId="2147483754"/>
              <ac:spMk id="10" creationId="{EE6C9383-ED24-0DE7-B504-A11931E56838}"/>
            </ac:spMkLst>
          </pc:spChg>
          <pc:graphicFrameChg chg="add">
            <ac:chgData name="Aurelien Domont" userId="6da7715ce44349b3" providerId="LiveId" clId="{30A766B1-982E-4295-BCAD-093FA0E8E566}" dt="2023-01-18T04:53:45.708" v="14411"/>
            <ac:graphicFrameMkLst>
              <pc:docMk/>
              <pc:sldMasterMk cId="181046878" sldId="2147483753"/>
              <pc:sldLayoutMk cId="28478903" sldId="2147483754"/>
              <ac:graphicFrameMk id="8" creationId="{3467DD7F-8193-69C1-424F-B65044ED0BE7}"/>
            </ac:graphicFrameMkLst>
          </pc:graphicFrameChg>
        </pc:sldLayoutChg>
        <pc:sldLayoutChg chg="addSp del">
          <pc:chgData name="Aurelien Domont" userId="6da7715ce44349b3" providerId="LiveId" clId="{30A766B1-982E-4295-BCAD-093FA0E8E566}" dt="2023-01-18T05:32:05.332" v="14769" actId="2696"/>
          <pc:sldLayoutMkLst>
            <pc:docMk/>
            <pc:sldMasterMk cId="181046878" sldId="2147483753"/>
            <pc:sldLayoutMk cId="1730798019" sldId="2147483755"/>
          </pc:sldLayoutMkLst>
          <pc:spChg chg="add">
            <ac:chgData name="Aurelien Domont" userId="6da7715ce44349b3" providerId="LiveId" clId="{30A766B1-982E-4295-BCAD-093FA0E8E566}" dt="2023-01-18T04:53:45.708" v="14411"/>
            <ac:spMkLst>
              <pc:docMk/>
              <pc:sldMasterMk cId="181046878" sldId="2147483753"/>
              <pc:sldLayoutMk cId="1730798019" sldId="2147483755"/>
              <ac:spMk id="5" creationId="{2434492C-A4CA-F3E9-E103-14503F1E5EC9}"/>
            </ac:spMkLst>
          </pc:spChg>
          <pc:spChg chg="add">
            <ac:chgData name="Aurelien Domont" userId="6da7715ce44349b3" providerId="LiveId" clId="{30A766B1-982E-4295-BCAD-093FA0E8E566}" dt="2023-01-18T04:53:45.708" v="14411"/>
            <ac:spMkLst>
              <pc:docMk/>
              <pc:sldMasterMk cId="181046878" sldId="2147483753"/>
              <pc:sldLayoutMk cId="1730798019" sldId="2147483755"/>
              <ac:spMk id="6" creationId="{16EB70D4-E987-8096-EADC-2E4A1B5C020B}"/>
            </ac:spMkLst>
          </pc:spChg>
          <pc:graphicFrameChg chg="add">
            <ac:chgData name="Aurelien Domont" userId="6da7715ce44349b3" providerId="LiveId" clId="{30A766B1-982E-4295-BCAD-093FA0E8E566}" dt="2023-01-18T04:53:45.708" v="14411"/>
            <ac:graphicFrameMkLst>
              <pc:docMk/>
              <pc:sldMasterMk cId="181046878" sldId="2147483753"/>
              <pc:sldLayoutMk cId="1730798019" sldId="2147483755"/>
              <ac:graphicFrameMk id="4" creationId="{5D166C8B-75EA-926C-E110-4384048BBF42}"/>
            </ac:graphicFrameMkLst>
          </pc:graphicFrameChg>
          <pc:cxnChg chg="add">
            <ac:chgData name="Aurelien Domont" userId="6da7715ce44349b3" providerId="LiveId" clId="{30A766B1-982E-4295-BCAD-093FA0E8E566}" dt="2023-01-18T04:53:45.708" v="14411"/>
            <ac:cxnSpMkLst>
              <pc:docMk/>
              <pc:sldMasterMk cId="181046878" sldId="2147483753"/>
              <pc:sldLayoutMk cId="1730798019" sldId="2147483755"/>
              <ac:cxnSpMk id="10" creationId="{4648D38E-3832-DF70-2C60-CA5277F49C4E}"/>
            </ac:cxnSpMkLst>
          </pc:cxnChg>
        </pc:sldLayoutChg>
        <pc:sldLayoutChg chg="addSp del">
          <pc:chgData name="Aurelien Domont" userId="6da7715ce44349b3" providerId="LiveId" clId="{30A766B1-982E-4295-BCAD-093FA0E8E566}" dt="2023-01-18T05:32:05.334" v="14770" actId="2696"/>
          <pc:sldLayoutMkLst>
            <pc:docMk/>
            <pc:sldMasterMk cId="181046878" sldId="2147483753"/>
            <pc:sldLayoutMk cId="1460037296" sldId="2147483756"/>
          </pc:sldLayoutMkLst>
          <pc:spChg chg="add">
            <ac:chgData name="Aurelien Domont" userId="6da7715ce44349b3" providerId="LiveId" clId="{30A766B1-982E-4295-BCAD-093FA0E8E566}" dt="2023-01-18T04:53:45.708" v="14411"/>
            <ac:spMkLst>
              <pc:docMk/>
              <pc:sldMasterMk cId="181046878" sldId="2147483753"/>
              <pc:sldLayoutMk cId="1460037296" sldId="2147483756"/>
              <ac:spMk id="6" creationId="{4B24BD7D-DFD2-BBBD-E69A-66DFD1FCB338}"/>
            </ac:spMkLst>
          </pc:spChg>
          <pc:spChg chg="add">
            <ac:chgData name="Aurelien Domont" userId="6da7715ce44349b3" providerId="LiveId" clId="{30A766B1-982E-4295-BCAD-093FA0E8E566}" dt="2023-01-18T04:53:45.708" v="14411"/>
            <ac:spMkLst>
              <pc:docMk/>
              <pc:sldMasterMk cId="181046878" sldId="2147483753"/>
              <pc:sldLayoutMk cId="1460037296" sldId="2147483756"/>
              <ac:spMk id="11" creationId="{B9A80B5B-6897-C7FD-4DE7-25887EA200B5}"/>
            </ac:spMkLst>
          </pc:spChg>
          <pc:graphicFrameChg chg="add">
            <ac:chgData name="Aurelien Domont" userId="6da7715ce44349b3" providerId="LiveId" clId="{30A766B1-982E-4295-BCAD-093FA0E8E566}" dt="2023-01-18T04:53:45.708" v="14411"/>
            <ac:graphicFrameMkLst>
              <pc:docMk/>
              <pc:sldMasterMk cId="181046878" sldId="2147483753"/>
              <pc:sldLayoutMk cId="1460037296" sldId="2147483756"/>
              <ac:graphicFrameMk id="2" creationId="{A3C2D255-2C40-F174-F256-D3860F1CA744}"/>
            </ac:graphicFrameMkLst>
          </pc:graphicFrameChg>
          <pc:cxnChg chg="add">
            <ac:chgData name="Aurelien Domont" userId="6da7715ce44349b3" providerId="LiveId" clId="{30A766B1-982E-4295-BCAD-093FA0E8E566}" dt="2023-01-18T04:53:45.708" v="14411"/>
            <ac:cxnSpMkLst>
              <pc:docMk/>
              <pc:sldMasterMk cId="181046878" sldId="2147483753"/>
              <pc:sldLayoutMk cId="1460037296" sldId="2147483756"/>
              <ac:cxnSpMk id="12" creationId="{85DD1B42-390D-5D46-9D97-583AB5176F84}"/>
            </ac:cxnSpMkLst>
          </pc:cxnChg>
        </pc:sldLayoutChg>
        <pc:sldLayoutChg chg="addSp del">
          <pc:chgData name="Aurelien Domont" userId="6da7715ce44349b3" providerId="LiveId" clId="{30A766B1-982E-4295-BCAD-093FA0E8E566}" dt="2023-01-18T05:32:05.335" v="14771" actId="2696"/>
          <pc:sldLayoutMkLst>
            <pc:docMk/>
            <pc:sldMasterMk cId="181046878" sldId="2147483753"/>
            <pc:sldLayoutMk cId="3243879907" sldId="2147483757"/>
          </pc:sldLayoutMkLst>
          <pc:spChg chg="add">
            <ac:chgData name="Aurelien Domont" userId="6da7715ce44349b3" providerId="LiveId" clId="{30A766B1-982E-4295-BCAD-093FA0E8E566}" dt="2023-01-18T04:53:45.708" v="14411"/>
            <ac:spMkLst>
              <pc:docMk/>
              <pc:sldMasterMk cId="181046878" sldId="2147483753"/>
              <pc:sldLayoutMk cId="3243879907" sldId="2147483757"/>
              <ac:spMk id="6" creationId="{D27D8AEC-A8F1-6D7B-1C31-A3F772D763B3}"/>
            </ac:spMkLst>
          </pc:spChg>
          <pc:spChg chg="add">
            <ac:chgData name="Aurelien Domont" userId="6da7715ce44349b3" providerId="LiveId" clId="{30A766B1-982E-4295-BCAD-093FA0E8E566}" dt="2023-01-18T04:53:45.708" v="14411"/>
            <ac:spMkLst>
              <pc:docMk/>
              <pc:sldMasterMk cId="181046878" sldId="2147483753"/>
              <pc:sldLayoutMk cId="3243879907" sldId="2147483757"/>
              <ac:spMk id="11" creationId="{5B5FEB3D-5D19-7081-E9E1-F0448F0EECA7}"/>
            </ac:spMkLst>
          </pc:spChg>
          <pc:graphicFrameChg chg="add">
            <ac:chgData name="Aurelien Domont" userId="6da7715ce44349b3" providerId="LiveId" clId="{30A766B1-982E-4295-BCAD-093FA0E8E566}" dt="2023-01-18T04:53:45.708" v="14411"/>
            <ac:graphicFrameMkLst>
              <pc:docMk/>
              <pc:sldMasterMk cId="181046878" sldId="2147483753"/>
              <pc:sldLayoutMk cId="3243879907" sldId="2147483757"/>
              <ac:graphicFrameMk id="5" creationId="{0EE00ACC-19E4-3B4F-5994-5141A5730117}"/>
            </ac:graphicFrameMkLst>
          </pc:graphicFrameChg>
          <pc:cxnChg chg="add">
            <ac:chgData name="Aurelien Domont" userId="6da7715ce44349b3" providerId="LiveId" clId="{30A766B1-982E-4295-BCAD-093FA0E8E566}" dt="2023-01-18T04:53:45.708" v="14411"/>
            <ac:cxnSpMkLst>
              <pc:docMk/>
              <pc:sldMasterMk cId="181046878" sldId="2147483753"/>
              <pc:sldLayoutMk cId="3243879907" sldId="2147483757"/>
              <ac:cxnSpMk id="13" creationId="{BCED24A1-6EE8-3D99-4FDE-EA88B755B4A3}"/>
            </ac:cxnSpMkLst>
          </pc:cxnChg>
        </pc:sldLayoutChg>
        <pc:sldLayoutChg chg="addSp del">
          <pc:chgData name="Aurelien Domont" userId="6da7715ce44349b3" providerId="LiveId" clId="{30A766B1-982E-4295-BCAD-093FA0E8E566}" dt="2023-01-18T05:32:05.337" v="14772" actId="2696"/>
          <pc:sldLayoutMkLst>
            <pc:docMk/>
            <pc:sldMasterMk cId="181046878" sldId="2147483753"/>
            <pc:sldLayoutMk cId="3401697793" sldId="2147483758"/>
          </pc:sldLayoutMkLst>
          <pc:spChg chg="add">
            <ac:chgData name="Aurelien Domont" userId="6da7715ce44349b3" providerId="LiveId" clId="{30A766B1-982E-4295-BCAD-093FA0E8E566}" dt="2023-01-18T04:53:45.708" v="14411"/>
            <ac:spMkLst>
              <pc:docMk/>
              <pc:sldMasterMk cId="181046878" sldId="2147483753"/>
              <pc:sldLayoutMk cId="3401697793" sldId="2147483758"/>
              <ac:spMk id="6" creationId="{095AC991-9A45-257C-32DA-E13EF4D46E32}"/>
            </ac:spMkLst>
          </pc:spChg>
          <pc:spChg chg="add">
            <ac:chgData name="Aurelien Domont" userId="6da7715ce44349b3" providerId="LiveId" clId="{30A766B1-982E-4295-BCAD-093FA0E8E566}" dt="2023-01-18T04:53:45.708" v="14411"/>
            <ac:spMkLst>
              <pc:docMk/>
              <pc:sldMasterMk cId="181046878" sldId="2147483753"/>
              <pc:sldLayoutMk cId="3401697793" sldId="2147483758"/>
              <ac:spMk id="10" creationId="{9C27F165-B3FD-755D-A98F-8DE54FBB0405}"/>
            </ac:spMkLst>
          </pc:spChg>
          <pc:spChg chg="add">
            <ac:chgData name="Aurelien Domont" userId="6da7715ce44349b3" providerId="LiveId" clId="{30A766B1-982E-4295-BCAD-093FA0E8E566}" dt="2023-01-18T04:53:45.708" v="14411"/>
            <ac:spMkLst>
              <pc:docMk/>
              <pc:sldMasterMk cId="181046878" sldId="2147483753"/>
              <pc:sldLayoutMk cId="3401697793" sldId="2147483758"/>
              <ac:spMk id="17" creationId="{78EF6C59-E214-BC2F-DA4E-4D72ADDE0F29}"/>
            </ac:spMkLst>
          </pc:spChg>
          <pc:graphicFrameChg chg="add">
            <ac:chgData name="Aurelien Domont" userId="6da7715ce44349b3" providerId="LiveId" clId="{30A766B1-982E-4295-BCAD-093FA0E8E566}" dt="2023-01-18T04:53:45.708" v="14411"/>
            <ac:graphicFrameMkLst>
              <pc:docMk/>
              <pc:sldMasterMk cId="181046878" sldId="2147483753"/>
              <pc:sldLayoutMk cId="3401697793" sldId="2147483758"/>
              <ac:graphicFrameMk id="5" creationId="{EAFC9C4A-6923-D2B8-EA23-941B90040CCA}"/>
            </ac:graphicFrameMkLst>
          </pc:graphicFrameChg>
          <pc:cxnChg chg="add">
            <ac:chgData name="Aurelien Domont" userId="6da7715ce44349b3" providerId="LiveId" clId="{30A766B1-982E-4295-BCAD-093FA0E8E566}" dt="2023-01-18T04:53:45.708" v="14411"/>
            <ac:cxnSpMkLst>
              <pc:docMk/>
              <pc:sldMasterMk cId="181046878" sldId="2147483753"/>
              <pc:sldLayoutMk cId="3401697793" sldId="2147483758"/>
              <ac:cxnSpMk id="16" creationId="{607234AD-7E89-E66B-87DE-13B66359F9A6}"/>
            </ac:cxnSpMkLst>
          </pc:cxnChg>
        </pc:sldLayoutChg>
        <pc:sldLayoutChg chg="addSp del">
          <pc:chgData name="Aurelien Domont" userId="6da7715ce44349b3" providerId="LiveId" clId="{30A766B1-982E-4295-BCAD-093FA0E8E566}" dt="2023-01-18T05:32:05.338" v="14773" actId="2696"/>
          <pc:sldLayoutMkLst>
            <pc:docMk/>
            <pc:sldMasterMk cId="181046878" sldId="2147483753"/>
            <pc:sldLayoutMk cId="2290861631" sldId="2147483759"/>
          </pc:sldLayoutMkLst>
          <pc:spChg chg="add">
            <ac:chgData name="Aurelien Domont" userId="6da7715ce44349b3" providerId="LiveId" clId="{30A766B1-982E-4295-BCAD-093FA0E8E566}" dt="2023-01-18T04:53:45.708" v="14411"/>
            <ac:spMkLst>
              <pc:docMk/>
              <pc:sldMasterMk cId="181046878" sldId="2147483753"/>
              <pc:sldLayoutMk cId="2290861631" sldId="2147483759"/>
              <ac:spMk id="5" creationId="{ED02899C-E8B8-7C11-97EB-A7A5D7DD9A05}"/>
            </ac:spMkLst>
          </pc:spChg>
          <pc:graphicFrameChg chg="add">
            <ac:chgData name="Aurelien Domont" userId="6da7715ce44349b3" providerId="LiveId" clId="{30A766B1-982E-4295-BCAD-093FA0E8E566}" dt="2023-01-18T04:53:45.708" v="14411"/>
            <ac:graphicFrameMkLst>
              <pc:docMk/>
              <pc:sldMasterMk cId="181046878" sldId="2147483753"/>
              <pc:sldLayoutMk cId="2290861631" sldId="2147483759"/>
              <ac:graphicFrameMk id="4" creationId="{B97DF4FD-B006-DB08-BD4E-BE79CE890C2C}"/>
            </ac:graphicFrameMkLst>
          </pc:graphicFrameChg>
        </pc:sldLayoutChg>
        <pc:sldLayoutChg chg="addSp del">
          <pc:chgData name="Aurelien Domont" userId="6da7715ce44349b3" providerId="LiveId" clId="{30A766B1-982E-4295-BCAD-093FA0E8E566}" dt="2023-01-18T05:32:05.339" v="14774" actId="2696"/>
          <pc:sldLayoutMkLst>
            <pc:docMk/>
            <pc:sldMasterMk cId="181046878" sldId="2147483753"/>
            <pc:sldLayoutMk cId="2209325421" sldId="2147483760"/>
          </pc:sldLayoutMkLst>
          <pc:spChg chg="add">
            <ac:chgData name="Aurelien Domont" userId="6da7715ce44349b3" providerId="LiveId" clId="{30A766B1-982E-4295-BCAD-093FA0E8E566}" dt="2023-01-18T04:53:45.708" v="14411"/>
            <ac:spMkLst>
              <pc:docMk/>
              <pc:sldMasterMk cId="181046878" sldId="2147483753"/>
              <pc:sldLayoutMk cId="2209325421" sldId="2147483760"/>
              <ac:spMk id="5" creationId="{E2FB77D9-BCE8-6EEA-6DA5-19D83E6BDD1E}"/>
            </ac:spMkLst>
          </pc:spChg>
          <pc:graphicFrameChg chg="add">
            <ac:chgData name="Aurelien Domont" userId="6da7715ce44349b3" providerId="LiveId" clId="{30A766B1-982E-4295-BCAD-093FA0E8E566}" dt="2023-01-18T04:53:45.708" v="14411"/>
            <ac:graphicFrameMkLst>
              <pc:docMk/>
              <pc:sldMasterMk cId="181046878" sldId="2147483753"/>
              <pc:sldLayoutMk cId="2209325421" sldId="2147483760"/>
              <ac:graphicFrameMk id="4" creationId="{358573CD-3DE0-B18F-63F6-3543F999F6E3}"/>
            </ac:graphicFrameMkLst>
          </pc:graphicFrameChg>
        </pc:sldLayoutChg>
      </pc:sldMasterChg>
      <pc:sldMasterChg chg="addSp del delSldLayout modSldLayout">
        <pc:chgData name="Aurelien Domont" userId="6da7715ce44349b3" providerId="LiveId" clId="{30A766B1-982E-4295-BCAD-093FA0E8E566}" dt="2023-01-18T05:32:05.443" v="14844" actId="2696"/>
        <pc:sldMasterMkLst>
          <pc:docMk/>
          <pc:sldMasterMk cId="2507157224" sldId="2147483761"/>
        </pc:sldMasterMkLst>
        <pc:spChg chg="add">
          <ac:chgData name="Aurelien Domont" userId="6da7715ce44349b3" providerId="LiveId" clId="{30A766B1-982E-4295-BCAD-093FA0E8E566}" dt="2023-01-18T05:01:19.712" v="14419"/>
          <ac:spMkLst>
            <pc:docMk/>
            <pc:sldMasterMk cId="2507157224" sldId="2147483761"/>
            <ac:spMk id="10" creationId="{05BE3F09-A737-77A8-44AA-55AB067C8DAC}"/>
          </ac:spMkLst>
        </pc:spChg>
        <pc:spChg chg="add">
          <ac:chgData name="Aurelien Domont" userId="6da7715ce44349b3" providerId="LiveId" clId="{30A766B1-982E-4295-BCAD-093FA0E8E566}" dt="2023-01-18T05:01:19.712" v="14419"/>
          <ac:spMkLst>
            <pc:docMk/>
            <pc:sldMasterMk cId="2507157224" sldId="2147483761"/>
            <ac:spMk id="11" creationId="{B596078F-AD0F-9944-83C3-AD4C764593B5}"/>
          </ac:spMkLst>
        </pc:spChg>
        <pc:graphicFrameChg chg="add">
          <ac:chgData name="Aurelien Domont" userId="6da7715ce44349b3" providerId="LiveId" clId="{30A766B1-982E-4295-BCAD-093FA0E8E566}" dt="2023-01-18T05:01:19.712" v="14419"/>
          <ac:graphicFrameMkLst>
            <pc:docMk/>
            <pc:sldMasterMk cId="2507157224" sldId="2147483761"/>
            <ac:graphicFrameMk id="4" creationId="{188FFCBD-B795-5F80-1D30-46B3F3202814}"/>
          </ac:graphicFrameMkLst>
        </pc:graphicFrameChg>
        <pc:cxnChg chg="add">
          <ac:chgData name="Aurelien Domont" userId="6da7715ce44349b3" providerId="LiveId" clId="{30A766B1-982E-4295-BCAD-093FA0E8E566}" dt="2023-01-18T05:01:19.712" v="14419"/>
          <ac:cxnSpMkLst>
            <pc:docMk/>
            <pc:sldMasterMk cId="2507157224" sldId="2147483761"/>
            <ac:cxnSpMk id="12" creationId="{C410D172-CCF8-B300-4F95-DA6E78B83C9D}"/>
          </ac:cxnSpMkLst>
        </pc:cxnChg>
        <pc:sldLayoutChg chg="addSp del">
          <pc:chgData name="Aurelien Domont" userId="6da7715ce44349b3" providerId="LiveId" clId="{30A766B1-982E-4295-BCAD-093FA0E8E566}" dt="2023-01-18T05:32:05.426" v="14837" actId="2696"/>
          <pc:sldLayoutMkLst>
            <pc:docMk/>
            <pc:sldMasterMk cId="2507157224" sldId="2147483761"/>
            <pc:sldLayoutMk cId="3337747593" sldId="2147483762"/>
          </pc:sldLayoutMkLst>
          <pc:spChg chg="add">
            <ac:chgData name="Aurelien Domont" userId="6da7715ce44349b3" providerId="LiveId" clId="{30A766B1-982E-4295-BCAD-093FA0E8E566}" dt="2023-01-18T05:01:19.712" v="14419"/>
            <ac:spMkLst>
              <pc:docMk/>
              <pc:sldMasterMk cId="2507157224" sldId="2147483761"/>
              <pc:sldLayoutMk cId="3337747593" sldId="2147483762"/>
              <ac:spMk id="9" creationId="{DCAC3D66-66E1-F60E-478E-D705397AD7C5}"/>
            </ac:spMkLst>
          </pc:spChg>
          <pc:spChg chg="add">
            <ac:chgData name="Aurelien Domont" userId="6da7715ce44349b3" providerId="LiveId" clId="{30A766B1-982E-4295-BCAD-093FA0E8E566}" dt="2023-01-18T05:01:19.712" v="14419"/>
            <ac:spMkLst>
              <pc:docMk/>
              <pc:sldMasterMk cId="2507157224" sldId="2147483761"/>
              <pc:sldLayoutMk cId="3337747593" sldId="2147483762"/>
              <ac:spMk id="10" creationId="{F57AA2E2-990C-730E-9D6B-C35499454854}"/>
            </ac:spMkLst>
          </pc:spChg>
          <pc:graphicFrameChg chg="add">
            <ac:chgData name="Aurelien Domont" userId="6da7715ce44349b3" providerId="LiveId" clId="{30A766B1-982E-4295-BCAD-093FA0E8E566}" dt="2023-01-18T05:01:19.712" v="14419"/>
            <ac:graphicFrameMkLst>
              <pc:docMk/>
              <pc:sldMasterMk cId="2507157224" sldId="2147483761"/>
              <pc:sldLayoutMk cId="3337747593" sldId="2147483762"/>
              <ac:graphicFrameMk id="8" creationId="{B10EE30D-45E1-6E2E-6A57-C96749850C2A}"/>
            </ac:graphicFrameMkLst>
          </pc:graphicFrameChg>
        </pc:sldLayoutChg>
        <pc:sldLayoutChg chg="addSp del">
          <pc:chgData name="Aurelien Domont" userId="6da7715ce44349b3" providerId="LiveId" clId="{30A766B1-982E-4295-BCAD-093FA0E8E566}" dt="2023-01-18T05:32:05.429" v="14838" actId="2696"/>
          <pc:sldLayoutMkLst>
            <pc:docMk/>
            <pc:sldMasterMk cId="2507157224" sldId="2147483761"/>
            <pc:sldLayoutMk cId="2375586595" sldId="2147483763"/>
          </pc:sldLayoutMkLst>
          <pc:spChg chg="add">
            <ac:chgData name="Aurelien Domont" userId="6da7715ce44349b3" providerId="LiveId" clId="{30A766B1-982E-4295-BCAD-093FA0E8E566}" dt="2023-01-18T05:01:19.712" v="14419"/>
            <ac:spMkLst>
              <pc:docMk/>
              <pc:sldMasterMk cId="2507157224" sldId="2147483761"/>
              <pc:sldLayoutMk cId="2375586595" sldId="2147483763"/>
              <ac:spMk id="5" creationId="{01A48CF2-13A2-5303-C540-43076DDD2315}"/>
            </ac:spMkLst>
          </pc:spChg>
          <pc:spChg chg="add">
            <ac:chgData name="Aurelien Domont" userId="6da7715ce44349b3" providerId="LiveId" clId="{30A766B1-982E-4295-BCAD-093FA0E8E566}" dt="2023-01-18T05:01:19.712" v="14419"/>
            <ac:spMkLst>
              <pc:docMk/>
              <pc:sldMasterMk cId="2507157224" sldId="2147483761"/>
              <pc:sldLayoutMk cId="2375586595" sldId="2147483763"/>
              <ac:spMk id="6" creationId="{EB6996DC-4CDC-6E6C-0F9C-6A4E826CF0C0}"/>
            </ac:spMkLst>
          </pc:spChg>
          <pc:graphicFrameChg chg="add">
            <ac:chgData name="Aurelien Domont" userId="6da7715ce44349b3" providerId="LiveId" clId="{30A766B1-982E-4295-BCAD-093FA0E8E566}" dt="2023-01-18T05:01:19.712" v="14419"/>
            <ac:graphicFrameMkLst>
              <pc:docMk/>
              <pc:sldMasterMk cId="2507157224" sldId="2147483761"/>
              <pc:sldLayoutMk cId="2375586595" sldId="2147483763"/>
              <ac:graphicFrameMk id="4" creationId="{D5311B8E-D747-9B6B-93D3-F8EE3946F75B}"/>
            </ac:graphicFrameMkLst>
          </pc:graphicFrameChg>
          <pc:cxnChg chg="add">
            <ac:chgData name="Aurelien Domont" userId="6da7715ce44349b3" providerId="LiveId" clId="{30A766B1-982E-4295-BCAD-093FA0E8E566}" dt="2023-01-18T05:01:19.712" v="14419"/>
            <ac:cxnSpMkLst>
              <pc:docMk/>
              <pc:sldMasterMk cId="2507157224" sldId="2147483761"/>
              <pc:sldLayoutMk cId="2375586595" sldId="2147483763"/>
              <ac:cxnSpMk id="10" creationId="{EF4940B7-AAA4-56FD-E1D6-189A1F574740}"/>
            </ac:cxnSpMkLst>
          </pc:cxnChg>
        </pc:sldLayoutChg>
        <pc:sldLayoutChg chg="addSp del">
          <pc:chgData name="Aurelien Domont" userId="6da7715ce44349b3" providerId="LiveId" clId="{30A766B1-982E-4295-BCAD-093FA0E8E566}" dt="2023-01-18T05:32:05.430" v="14839" actId="2696"/>
          <pc:sldLayoutMkLst>
            <pc:docMk/>
            <pc:sldMasterMk cId="2507157224" sldId="2147483761"/>
            <pc:sldLayoutMk cId="2830682155" sldId="2147483764"/>
          </pc:sldLayoutMkLst>
          <pc:spChg chg="add">
            <ac:chgData name="Aurelien Domont" userId="6da7715ce44349b3" providerId="LiveId" clId="{30A766B1-982E-4295-BCAD-093FA0E8E566}" dt="2023-01-18T05:01:19.712" v="14419"/>
            <ac:spMkLst>
              <pc:docMk/>
              <pc:sldMasterMk cId="2507157224" sldId="2147483761"/>
              <pc:sldLayoutMk cId="2830682155" sldId="2147483764"/>
              <ac:spMk id="6" creationId="{B0AA0252-ED4D-E943-0FD0-1A740BDD4DE9}"/>
            </ac:spMkLst>
          </pc:spChg>
          <pc:spChg chg="add">
            <ac:chgData name="Aurelien Domont" userId="6da7715ce44349b3" providerId="LiveId" clId="{30A766B1-982E-4295-BCAD-093FA0E8E566}" dt="2023-01-18T05:01:19.712" v="14419"/>
            <ac:spMkLst>
              <pc:docMk/>
              <pc:sldMasterMk cId="2507157224" sldId="2147483761"/>
              <pc:sldLayoutMk cId="2830682155" sldId="2147483764"/>
              <ac:spMk id="11" creationId="{6129A64C-A301-FFDC-32CD-C51643325FD5}"/>
            </ac:spMkLst>
          </pc:spChg>
          <pc:graphicFrameChg chg="add">
            <ac:chgData name="Aurelien Domont" userId="6da7715ce44349b3" providerId="LiveId" clId="{30A766B1-982E-4295-BCAD-093FA0E8E566}" dt="2023-01-18T05:01:19.712" v="14419"/>
            <ac:graphicFrameMkLst>
              <pc:docMk/>
              <pc:sldMasterMk cId="2507157224" sldId="2147483761"/>
              <pc:sldLayoutMk cId="2830682155" sldId="2147483764"/>
              <ac:graphicFrameMk id="2" creationId="{12E9E6C2-AF1E-ACDF-B1C8-335F56827C3E}"/>
            </ac:graphicFrameMkLst>
          </pc:graphicFrameChg>
          <pc:cxnChg chg="add">
            <ac:chgData name="Aurelien Domont" userId="6da7715ce44349b3" providerId="LiveId" clId="{30A766B1-982E-4295-BCAD-093FA0E8E566}" dt="2023-01-18T05:01:19.712" v="14419"/>
            <ac:cxnSpMkLst>
              <pc:docMk/>
              <pc:sldMasterMk cId="2507157224" sldId="2147483761"/>
              <pc:sldLayoutMk cId="2830682155" sldId="2147483764"/>
              <ac:cxnSpMk id="12" creationId="{9B0BEA7B-DC19-D6FB-EB15-A16C9151673E}"/>
            </ac:cxnSpMkLst>
          </pc:cxnChg>
        </pc:sldLayoutChg>
        <pc:sldLayoutChg chg="addSp del">
          <pc:chgData name="Aurelien Domont" userId="6da7715ce44349b3" providerId="LiveId" clId="{30A766B1-982E-4295-BCAD-093FA0E8E566}" dt="2023-01-18T05:32:05.433" v="14840" actId="2696"/>
          <pc:sldLayoutMkLst>
            <pc:docMk/>
            <pc:sldMasterMk cId="2507157224" sldId="2147483761"/>
            <pc:sldLayoutMk cId="4152784167" sldId="2147483765"/>
          </pc:sldLayoutMkLst>
          <pc:spChg chg="add">
            <ac:chgData name="Aurelien Domont" userId="6da7715ce44349b3" providerId="LiveId" clId="{30A766B1-982E-4295-BCAD-093FA0E8E566}" dt="2023-01-18T05:01:19.712" v="14419"/>
            <ac:spMkLst>
              <pc:docMk/>
              <pc:sldMasterMk cId="2507157224" sldId="2147483761"/>
              <pc:sldLayoutMk cId="4152784167" sldId="2147483765"/>
              <ac:spMk id="6" creationId="{4D669661-DCDC-A638-F5C2-1C5FD180213E}"/>
            </ac:spMkLst>
          </pc:spChg>
          <pc:spChg chg="add">
            <ac:chgData name="Aurelien Domont" userId="6da7715ce44349b3" providerId="LiveId" clId="{30A766B1-982E-4295-BCAD-093FA0E8E566}" dt="2023-01-18T05:01:19.712" v="14419"/>
            <ac:spMkLst>
              <pc:docMk/>
              <pc:sldMasterMk cId="2507157224" sldId="2147483761"/>
              <pc:sldLayoutMk cId="4152784167" sldId="2147483765"/>
              <ac:spMk id="11" creationId="{398A6AFD-0C7D-C635-5B04-3565CFE7FAC0}"/>
            </ac:spMkLst>
          </pc:spChg>
          <pc:graphicFrameChg chg="add">
            <ac:chgData name="Aurelien Domont" userId="6da7715ce44349b3" providerId="LiveId" clId="{30A766B1-982E-4295-BCAD-093FA0E8E566}" dt="2023-01-18T05:01:19.712" v="14419"/>
            <ac:graphicFrameMkLst>
              <pc:docMk/>
              <pc:sldMasterMk cId="2507157224" sldId="2147483761"/>
              <pc:sldLayoutMk cId="4152784167" sldId="2147483765"/>
              <ac:graphicFrameMk id="5" creationId="{133114E7-6E0D-044F-95C1-809D4777A8A8}"/>
            </ac:graphicFrameMkLst>
          </pc:graphicFrameChg>
          <pc:cxnChg chg="add">
            <ac:chgData name="Aurelien Domont" userId="6da7715ce44349b3" providerId="LiveId" clId="{30A766B1-982E-4295-BCAD-093FA0E8E566}" dt="2023-01-18T05:01:19.712" v="14419"/>
            <ac:cxnSpMkLst>
              <pc:docMk/>
              <pc:sldMasterMk cId="2507157224" sldId="2147483761"/>
              <pc:sldLayoutMk cId="4152784167" sldId="2147483765"/>
              <ac:cxnSpMk id="13" creationId="{740FEDA7-E19A-18BB-5EBC-EDE623D08C7E}"/>
            </ac:cxnSpMkLst>
          </pc:cxnChg>
        </pc:sldLayoutChg>
        <pc:sldLayoutChg chg="addSp del">
          <pc:chgData name="Aurelien Domont" userId="6da7715ce44349b3" providerId="LiveId" clId="{30A766B1-982E-4295-BCAD-093FA0E8E566}" dt="2023-01-18T05:32:05.436" v="14841" actId="2696"/>
          <pc:sldLayoutMkLst>
            <pc:docMk/>
            <pc:sldMasterMk cId="2507157224" sldId="2147483761"/>
            <pc:sldLayoutMk cId="1487453365" sldId="2147483766"/>
          </pc:sldLayoutMkLst>
          <pc:spChg chg="add">
            <ac:chgData name="Aurelien Domont" userId="6da7715ce44349b3" providerId="LiveId" clId="{30A766B1-982E-4295-BCAD-093FA0E8E566}" dt="2023-01-18T05:01:19.712" v="14419"/>
            <ac:spMkLst>
              <pc:docMk/>
              <pc:sldMasterMk cId="2507157224" sldId="2147483761"/>
              <pc:sldLayoutMk cId="1487453365" sldId="2147483766"/>
              <ac:spMk id="6" creationId="{88382199-C92A-77B1-7658-E2E349A886D0}"/>
            </ac:spMkLst>
          </pc:spChg>
          <pc:spChg chg="add">
            <ac:chgData name="Aurelien Domont" userId="6da7715ce44349b3" providerId="LiveId" clId="{30A766B1-982E-4295-BCAD-093FA0E8E566}" dt="2023-01-18T05:01:19.712" v="14419"/>
            <ac:spMkLst>
              <pc:docMk/>
              <pc:sldMasterMk cId="2507157224" sldId="2147483761"/>
              <pc:sldLayoutMk cId="1487453365" sldId="2147483766"/>
              <ac:spMk id="10" creationId="{E4694865-BF24-750F-2E2C-9C856B1C38D1}"/>
            </ac:spMkLst>
          </pc:spChg>
          <pc:spChg chg="add">
            <ac:chgData name="Aurelien Domont" userId="6da7715ce44349b3" providerId="LiveId" clId="{30A766B1-982E-4295-BCAD-093FA0E8E566}" dt="2023-01-18T05:01:19.712" v="14419"/>
            <ac:spMkLst>
              <pc:docMk/>
              <pc:sldMasterMk cId="2507157224" sldId="2147483761"/>
              <pc:sldLayoutMk cId="1487453365" sldId="2147483766"/>
              <ac:spMk id="17" creationId="{E8637D0F-F241-5842-FC5B-D93970041C5E}"/>
            </ac:spMkLst>
          </pc:spChg>
          <pc:graphicFrameChg chg="add">
            <ac:chgData name="Aurelien Domont" userId="6da7715ce44349b3" providerId="LiveId" clId="{30A766B1-982E-4295-BCAD-093FA0E8E566}" dt="2023-01-18T05:01:19.712" v="14419"/>
            <ac:graphicFrameMkLst>
              <pc:docMk/>
              <pc:sldMasterMk cId="2507157224" sldId="2147483761"/>
              <pc:sldLayoutMk cId="1487453365" sldId="2147483766"/>
              <ac:graphicFrameMk id="5" creationId="{0DAE4113-5279-BFCE-A7EF-22673CA68769}"/>
            </ac:graphicFrameMkLst>
          </pc:graphicFrameChg>
          <pc:cxnChg chg="add">
            <ac:chgData name="Aurelien Domont" userId="6da7715ce44349b3" providerId="LiveId" clId="{30A766B1-982E-4295-BCAD-093FA0E8E566}" dt="2023-01-18T05:01:19.712" v="14419"/>
            <ac:cxnSpMkLst>
              <pc:docMk/>
              <pc:sldMasterMk cId="2507157224" sldId="2147483761"/>
              <pc:sldLayoutMk cId="1487453365" sldId="2147483766"/>
              <ac:cxnSpMk id="16" creationId="{B1D22164-C60B-E184-3074-3724D559477C}"/>
            </ac:cxnSpMkLst>
          </pc:cxnChg>
        </pc:sldLayoutChg>
        <pc:sldLayoutChg chg="addSp del">
          <pc:chgData name="Aurelien Domont" userId="6da7715ce44349b3" providerId="LiveId" clId="{30A766B1-982E-4295-BCAD-093FA0E8E566}" dt="2023-01-18T05:32:05.439" v="14842" actId="2696"/>
          <pc:sldLayoutMkLst>
            <pc:docMk/>
            <pc:sldMasterMk cId="2507157224" sldId="2147483761"/>
            <pc:sldLayoutMk cId="1026503055" sldId="2147483767"/>
          </pc:sldLayoutMkLst>
          <pc:spChg chg="add">
            <ac:chgData name="Aurelien Domont" userId="6da7715ce44349b3" providerId="LiveId" clId="{30A766B1-982E-4295-BCAD-093FA0E8E566}" dt="2023-01-18T05:01:19.712" v="14419"/>
            <ac:spMkLst>
              <pc:docMk/>
              <pc:sldMasterMk cId="2507157224" sldId="2147483761"/>
              <pc:sldLayoutMk cId="1026503055" sldId="2147483767"/>
              <ac:spMk id="5" creationId="{B49068FB-EA93-59B2-87ED-B0ABEC7B360B}"/>
            </ac:spMkLst>
          </pc:spChg>
          <pc:graphicFrameChg chg="add">
            <ac:chgData name="Aurelien Domont" userId="6da7715ce44349b3" providerId="LiveId" clId="{30A766B1-982E-4295-BCAD-093FA0E8E566}" dt="2023-01-18T05:01:19.712" v="14419"/>
            <ac:graphicFrameMkLst>
              <pc:docMk/>
              <pc:sldMasterMk cId="2507157224" sldId="2147483761"/>
              <pc:sldLayoutMk cId="1026503055" sldId="2147483767"/>
              <ac:graphicFrameMk id="4" creationId="{89DEA58D-3E96-BDE6-CEA4-C1DF14CD1C22}"/>
            </ac:graphicFrameMkLst>
          </pc:graphicFrameChg>
        </pc:sldLayoutChg>
        <pc:sldLayoutChg chg="addSp del">
          <pc:chgData name="Aurelien Domont" userId="6da7715ce44349b3" providerId="LiveId" clId="{30A766B1-982E-4295-BCAD-093FA0E8E566}" dt="2023-01-18T05:32:05.441" v="14843" actId="2696"/>
          <pc:sldLayoutMkLst>
            <pc:docMk/>
            <pc:sldMasterMk cId="2507157224" sldId="2147483761"/>
            <pc:sldLayoutMk cId="213659588" sldId="2147483768"/>
          </pc:sldLayoutMkLst>
          <pc:spChg chg="add">
            <ac:chgData name="Aurelien Domont" userId="6da7715ce44349b3" providerId="LiveId" clId="{30A766B1-982E-4295-BCAD-093FA0E8E566}" dt="2023-01-18T05:01:19.712" v="14419"/>
            <ac:spMkLst>
              <pc:docMk/>
              <pc:sldMasterMk cId="2507157224" sldId="2147483761"/>
              <pc:sldLayoutMk cId="213659588" sldId="2147483768"/>
              <ac:spMk id="5" creationId="{EF375A66-A7ED-4746-5759-F7305BAC0439}"/>
            </ac:spMkLst>
          </pc:spChg>
          <pc:graphicFrameChg chg="add">
            <ac:chgData name="Aurelien Domont" userId="6da7715ce44349b3" providerId="LiveId" clId="{30A766B1-982E-4295-BCAD-093FA0E8E566}" dt="2023-01-18T05:01:19.712" v="14419"/>
            <ac:graphicFrameMkLst>
              <pc:docMk/>
              <pc:sldMasterMk cId="2507157224" sldId="2147483761"/>
              <pc:sldLayoutMk cId="213659588" sldId="2147483768"/>
              <ac:graphicFrameMk id="4" creationId="{E78D4074-6D9B-B1E7-E87A-3EE73DD0C40A}"/>
            </ac:graphicFrameMkLst>
          </pc:graphicFrameChg>
        </pc:sldLayoutChg>
      </pc:sldMasterChg>
      <pc:sldMasterChg chg="del delSldLayout">
        <pc:chgData name="Aurelien Domont" userId="6da7715ce44349b3" providerId="LiveId" clId="{30A766B1-982E-4295-BCAD-093FA0E8E566}" dt="2023-01-18T05:32:05.002" v="14525" actId="2696"/>
        <pc:sldMasterMkLst>
          <pc:docMk/>
          <pc:sldMasterMk cId="1110314898" sldId="2147483769"/>
        </pc:sldMasterMkLst>
        <pc:sldLayoutChg chg="del">
          <pc:chgData name="Aurelien Domont" userId="6da7715ce44349b3" providerId="LiveId" clId="{30A766B1-982E-4295-BCAD-093FA0E8E566}" dt="2023-01-18T05:32:04.988" v="14517" actId="2696"/>
          <pc:sldLayoutMkLst>
            <pc:docMk/>
            <pc:sldMasterMk cId="1110314898" sldId="2147483769"/>
            <pc:sldLayoutMk cId="3522492730" sldId="2147483770"/>
          </pc:sldLayoutMkLst>
        </pc:sldLayoutChg>
        <pc:sldLayoutChg chg="del">
          <pc:chgData name="Aurelien Domont" userId="6da7715ce44349b3" providerId="LiveId" clId="{30A766B1-982E-4295-BCAD-093FA0E8E566}" dt="2023-01-18T05:32:04.990" v="14518" actId="2696"/>
          <pc:sldLayoutMkLst>
            <pc:docMk/>
            <pc:sldMasterMk cId="1110314898" sldId="2147483769"/>
            <pc:sldLayoutMk cId="3491319605" sldId="2147483771"/>
          </pc:sldLayoutMkLst>
        </pc:sldLayoutChg>
        <pc:sldLayoutChg chg="del">
          <pc:chgData name="Aurelien Domont" userId="6da7715ce44349b3" providerId="LiveId" clId="{30A766B1-982E-4295-BCAD-093FA0E8E566}" dt="2023-01-18T05:32:04.992" v="14519" actId="2696"/>
          <pc:sldLayoutMkLst>
            <pc:docMk/>
            <pc:sldMasterMk cId="1110314898" sldId="2147483769"/>
            <pc:sldLayoutMk cId="2163442232" sldId="2147483772"/>
          </pc:sldLayoutMkLst>
        </pc:sldLayoutChg>
        <pc:sldLayoutChg chg="del">
          <pc:chgData name="Aurelien Domont" userId="6da7715ce44349b3" providerId="LiveId" clId="{30A766B1-982E-4295-BCAD-093FA0E8E566}" dt="2023-01-18T05:32:04.994" v="14520" actId="2696"/>
          <pc:sldLayoutMkLst>
            <pc:docMk/>
            <pc:sldMasterMk cId="1110314898" sldId="2147483769"/>
            <pc:sldLayoutMk cId="1926508222" sldId="2147483773"/>
          </pc:sldLayoutMkLst>
        </pc:sldLayoutChg>
        <pc:sldLayoutChg chg="del">
          <pc:chgData name="Aurelien Domont" userId="6da7715ce44349b3" providerId="LiveId" clId="{30A766B1-982E-4295-BCAD-093FA0E8E566}" dt="2023-01-18T05:32:04.996" v="14521" actId="2696"/>
          <pc:sldLayoutMkLst>
            <pc:docMk/>
            <pc:sldMasterMk cId="1110314898" sldId="2147483769"/>
            <pc:sldLayoutMk cId="330205572" sldId="2147483774"/>
          </pc:sldLayoutMkLst>
        </pc:sldLayoutChg>
        <pc:sldLayoutChg chg="del">
          <pc:chgData name="Aurelien Domont" userId="6da7715ce44349b3" providerId="LiveId" clId="{30A766B1-982E-4295-BCAD-093FA0E8E566}" dt="2023-01-18T05:32:04.997" v="14522" actId="2696"/>
          <pc:sldLayoutMkLst>
            <pc:docMk/>
            <pc:sldMasterMk cId="1110314898" sldId="2147483769"/>
            <pc:sldLayoutMk cId="241813032" sldId="2147483775"/>
          </pc:sldLayoutMkLst>
        </pc:sldLayoutChg>
        <pc:sldLayoutChg chg="del">
          <pc:chgData name="Aurelien Domont" userId="6da7715ce44349b3" providerId="LiveId" clId="{30A766B1-982E-4295-BCAD-093FA0E8E566}" dt="2023-01-18T05:32:04.999" v="14523" actId="2696"/>
          <pc:sldLayoutMkLst>
            <pc:docMk/>
            <pc:sldMasterMk cId="1110314898" sldId="2147483769"/>
            <pc:sldLayoutMk cId="3941288124" sldId="2147483776"/>
          </pc:sldLayoutMkLst>
        </pc:sldLayoutChg>
        <pc:sldLayoutChg chg="del">
          <pc:chgData name="Aurelien Domont" userId="6da7715ce44349b3" providerId="LiveId" clId="{30A766B1-982E-4295-BCAD-093FA0E8E566}" dt="2023-01-18T05:32:05" v="14524" actId="2696"/>
          <pc:sldLayoutMkLst>
            <pc:docMk/>
            <pc:sldMasterMk cId="1110314898" sldId="2147483769"/>
            <pc:sldLayoutMk cId="3584706937" sldId="2147483777"/>
          </pc:sldLayoutMkLst>
        </pc:sldLayoutChg>
      </pc:sldMasterChg>
      <pc:sldMasterChg chg="del delSldLayout">
        <pc:chgData name="Aurelien Domont" userId="6da7715ce44349b3" providerId="LiveId" clId="{30A766B1-982E-4295-BCAD-093FA0E8E566}" dt="2023-01-18T05:32:05.121" v="14615" actId="2696"/>
        <pc:sldMasterMkLst>
          <pc:docMk/>
          <pc:sldMasterMk cId="1574947354" sldId="2147483778"/>
        </pc:sldMasterMkLst>
        <pc:sldLayoutChg chg="del">
          <pc:chgData name="Aurelien Domont" userId="6da7715ce44349b3" providerId="LiveId" clId="{30A766B1-982E-4295-BCAD-093FA0E8E566}" dt="2023-01-18T05:32:05.109" v="14607" actId="2696"/>
          <pc:sldLayoutMkLst>
            <pc:docMk/>
            <pc:sldMasterMk cId="1574947354" sldId="2147483778"/>
            <pc:sldLayoutMk cId="2048764570" sldId="2147483779"/>
          </pc:sldLayoutMkLst>
        </pc:sldLayoutChg>
        <pc:sldLayoutChg chg="del">
          <pc:chgData name="Aurelien Domont" userId="6da7715ce44349b3" providerId="LiveId" clId="{30A766B1-982E-4295-BCAD-093FA0E8E566}" dt="2023-01-18T05:32:05.111" v="14608" actId="2696"/>
          <pc:sldLayoutMkLst>
            <pc:docMk/>
            <pc:sldMasterMk cId="1574947354" sldId="2147483778"/>
            <pc:sldLayoutMk cId="315493283" sldId="2147483780"/>
          </pc:sldLayoutMkLst>
        </pc:sldLayoutChg>
        <pc:sldLayoutChg chg="del">
          <pc:chgData name="Aurelien Domont" userId="6da7715ce44349b3" providerId="LiveId" clId="{30A766B1-982E-4295-BCAD-093FA0E8E566}" dt="2023-01-18T05:32:05.113" v="14609" actId="2696"/>
          <pc:sldLayoutMkLst>
            <pc:docMk/>
            <pc:sldMasterMk cId="1574947354" sldId="2147483778"/>
            <pc:sldLayoutMk cId="3871205375" sldId="2147483781"/>
          </pc:sldLayoutMkLst>
        </pc:sldLayoutChg>
        <pc:sldLayoutChg chg="del">
          <pc:chgData name="Aurelien Domont" userId="6da7715ce44349b3" providerId="LiveId" clId="{30A766B1-982E-4295-BCAD-093FA0E8E566}" dt="2023-01-18T05:32:05.114" v="14610" actId="2696"/>
          <pc:sldLayoutMkLst>
            <pc:docMk/>
            <pc:sldMasterMk cId="1574947354" sldId="2147483778"/>
            <pc:sldLayoutMk cId="251355706" sldId="2147483782"/>
          </pc:sldLayoutMkLst>
        </pc:sldLayoutChg>
        <pc:sldLayoutChg chg="del">
          <pc:chgData name="Aurelien Domont" userId="6da7715ce44349b3" providerId="LiveId" clId="{30A766B1-982E-4295-BCAD-093FA0E8E566}" dt="2023-01-18T05:32:05.116" v="14611" actId="2696"/>
          <pc:sldLayoutMkLst>
            <pc:docMk/>
            <pc:sldMasterMk cId="1574947354" sldId="2147483778"/>
            <pc:sldLayoutMk cId="4134882738" sldId="2147483783"/>
          </pc:sldLayoutMkLst>
        </pc:sldLayoutChg>
        <pc:sldLayoutChg chg="del">
          <pc:chgData name="Aurelien Domont" userId="6da7715ce44349b3" providerId="LiveId" clId="{30A766B1-982E-4295-BCAD-093FA0E8E566}" dt="2023-01-18T05:32:05.117" v="14612" actId="2696"/>
          <pc:sldLayoutMkLst>
            <pc:docMk/>
            <pc:sldMasterMk cId="1574947354" sldId="2147483778"/>
            <pc:sldLayoutMk cId="4027801849" sldId="2147483784"/>
          </pc:sldLayoutMkLst>
        </pc:sldLayoutChg>
        <pc:sldLayoutChg chg="del">
          <pc:chgData name="Aurelien Domont" userId="6da7715ce44349b3" providerId="LiveId" clId="{30A766B1-982E-4295-BCAD-093FA0E8E566}" dt="2023-01-18T05:32:05.118" v="14613" actId="2696"/>
          <pc:sldLayoutMkLst>
            <pc:docMk/>
            <pc:sldMasterMk cId="1574947354" sldId="2147483778"/>
            <pc:sldLayoutMk cId="2769071328" sldId="2147483785"/>
          </pc:sldLayoutMkLst>
        </pc:sldLayoutChg>
        <pc:sldLayoutChg chg="del">
          <pc:chgData name="Aurelien Domont" userId="6da7715ce44349b3" providerId="LiveId" clId="{30A766B1-982E-4295-BCAD-093FA0E8E566}" dt="2023-01-18T05:32:05.119" v="14614" actId="2696"/>
          <pc:sldLayoutMkLst>
            <pc:docMk/>
            <pc:sldMasterMk cId="1574947354" sldId="2147483778"/>
            <pc:sldLayoutMk cId="991151942" sldId="2147483786"/>
          </pc:sldLayoutMkLst>
        </pc:sldLayoutChg>
      </pc:sldMasterChg>
      <pc:sldMasterChg chg="del delSldLayout">
        <pc:chgData name="Aurelien Domont" userId="6da7715ce44349b3" providerId="LiveId" clId="{30A766B1-982E-4295-BCAD-093FA0E8E566}" dt="2023-01-18T05:32:05.225" v="14687" actId="2696"/>
        <pc:sldMasterMkLst>
          <pc:docMk/>
          <pc:sldMasterMk cId="1935018706" sldId="2147483787"/>
        </pc:sldMasterMkLst>
        <pc:sldLayoutChg chg="del">
          <pc:chgData name="Aurelien Domont" userId="6da7715ce44349b3" providerId="LiveId" clId="{30A766B1-982E-4295-BCAD-093FA0E8E566}" dt="2023-01-18T05:32:05.213" v="14679" actId="2696"/>
          <pc:sldLayoutMkLst>
            <pc:docMk/>
            <pc:sldMasterMk cId="1935018706" sldId="2147483787"/>
            <pc:sldLayoutMk cId="2802941015" sldId="2147483788"/>
          </pc:sldLayoutMkLst>
        </pc:sldLayoutChg>
        <pc:sldLayoutChg chg="del">
          <pc:chgData name="Aurelien Domont" userId="6da7715ce44349b3" providerId="LiveId" clId="{30A766B1-982E-4295-BCAD-093FA0E8E566}" dt="2023-01-18T05:32:05.215" v="14680" actId="2696"/>
          <pc:sldLayoutMkLst>
            <pc:docMk/>
            <pc:sldMasterMk cId="1935018706" sldId="2147483787"/>
            <pc:sldLayoutMk cId="3327372449" sldId="2147483789"/>
          </pc:sldLayoutMkLst>
        </pc:sldLayoutChg>
        <pc:sldLayoutChg chg="del">
          <pc:chgData name="Aurelien Domont" userId="6da7715ce44349b3" providerId="LiveId" clId="{30A766B1-982E-4295-BCAD-093FA0E8E566}" dt="2023-01-18T05:32:05.216" v="14681" actId="2696"/>
          <pc:sldLayoutMkLst>
            <pc:docMk/>
            <pc:sldMasterMk cId="1935018706" sldId="2147483787"/>
            <pc:sldLayoutMk cId="1039498745" sldId="2147483790"/>
          </pc:sldLayoutMkLst>
        </pc:sldLayoutChg>
        <pc:sldLayoutChg chg="del">
          <pc:chgData name="Aurelien Domont" userId="6da7715ce44349b3" providerId="LiveId" clId="{30A766B1-982E-4295-BCAD-093FA0E8E566}" dt="2023-01-18T05:32:05.217" v="14682" actId="2696"/>
          <pc:sldLayoutMkLst>
            <pc:docMk/>
            <pc:sldMasterMk cId="1935018706" sldId="2147483787"/>
            <pc:sldLayoutMk cId="3425404957" sldId="2147483791"/>
          </pc:sldLayoutMkLst>
        </pc:sldLayoutChg>
        <pc:sldLayoutChg chg="del">
          <pc:chgData name="Aurelien Domont" userId="6da7715ce44349b3" providerId="LiveId" clId="{30A766B1-982E-4295-BCAD-093FA0E8E566}" dt="2023-01-18T05:32:05.219" v="14683" actId="2696"/>
          <pc:sldLayoutMkLst>
            <pc:docMk/>
            <pc:sldMasterMk cId="1935018706" sldId="2147483787"/>
            <pc:sldLayoutMk cId="2905510515" sldId="2147483792"/>
          </pc:sldLayoutMkLst>
        </pc:sldLayoutChg>
        <pc:sldLayoutChg chg="del">
          <pc:chgData name="Aurelien Domont" userId="6da7715ce44349b3" providerId="LiveId" clId="{30A766B1-982E-4295-BCAD-093FA0E8E566}" dt="2023-01-18T05:32:05.220" v="14684" actId="2696"/>
          <pc:sldLayoutMkLst>
            <pc:docMk/>
            <pc:sldMasterMk cId="1935018706" sldId="2147483787"/>
            <pc:sldLayoutMk cId="2851970629" sldId="2147483793"/>
          </pc:sldLayoutMkLst>
        </pc:sldLayoutChg>
        <pc:sldLayoutChg chg="del">
          <pc:chgData name="Aurelien Domont" userId="6da7715ce44349b3" providerId="LiveId" clId="{30A766B1-982E-4295-BCAD-093FA0E8E566}" dt="2023-01-18T05:32:05.221" v="14685" actId="2696"/>
          <pc:sldLayoutMkLst>
            <pc:docMk/>
            <pc:sldMasterMk cId="1935018706" sldId="2147483787"/>
            <pc:sldLayoutMk cId="3052871467" sldId="2147483794"/>
          </pc:sldLayoutMkLst>
        </pc:sldLayoutChg>
        <pc:sldLayoutChg chg="del">
          <pc:chgData name="Aurelien Domont" userId="6da7715ce44349b3" providerId="LiveId" clId="{30A766B1-982E-4295-BCAD-093FA0E8E566}" dt="2023-01-18T05:32:05.222" v="14686" actId="2696"/>
          <pc:sldLayoutMkLst>
            <pc:docMk/>
            <pc:sldMasterMk cId="1935018706" sldId="2147483787"/>
            <pc:sldLayoutMk cId="1052299868" sldId="2147483795"/>
          </pc:sldLayoutMkLst>
        </pc:sldLayoutChg>
      </pc:sldMasterChg>
      <pc:sldMasterChg chg="del delSldLayout">
        <pc:chgData name="Aurelien Domont" userId="6da7715ce44349b3" providerId="LiveId" clId="{30A766B1-982E-4295-BCAD-093FA0E8E566}" dt="2023-01-18T05:32:05.329" v="14767" actId="2696"/>
        <pc:sldMasterMkLst>
          <pc:docMk/>
          <pc:sldMasterMk cId="2096878535" sldId="2147483796"/>
        </pc:sldMasterMkLst>
        <pc:sldLayoutChg chg="del">
          <pc:chgData name="Aurelien Domont" userId="6da7715ce44349b3" providerId="LiveId" clId="{30A766B1-982E-4295-BCAD-093FA0E8E566}" dt="2023-01-18T05:32:05.317" v="14759" actId="2696"/>
          <pc:sldLayoutMkLst>
            <pc:docMk/>
            <pc:sldMasterMk cId="2096878535" sldId="2147483796"/>
            <pc:sldLayoutMk cId="3218129754" sldId="2147483797"/>
          </pc:sldLayoutMkLst>
        </pc:sldLayoutChg>
        <pc:sldLayoutChg chg="del">
          <pc:chgData name="Aurelien Domont" userId="6da7715ce44349b3" providerId="LiveId" clId="{30A766B1-982E-4295-BCAD-093FA0E8E566}" dt="2023-01-18T05:32:05.318" v="14760" actId="2696"/>
          <pc:sldLayoutMkLst>
            <pc:docMk/>
            <pc:sldMasterMk cId="2096878535" sldId="2147483796"/>
            <pc:sldLayoutMk cId="383693907" sldId="2147483798"/>
          </pc:sldLayoutMkLst>
        </pc:sldLayoutChg>
        <pc:sldLayoutChg chg="del">
          <pc:chgData name="Aurelien Domont" userId="6da7715ce44349b3" providerId="LiveId" clId="{30A766B1-982E-4295-BCAD-093FA0E8E566}" dt="2023-01-18T05:32:05.319" v="14761" actId="2696"/>
          <pc:sldLayoutMkLst>
            <pc:docMk/>
            <pc:sldMasterMk cId="2096878535" sldId="2147483796"/>
            <pc:sldLayoutMk cId="2952612862" sldId="2147483799"/>
          </pc:sldLayoutMkLst>
        </pc:sldLayoutChg>
        <pc:sldLayoutChg chg="del">
          <pc:chgData name="Aurelien Domont" userId="6da7715ce44349b3" providerId="LiveId" clId="{30A766B1-982E-4295-BCAD-093FA0E8E566}" dt="2023-01-18T05:32:05.321" v="14762" actId="2696"/>
          <pc:sldLayoutMkLst>
            <pc:docMk/>
            <pc:sldMasterMk cId="2096878535" sldId="2147483796"/>
            <pc:sldLayoutMk cId="272569047" sldId="2147483800"/>
          </pc:sldLayoutMkLst>
        </pc:sldLayoutChg>
        <pc:sldLayoutChg chg="del">
          <pc:chgData name="Aurelien Domont" userId="6da7715ce44349b3" providerId="LiveId" clId="{30A766B1-982E-4295-BCAD-093FA0E8E566}" dt="2023-01-18T05:32:05.323" v="14763" actId="2696"/>
          <pc:sldLayoutMkLst>
            <pc:docMk/>
            <pc:sldMasterMk cId="2096878535" sldId="2147483796"/>
            <pc:sldLayoutMk cId="356686818" sldId="2147483801"/>
          </pc:sldLayoutMkLst>
        </pc:sldLayoutChg>
        <pc:sldLayoutChg chg="del">
          <pc:chgData name="Aurelien Domont" userId="6da7715ce44349b3" providerId="LiveId" clId="{30A766B1-982E-4295-BCAD-093FA0E8E566}" dt="2023-01-18T05:32:05.325" v="14764" actId="2696"/>
          <pc:sldLayoutMkLst>
            <pc:docMk/>
            <pc:sldMasterMk cId="2096878535" sldId="2147483796"/>
            <pc:sldLayoutMk cId="877562614" sldId="2147483802"/>
          </pc:sldLayoutMkLst>
        </pc:sldLayoutChg>
        <pc:sldLayoutChg chg="del">
          <pc:chgData name="Aurelien Domont" userId="6da7715ce44349b3" providerId="LiveId" clId="{30A766B1-982E-4295-BCAD-093FA0E8E566}" dt="2023-01-18T05:32:05.325" v="14765" actId="2696"/>
          <pc:sldLayoutMkLst>
            <pc:docMk/>
            <pc:sldMasterMk cId="2096878535" sldId="2147483796"/>
            <pc:sldLayoutMk cId="3850265864" sldId="2147483803"/>
          </pc:sldLayoutMkLst>
        </pc:sldLayoutChg>
        <pc:sldLayoutChg chg="del">
          <pc:chgData name="Aurelien Domont" userId="6da7715ce44349b3" providerId="LiveId" clId="{30A766B1-982E-4295-BCAD-093FA0E8E566}" dt="2023-01-18T05:32:05.327" v="14766" actId="2696"/>
          <pc:sldLayoutMkLst>
            <pc:docMk/>
            <pc:sldMasterMk cId="2096878535" sldId="2147483796"/>
            <pc:sldLayoutMk cId="660077604" sldId="2147483804"/>
          </pc:sldLayoutMkLst>
        </pc:sldLayoutChg>
      </pc:sldMasterChg>
      <pc:sldMasterChg chg="del delSldLayout">
        <pc:chgData name="Aurelien Domont" userId="6da7715ce44349b3" providerId="LiveId" clId="{30A766B1-982E-4295-BCAD-093FA0E8E566}" dt="2023-01-18T05:32:05.469" v="14862" actId="2696"/>
        <pc:sldMasterMkLst>
          <pc:docMk/>
          <pc:sldMasterMk cId="2240523731" sldId="2147483805"/>
        </pc:sldMasterMkLst>
        <pc:sldLayoutChg chg="del">
          <pc:chgData name="Aurelien Domont" userId="6da7715ce44349b3" providerId="LiveId" clId="{30A766B1-982E-4295-BCAD-093FA0E8E566}" dt="2023-01-18T05:32:05.458" v="14854" actId="2696"/>
          <pc:sldLayoutMkLst>
            <pc:docMk/>
            <pc:sldMasterMk cId="2240523731" sldId="2147483805"/>
            <pc:sldLayoutMk cId="2932129180" sldId="2147483806"/>
          </pc:sldLayoutMkLst>
        </pc:sldLayoutChg>
        <pc:sldLayoutChg chg="del">
          <pc:chgData name="Aurelien Domont" userId="6da7715ce44349b3" providerId="LiveId" clId="{30A766B1-982E-4295-BCAD-093FA0E8E566}" dt="2023-01-18T05:32:05.459" v="14855" actId="2696"/>
          <pc:sldLayoutMkLst>
            <pc:docMk/>
            <pc:sldMasterMk cId="2240523731" sldId="2147483805"/>
            <pc:sldLayoutMk cId="2102512360" sldId="2147483807"/>
          </pc:sldLayoutMkLst>
        </pc:sldLayoutChg>
        <pc:sldLayoutChg chg="del">
          <pc:chgData name="Aurelien Domont" userId="6da7715ce44349b3" providerId="LiveId" clId="{30A766B1-982E-4295-BCAD-093FA0E8E566}" dt="2023-01-18T05:32:05.461" v="14856" actId="2696"/>
          <pc:sldLayoutMkLst>
            <pc:docMk/>
            <pc:sldMasterMk cId="2240523731" sldId="2147483805"/>
            <pc:sldLayoutMk cId="423932746" sldId="2147483808"/>
          </pc:sldLayoutMkLst>
        </pc:sldLayoutChg>
        <pc:sldLayoutChg chg="del">
          <pc:chgData name="Aurelien Domont" userId="6da7715ce44349b3" providerId="LiveId" clId="{30A766B1-982E-4295-BCAD-093FA0E8E566}" dt="2023-01-18T05:32:05.462" v="14857" actId="2696"/>
          <pc:sldLayoutMkLst>
            <pc:docMk/>
            <pc:sldMasterMk cId="2240523731" sldId="2147483805"/>
            <pc:sldLayoutMk cId="2739524617" sldId="2147483809"/>
          </pc:sldLayoutMkLst>
        </pc:sldLayoutChg>
        <pc:sldLayoutChg chg="del">
          <pc:chgData name="Aurelien Domont" userId="6da7715ce44349b3" providerId="LiveId" clId="{30A766B1-982E-4295-BCAD-093FA0E8E566}" dt="2023-01-18T05:32:05.463" v="14858" actId="2696"/>
          <pc:sldLayoutMkLst>
            <pc:docMk/>
            <pc:sldMasterMk cId="2240523731" sldId="2147483805"/>
            <pc:sldLayoutMk cId="2281690062" sldId="2147483810"/>
          </pc:sldLayoutMkLst>
        </pc:sldLayoutChg>
        <pc:sldLayoutChg chg="del">
          <pc:chgData name="Aurelien Domont" userId="6da7715ce44349b3" providerId="LiveId" clId="{30A766B1-982E-4295-BCAD-093FA0E8E566}" dt="2023-01-18T05:32:05.464" v="14859" actId="2696"/>
          <pc:sldLayoutMkLst>
            <pc:docMk/>
            <pc:sldMasterMk cId="2240523731" sldId="2147483805"/>
            <pc:sldLayoutMk cId="2044843743" sldId="2147483811"/>
          </pc:sldLayoutMkLst>
        </pc:sldLayoutChg>
        <pc:sldLayoutChg chg="del">
          <pc:chgData name="Aurelien Domont" userId="6da7715ce44349b3" providerId="LiveId" clId="{30A766B1-982E-4295-BCAD-093FA0E8E566}" dt="2023-01-18T05:32:05.466" v="14860" actId="2696"/>
          <pc:sldLayoutMkLst>
            <pc:docMk/>
            <pc:sldMasterMk cId="2240523731" sldId="2147483805"/>
            <pc:sldLayoutMk cId="1272515954" sldId="2147483812"/>
          </pc:sldLayoutMkLst>
        </pc:sldLayoutChg>
        <pc:sldLayoutChg chg="del">
          <pc:chgData name="Aurelien Domont" userId="6da7715ce44349b3" providerId="LiveId" clId="{30A766B1-982E-4295-BCAD-093FA0E8E566}" dt="2023-01-18T05:32:05.467" v="14861" actId="2696"/>
          <pc:sldLayoutMkLst>
            <pc:docMk/>
            <pc:sldMasterMk cId="2240523731" sldId="2147483805"/>
            <pc:sldLayoutMk cId="2174113293" sldId="2147483813"/>
          </pc:sldLayoutMkLst>
        </pc:sldLayoutChg>
      </pc:sldMasterChg>
      <pc:sldMasterChg chg="del delSldLayout">
        <pc:chgData name="Aurelien Domont" userId="6da7715ce44349b3" providerId="LiveId" clId="{30A766B1-982E-4295-BCAD-093FA0E8E566}" dt="2023-01-18T05:32:05.037" v="14552" actId="2696"/>
        <pc:sldMasterMkLst>
          <pc:docMk/>
          <pc:sldMasterMk cId="3116712778" sldId="2147483814"/>
        </pc:sldMasterMkLst>
        <pc:sldLayoutChg chg="del">
          <pc:chgData name="Aurelien Domont" userId="6da7715ce44349b3" providerId="LiveId" clId="{30A766B1-982E-4295-BCAD-093FA0E8E566}" dt="2023-01-18T05:32:05.028" v="14544" actId="2696"/>
          <pc:sldLayoutMkLst>
            <pc:docMk/>
            <pc:sldMasterMk cId="3116712778" sldId="2147483814"/>
            <pc:sldLayoutMk cId="3299793807" sldId="2147483815"/>
          </pc:sldLayoutMkLst>
        </pc:sldLayoutChg>
        <pc:sldLayoutChg chg="del">
          <pc:chgData name="Aurelien Domont" userId="6da7715ce44349b3" providerId="LiveId" clId="{30A766B1-982E-4295-BCAD-093FA0E8E566}" dt="2023-01-18T05:32:05.029" v="14545" actId="2696"/>
          <pc:sldLayoutMkLst>
            <pc:docMk/>
            <pc:sldMasterMk cId="3116712778" sldId="2147483814"/>
            <pc:sldLayoutMk cId="3584561258" sldId="2147483816"/>
          </pc:sldLayoutMkLst>
        </pc:sldLayoutChg>
        <pc:sldLayoutChg chg="del">
          <pc:chgData name="Aurelien Domont" userId="6da7715ce44349b3" providerId="LiveId" clId="{30A766B1-982E-4295-BCAD-093FA0E8E566}" dt="2023-01-18T05:32:05.031" v="14546" actId="2696"/>
          <pc:sldLayoutMkLst>
            <pc:docMk/>
            <pc:sldMasterMk cId="3116712778" sldId="2147483814"/>
            <pc:sldLayoutMk cId="4001890258" sldId="2147483817"/>
          </pc:sldLayoutMkLst>
        </pc:sldLayoutChg>
        <pc:sldLayoutChg chg="del">
          <pc:chgData name="Aurelien Domont" userId="6da7715ce44349b3" providerId="LiveId" clId="{30A766B1-982E-4295-BCAD-093FA0E8E566}" dt="2023-01-18T05:32:05.032" v="14547" actId="2696"/>
          <pc:sldLayoutMkLst>
            <pc:docMk/>
            <pc:sldMasterMk cId="3116712778" sldId="2147483814"/>
            <pc:sldLayoutMk cId="2503249695" sldId="2147483818"/>
          </pc:sldLayoutMkLst>
        </pc:sldLayoutChg>
        <pc:sldLayoutChg chg="del">
          <pc:chgData name="Aurelien Domont" userId="6da7715ce44349b3" providerId="LiveId" clId="{30A766B1-982E-4295-BCAD-093FA0E8E566}" dt="2023-01-18T05:32:05.033" v="14548" actId="2696"/>
          <pc:sldLayoutMkLst>
            <pc:docMk/>
            <pc:sldMasterMk cId="3116712778" sldId="2147483814"/>
            <pc:sldLayoutMk cId="2375495319" sldId="2147483819"/>
          </pc:sldLayoutMkLst>
        </pc:sldLayoutChg>
        <pc:sldLayoutChg chg="del">
          <pc:chgData name="Aurelien Domont" userId="6da7715ce44349b3" providerId="LiveId" clId="{30A766B1-982E-4295-BCAD-093FA0E8E566}" dt="2023-01-18T05:32:05.034" v="14549" actId="2696"/>
          <pc:sldLayoutMkLst>
            <pc:docMk/>
            <pc:sldMasterMk cId="3116712778" sldId="2147483814"/>
            <pc:sldLayoutMk cId="91497570" sldId="2147483820"/>
          </pc:sldLayoutMkLst>
        </pc:sldLayoutChg>
        <pc:sldLayoutChg chg="del">
          <pc:chgData name="Aurelien Domont" userId="6da7715ce44349b3" providerId="LiveId" clId="{30A766B1-982E-4295-BCAD-093FA0E8E566}" dt="2023-01-18T05:32:05.035" v="14550" actId="2696"/>
          <pc:sldLayoutMkLst>
            <pc:docMk/>
            <pc:sldMasterMk cId="3116712778" sldId="2147483814"/>
            <pc:sldLayoutMk cId="2623183865" sldId="2147483821"/>
          </pc:sldLayoutMkLst>
        </pc:sldLayoutChg>
        <pc:sldLayoutChg chg="del">
          <pc:chgData name="Aurelien Domont" userId="6da7715ce44349b3" providerId="LiveId" clId="{30A766B1-982E-4295-BCAD-093FA0E8E566}" dt="2023-01-18T05:32:05.035" v="14551" actId="2696"/>
          <pc:sldLayoutMkLst>
            <pc:docMk/>
            <pc:sldMasterMk cId="3116712778" sldId="2147483814"/>
            <pc:sldLayoutMk cId="3674564976" sldId="2147483822"/>
          </pc:sldLayoutMkLst>
        </pc:sldLayoutChg>
      </pc:sldMasterChg>
      <pc:sldMasterChg chg="del delSldLayout">
        <pc:chgData name="Aurelien Domont" userId="6da7715ce44349b3" providerId="LiveId" clId="{30A766B1-982E-4295-BCAD-093FA0E8E566}" dt="2023-01-18T05:32:05.145" v="14633" actId="2696"/>
        <pc:sldMasterMkLst>
          <pc:docMk/>
          <pc:sldMasterMk cId="2722183749" sldId="2147483823"/>
        </pc:sldMasterMkLst>
        <pc:sldLayoutChg chg="del">
          <pc:chgData name="Aurelien Domont" userId="6da7715ce44349b3" providerId="LiveId" clId="{30A766B1-982E-4295-BCAD-093FA0E8E566}" dt="2023-01-18T05:32:05.136" v="14625" actId="2696"/>
          <pc:sldLayoutMkLst>
            <pc:docMk/>
            <pc:sldMasterMk cId="2722183749" sldId="2147483823"/>
            <pc:sldLayoutMk cId="547793531" sldId="2147483824"/>
          </pc:sldLayoutMkLst>
        </pc:sldLayoutChg>
        <pc:sldLayoutChg chg="del">
          <pc:chgData name="Aurelien Domont" userId="6da7715ce44349b3" providerId="LiveId" clId="{30A766B1-982E-4295-BCAD-093FA0E8E566}" dt="2023-01-18T05:32:05.137" v="14626" actId="2696"/>
          <pc:sldLayoutMkLst>
            <pc:docMk/>
            <pc:sldMasterMk cId="2722183749" sldId="2147483823"/>
            <pc:sldLayoutMk cId="2525224072" sldId="2147483825"/>
          </pc:sldLayoutMkLst>
        </pc:sldLayoutChg>
        <pc:sldLayoutChg chg="del">
          <pc:chgData name="Aurelien Domont" userId="6da7715ce44349b3" providerId="LiveId" clId="{30A766B1-982E-4295-BCAD-093FA0E8E566}" dt="2023-01-18T05:32:05.138" v="14627" actId="2696"/>
          <pc:sldLayoutMkLst>
            <pc:docMk/>
            <pc:sldMasterMk cId="2722183749" sldId="2147483823"/>
            <pc:sldLayoutMk cId="3885016277" sldId="2147483826"/>
          </pc:sldLayoutMkLst>
        </pc:sldLayoutChg>
        <pc:sldLayoutChg chg="del">
          <pc:chgData name="Aurelien Domont" userId="6da7715ce44349b3" providerId="LiveId" clId="{30A766B1-982E-4295-BCAD-093FA0E8E566}" dt="2023-01-18T05:32:05.139" v="14628" actId="2696"/>
          <pc:sldLayoutMkLst>
            <pc:docMk/>
            <pc:sldMasterMk cId="2722183749" sldId="2147483823"/>
            <pc:sldLayoutMk cId="1992670619" sldId="2147483827"/>
          </pc:sldLayoutMkLst>
        </pc:sldLayoutChg>
        <pc:sldLayoutChg chg="del">
          <pc:chgData name="Aurelien Domont" userId="6da7715ce44349b3" providerId="LiveId" clId="{30A766B1-982E-4295-BCAD-093FA0E8E566}" dt="2023-01-18T05:32:05.140" v="14629" actId="2696"/>
          <pc:sldLayoutMkLst>
            <pc:docMk/>
            <pc:sldMasterMk cId="2722183749" sldId="2147483823"/>
            <pc:sldLayoutMk cId="4231683251" sldId="2147483828"/>
          </pc:sldLayoutMkLst>
        </pc:sldLayoutChg>
        <pc:sldLayoutChg chg="del">
          <pc:chgData name="Aurelien Domont" userId="6da7715ce44349b3" providerId="LiveId" clId="{30A766B1-982E-4295-BCAD-093FA0E8E566}" dt="2023-01-18T05:32:05.141" v="14630" actId="2696"/>
          <pc:sldLayoutMkLst>
            <pc:docMk/>
            <pc:sldMasterMk cId="2722183749" sldId="2147483823"/>
            <pc:sldLayoutMk cId="1517131808" sldId="2147483829"/>
          </pc:sldLayoutMkLst>
        </pc:sldLayoutChg>
        <pc:sldLayoutChg chg="del">
          <pc:chgData name="Aurelien Domont" userId="6da7715ce44349b3" providerId="LiveId" clId="{30A766B1-982E-4295-BCAD-093FA0E8E566}" dt="2023-01-18T05:32:05.142" v="14631" actId="2696"/>
          <pc:sldLayoutMkLst>
            <pc:docMk/>
            <pc:sldMasterMk cId="2722183749" sldId="2147483823"/>
            <pc:sldLayoutMk cId="3447012614" sldId="2147483830"/>
          </pc:sldLayoutMkLst>
        </pc:sldLayoutChg>
        <pc:sldLayoutChg chg="del">
          <pc:chgData name="Aurelien Domont" userId="6da7715ce44349b3" providerId="LiveId" clId="{30A766B1-982E-4295-BCAD-093FA0E8E566}" dt="2023-01-18T05:32:05.143" v="14632" actId="2696"/>
          <pc:sldLayoutMkLst>
            <pc:docMk/>
            <pc:sldMasterMk cId="2722183749" sldId="2147483823"/>
            <pc:sldLayoutMk cId="3417595930" sldId="2147483831"/>
          </pc:sldLayoutMkLst>
        </pc:sldLayoutChg>
      </pc:sldMasterChg>
      <pc:sldMasterChg chg="del delSldLayout">
        <pc:chgData name="Aurelien Domont" userId="6da7715ce44349b3" providerId="LiveId" clId="{30A766B1-982E-4295-BCAD-093FA0E8E566}" dt="2023-01-18T05:32:05.254" v="14714" actId="2696"/>
        <pc:sldMasterMkLst>
          <pc:docMk/>
          <pc:sldMasterMk cId="3146760186" sldId="2147483832"/>
        </pc:sldMasterMkLst>
        <pc:sldLayoutChg chg="del">
          <pc:chgData name="Aurelien Domont" userId="6da7715ce44349b3" providerId="LiveId" clId="{30A766B1-982E-4295-BCAD-093FA0E8E566}" dt="2023-01-18T05:32:05.245" v="14706" actId="2696"/>
          <pc:sldLayoutMkLst>
            <pc:docMk/>
            <pc:sldMasterMk cId="3146760186" sldId="2147483832"/>
            <pc:sldLayoutMk cId="3109085496" sldId="2147483833"/>
          </pc:sldLayoutMkLst>
        </pc:sldLayoutChg>
        <pc:sldLayoutChg chg="del">
          <pc:chgData name="Aurelien Domont" userId="6da7715ce44349b3" providerId="LiveId" clId="{30A766B1-982E-4295-BCAD-093FA0E8E566}" dt="2023-01-18T05:32:05.247" v="14707" actId="2696"/>
          <pc:sldLayoutMkLst>
            <pc:docMk/>
            <pc:sldMasterMk cId="3146760186" sldId="2147483832"/>
            <pc:sldLayoutMk cId="625623067" sldId="2147483834"/>
          </pc:sldLayoutMkLst>
        </pc:sldLayoutChg>
        <pc:sldLayoutChg chg="del">
          <pc:chgData name="Aurelien Domont" userId="6da7715ce44349b3" providerId="LiveId" clId="{30A766B1-982E-4295-BCAD-093FA0E8E566}" dt="2023-01-18T05:32:05.248" v="14708" actId="2696"/>
          <pc:sldLayoutMkLst>
            <pc:docMk/>
            <pc:sldMasterMk cId="3146760186" sldId="2147483832"/>
            <pc:sldLayoutMk cId="996859581" sldId="2147483835"/>
          </pc:sldLayoutMkLst>
        </pc:sldLayoutChg>
        <pc:sldLayoutChg chg="del">
          <pc:chgData name="Aurelien Domont" userId="6da7715ce44349b3" providerId="LiveId" clId="{30A766B1-982E-4295-BCAD-093FA0E8E566}" dt="2023-01-18T05:32:05.249" v="14709" actId="2696"/>
          <pc:sldLayoutMkLst>
            <pc:docMk/>
            <pc:sldMasterMk cId="3146760186" sldId="2147483832"/>
            <pc:sldLayoutMk cId="1376812967" sldId="2147483836"/>
          </pc:sldLayoutMkLst>
        </pc:sldLayoutChg>
        <pc:sldLayoutChg chg="del">
          <pc:chgData name="Aurelien Domont" userId="6da7715ce44349b3" providerId="LiveId" clId="{30A766B1-982E-4295-BCAD-093FA0E8E566}" dt="2023-01-18T05:32:05.250" v="14710" actId="2696"/>
          <pc:sldLayoutMkLst>
            <pc:docMk/>
            <pc:sldMasterMk cId="3146760186" sldId="2147483832"/>
            <pc:sldLayoutMk cId="845663476" sldId="2147483837"/>
          </pc:sldLayoutMkLst>
        </pc:sldLayoutChg>
        <pc:sldLayoutChg chg="del">
          <pc:chgData name="Aurelien Domont" userId="6da7715ce44349b3" providerId="LiveId" clId="{30A766B1-982E-4295-BCAD-093FA0E8E566}" dt="2023-01-18T05:32:05.250" v="14711" actId="2696"/>
          <pc:sldLayoutMkLst>
            <pc:docMk/>
            <pc:sldMasterMk cId="3146760186" sldId="2147483832"/>
            <pc:sldLayoutMk cId="3837350650" sldId="2147483838"/>
          </pc:sldLayoutMkLst>
        </pc:sldLayoutChg>
        <pc:sldLayoutChg chg="del">
          <pc:chgData name="Aurelien Domont" userId="6da7715ce44349b3" providerId="LiveId" clId="{30A766B1-982E-4295-BCAD-093FA0E8E566}" dt="2023-01-18T05:32:05.251" v="14712" actId="2696"/>
          <pc:sldLayoutMkLst>
            <pc:docMk/>
            <pc:sldMasterMk cId="3146760186" sldId="2147483832"/>
            <pc:sldLayoutMk cId="1078659030" sldId="2147483839"/>
          </pc:sldLayoutMkLst>
        </pc:sldLayoutChg>
        <pc:sldLayoutChg chg="del">
          <pc:chgData name="Aurelien Domont" userId="6da7715ce44349b3" providerId="LiveId" clId="{30A766B1-982E-4295-BCAD-093FA0E8E566}" dt="2023-01-18T05:32:05.252" v="14713" actId="2696"/>
          <pc:sldLayoutMkLst>
            <pc:docMk/>
            <pc:sldMasterMk cId="3146760186" sldId="2147483832"/>
            <pc:sldLayoutMk cId="2254371186" sldId="2147483840"/>
          </pc:sldLayoutMkLst>
        </pc:sldLayoutChg>
      </pc:sldMasterChg>
      <pc:sldMasterChg chg="del delSldLayout">
        <pc:chgData name="Aurelien Domont" userId="6da7715ce44349b3" providerId="LiveId" clId="{30A766B1-982E-4295-BCAD-093FA0E8E566}" dt="2023-01-18T05:32:05.360" v="14792" actId="2696"/>
        <pc:sldMasterMkLst>
          <pc:docMk/>
          <pc:sldMasterMk cId="2195204325" sldId="2147483841"/>
        </pc:sldMasterMkLst>
        <pc:sldLayoutChg chg="del">
          <pc:chgData name="Aurelien Domont" userId="6da7715ce44349b3" providerId="LiveId" clId="{30A766B1-982E-4295-BCAD-093FA0E8E566}" dt="2023-01-18T05:32:05.350" v="14785" actId="2696"/>
          <pc:sldLayoutMkLst>
            <pc:docMk/>
            <pc:sldMasterMk cId="2195204325" sldId="2147483841"/>
            <pc:sldLayoutMk cId="2256756291" sldId="2147483842"/>
          </pc:sldLayoutMkLst>
        </pc:sldLayoutChg>
        <pc:sldLayoutChg chg="del">
          <pc:chgData name="Aurelien Domont" userId="6da7715ce44349b3" providerId="LiveId" clId="{30A766B1-982E-4295-BCAD-093FA0E8E566}" dt="2023-01-18T05:32:05.352" v="14786" actId="2696"/>
          <pc:sldLayoutMkLst>
            <pc:docMk/>
            <pc:sldMasterMk cId="2195204325" sldId="2147483841"/>
            <pc:sldLayoutMk cId="3570158396" sldId="2147483843"/>
          </pc:sldLayoutMkLst>
        </pc:sldLayoutChg>
        <pc:sldLayoutChg chg="del">
          <pc:chgData name="Aurelien Domont" userId="6da7715ce44349b3" providerId="LiveId" clId="{30A766B1-982E-4295-BCAD-093FA0E8E566}" dt="2023-01-18T05:32:05.354" v="14787" actId="2696"/>
          <pc:sldLayoutMkLst>
            <pc:docMk/>
            <pc:sldMasterMk cId="2195204325" sldId="2147483841"/>
            <pc:sldLayoutMk cId="1952127409" sldId="2147483844"/>
          </pc:sldLayoutMkLst>
        </pc:sldLayoutChg>
        <pc:sldLayoutChg chg="del">
          <pc:chgData name="Aurelien Domont" userId="6da7715ce44349b3" providerId="LiveId" clId="{30A766B1-982E-4295-BCAD-093FA0E8E566}" dt="2023-01-18T05:32:05.355" v="14788" actId="2696"/>
          <pc:sldLayoutMkLst>
            <pc:docMk/>
            <pc:sldMasterMk cId="2195204325" sldId="2147483841"/>
            <pc:sldLayoutMk cId="156128594" sldId="2147483845"/>
          </pc:sldLayoutMkLst>
        </pc:sldLayoutChg>
        <pc:sldLayoutChg chg="del">
          <pc:chgData name="Aurelien Domont" userId="6da7715ce44349b3" providerId="LiveId" clId="{30A766B1-982E-4295-BCAD-093FA0E8E566}" dt="2023-01-18T05:32:05.356" v="14789" actId="2696"/>
          <pc:sldLayoutMkLst>
            <pc:docMk/>
            <pc:sldMasterMk cId="2195204325" sldId="2147483841"/>
            <pc:sldLayoutMk cId="3808436924" sldId="2147483846"/>
          </pc:sldLayoutMkLst>
        </pc:sldLayoutChg>
        <pc:sldLayoutChg chg="del">
          <pc:chgData name="Aurelien Domont" userId="6da7715ce44349b3" providerId="LiveId" clId="{30A766B1-982E-4295-BCAD-093FA0E8E566}" dt="2023-01-18T05:32:05.358" v="14790" actId="2696"/>
          <pc:sldLayoutMkLst>
            <pc:docMk/>
            <pc:sldMasterMk cId="2195204325" sldId="2147483841"/>
            <pc:sldLayoutMk cId="588074046" sldId="2147483847"/>
          </pc:sldLayoutMkLst>
        </pc:sldLayoutChg>
        <pc:sldLayoutChg chg="del">
          <pc:chgData name="Aurelien Domont" userId="6da7715ce44349b3" providerId="LiveId" clId="{30A766B1-982E-4295-BCAD-093FA0E8E566}" dt="2023-01-18T05:32:05.359" v="14791" actId="2696"/>
          <pc:sldLayoutMkLst>
            <pc:docMk/>
            <pc:sldMasterMk cId="2195204325" sldId="2147483841"/>
            <pc:sldLayoutMk cId="49656397" sldId="2147483848"/>
          </pc:sldLayoutMkLst>
        </pc:sldLayoutChg>
      </pc:sldMasterChg>
      <pc:sldMasterChg chg="del delSldLayout">
        <pc:chgData name="Aurelien Domont" userId="6da7715ce44349b3" providerId="LiveId" clId="{30A766B1-982E-4295-BCAD-093FA0E8E566}" dt="2023-01-18T05:32:05.483" v="14871" actId="2696"/>
        <pc:sldMasterMkLst>
          <pc:docMk/>
          <pc:sldMasterMk cId="3756693576" sldId="2147483849"/>
        </pc:sldMasterMkLst>
        <pc:sldLayoutChg chg="del">
          <pc:chgData name="Aurelien Domont" userId="6da7715ce44349b3" providerId="LiveId" clId="{30A766B1-982E-4295-BCAD-093FA0E8E566}" dt="2023-01-18T05:32:05.470" v="14863" actId="2696"/>
          <pc:sldLayoutMkLst>
            <pc:docMk/>
            <pc:sldMasterMk cId="3756693576" sldId="2147483849"/>
            <pc:sldLayoutMk cId="1901680783" sldId="2147483850"/>
          </pc:sldLayoutMkLst>
        </pc:sldLayoutChg>
        <pc:sldLayoutChg chg="del">
          <pc:chgData name="Aurelien Domont" userId="6da7715ce44349b3" providerId="LiveId" clId="{30A766B1-982E-4295-BCAD-093FA0E8E566}" dt="2023-01-18T05:32:05.471" v="14864" actId="2696"/>
          <pc:sldLayoutMkLst>
            <pc:docMk/>
            <pc:sldMasterMk cId="3756693576" sldId="2147483849"/>
            <pc:sldLayoutMk cId="1490083896" sldId="2147483851"/>
          </pc:sldLayoutMkLst>
        </pc:sldLayoutChg>
        <pc:sldLayoutChg chg="del">
          <pc:chgData name="Aurelien Domont" userId="6da7715ce44349b3" providerId="LiveId" clId="{30A766B1-982E-4295-BCAD-093FA0E8E566}" dt="2023-01-18T05:32:05.474" v="14865" actId="2696"/>
          <pc:sldLayoutMkLst>
            <pc:docMk/>
            <pc:sldMasterMk cId="3756693576" sldId="2147483849"/>
            <pc:sldLayoutMk cId="2704479634" sldId="2147483852"/>
          </pc:sldLayoutMkLst>
        </pc:sldLayoutChg>
        <pc:sldLayoutChg chg="del">
          <pc:chgData name="Aurelien Domont" userId="6da7715ce44349b3" providerId="LiveId" clId="{30A766B1-982E-4295-BCAD-093FA0E8E566}" dt="2023-01-18T05:32:05.476" v="14866" actId="2696"/>
          <pc:sldLayoutMkLst>
            <pc:docMk/>
            <pc:sldMasterMk cId="3756693576" sldId="2147483849"/>
            <pc:sldLayoutMk cId="2153356485" sldId="2147483853"/>
          </pc:sldLayoutMkLst>
        </pc:sldLayoutChg>
        <pc:sldLayoutChg chg="del">
          <pc:chgData name="Aurelien Domont" userId="6da7715ce44349b3" providerId="LiveId" clId="{30A766B1-982E-4295-BCAD-093FA0E8E566}" dt="2023-01-18T05:32:05.477" v="14867" actId="2696"/>
          <pc:sldLayoutMkLst>
            <pc:docMk/>
            <pc:sldMasterMk cId="3756693576" sldId="2147483849"/>
            <pc:sldLayoutMk cId="488807785" sldId="2147483854"/>
          </pc:sldLayoutMkLst>
        </pc:sldLayoutChg>
        <pc:sldLayoutChg chg="del">
          <pc:chgData name="Aurelien Domont" userId="6da7715ce44349b3" providerId="LiveId" clId="{30A766B1-982E-4295-BCAD-093FA0E8E566}" dt="2023-01-18T05:32:05.478" v="14868" actId="2696"/>
          <pc:sldLayoutMkLst>
            <pc:docMk/>
            <pc:sldMasterMk cId="3756693576" sldId="2147483849"/>
            <pc:sldLayoutMk cId="4245953132" sldId="2147483855"/>
          </pc:sldLayoutMkLst>
        </pc:sldLayoutChg>
        <pc:sldLayoutChg chg="del">
          <pc:chgData name="Aurelien Domont" userId="6da7715ce44349b3" providerId="LiveId" clId="{30A766B1-982E-4295-BCAD-093FA0E8E566}" dt="2023-01-18T05:32:05.479" v="14869" actId="2696"/>
          <pc:sldLayoutMkLst>
            <pc:docMk/>
            <pc:sldMasterMk cId="3756693576" sldId="2147483849"/>
            <pc:sldLayoutMk cId="4293824384" sldId="2147483856"/>
          </pc:sldLayoutMkLst>
        </pc:sldLayoutChg>
        <pc:sldLayoutChg chg="del">
          <pc:chgData name="Aurelien Domont" userId="6da7715ce44349b3" providerId="LiveId" clId="{30A766B1-982E-4295-BCAD-093FA0E8E566}" dt="2023-01-18T05:32:05.480" v="14870" actId="2696"/>
          <pc:sldLayoutMkLst>
            <pc:docMk/>
            <pc:sldMasterMk cId="3756693576" sldId="2147483849"/>
            <pc:sldLayoutMk cId="4184741274" sldId="2147483857"/>
          </pc:sldLayoutMkLst>
        </pc:sldLayoutChg>
      </pc:sldMasterChg>
      <pc:sldMasterChg chg="del delSldLayout">
        <pc:chgData name="Aurelien Domont" userId="6da7715ce44349b3" providerId="LiveId" clId="{30A766B1-982E-4295-BCAD-093FA0E8E566}" dt="2023-01-18T05:32:05.051" v="14561" actId="2696"/>
        <pc:sldMasterMkLst>
          <pc:docMk/>
          <pc:sldMasterMk cId="69636476" sldId="2147483858"/>
        </pc:sldMasterMkLst>
        <pc:sldLayoutChg chg="del">
          <pc:chgData name="Aurelien Domont" userId="6da7715ce44349b3" providerId="LiveId" clId="{30A766B1-982E-4295-BCAD-093FA0E8E566}" dt="2023-01-18T05:32:05.039" v="14553" actId="2696"/>
          <pc:sldLayoutMkLst>
            <pc:docMk/>
            <pc:sldMasterMk cId="69636476" sldId="2147483858"/>
            <pc:sldLayoutMk cId="3375827843" sldId="2147483859"/>
          </pc:sldLayoutMkLst>
        </pc:sldLayoutChg>
        <pc:sldLayoutChg chg="del">
          <pc:chgData name="Aurelien Domont" userId="6da7715ce44349b3" providerId="LiveId" clId="{30A766B1-982E-4295-BCAD-093FA0E8E566}" dt="2023-01-18T05:32:05.040" v="14554" actId="2696"/>
          <pc:sldLayoutMkLst>
            <pc:docMk/>
            <pc:sldMasterMk cId="69636476" sldId="2147483858"/>
            <pc:sldLayoutMk cId="73333632" sldId="2147483860"/>
          </pc:sldLayoutMkLst>
        </pc:sldLayoutChg>
        <pc:sldLayoutChg chg="del">
          <pc:chgData name="Aurelien Domont" userId="6da7715ce44349b3" providerId="LiveId" clId="{30A766B1-982E-4295-BCAD-093FA0E8E566}" dt="2023-01-18T05:32:05.043" v="14555" actId="2696"/>
          <pc:sldLayoutMkLst>
            <pc:docMk/>
            <pc:sldMasterMk cId="69636476" sldId="2147483858"/>
            <pc:sldLayoutMk cId="1263693615" sldId="2147483861"/>
          </pc:sldLayoutMkLst>
        </pc:sldLayoutChg>
        <pc:sldLayoutChg chg="del">
          <pc:chgData name="Aurelien Domont" userId="6da7715ce44349b3" providerId="LiveId" clId="{30A766B1-982E-4295-BCAD-093FA0E8E566}" dt="2023-01-18T05:32:05.044" v="14556" actId="2696"/>
          <pc:sldLayoutMkLst>
            <pc:docMk/>
            <pc:sldMasterMk cId="69636476" sldId="2147483858"/>
            <pc:sldLayoutMk cId="2643721266" sldId="2147483862"/>
          </pc:sldLayoutMkLst>
        </pc:sldLayoutChg>
        <pc:sldLayoutChg chg="del">
          <pc:chgData name="Aurelien Domont" userId="6da7715ce44349b3" providerId="LiveId" clId="{30A766B1-982E-4295-BCAD-093FA0E8E566}" dt="2023-01-18T05:32:05.046" v="14557" actId="2696"/>
          <pc:sldLayoutMkLst>
            <pc:docMk/>
            <pc:sldMasterMk cId="69636476" sldId="2147483858"/>
            <pc:sldLayoutMk cId="2226110622" sldId="2147483863"/>
          </pc:sldLayoutMkLst>
        </pc:sldLayoutChg>
        <pc:sldLayoutChg chg="del">
          <pc:chgData name="Aurelien Domont" userId="6da7715ce44349b3" providerId="LiveId" clId="{30A766B1-982E-4295-BCAD-093FA0E8E566}" dt="2023-01-18T05:32:05.047" v="14558" actId="2696"/>
          <pc:sldLayoutMkLst>
            <pc:docMk/>
            <pc:sldMasterMk cId="69636476" sldId="2147483858"/>
            <pc:sldLayoutMk cId="1209841001" sldId="2147483864"/>
          </pc:sldLayoutMkLst>
        </pc:sldLayoutChg>
        <pc:sldLayoutChg chg="del">
          <pc:chgData name="Aurelien Domont" userId="6da7715ce44349b3" providerId="LiveId" clId="{30A766B1-982E-4295-BCAD-093FA0E8E566}" dt="2023-01-18T05:32:05.048" v="14559" actId="2696"/>
          <pc:sldLayoutMkLst>
            <pc:docMk/>
            <pc:sldMasterMk cId="69636476" sldId="2147483858"/>
            <pc:sldLayoutMk cId="1917145445" sldId="2147483865"/>
          </pc:sldLayoutMkLst>
        </pc:sldLayoutChg>
        <pc:sldLayoutChg chg="del">
          <pc:chgData name="Aurelien Domont" userId="6da7715ce44349b3" providerId="LiveId" clId="{30A766B1-982E-4295-BCAD-093FA0E8E566}" dt="2023-01-18T05:32:05.049" v="14560" actId="2696"/>
          <pc:sldLayoutMkLst>
            <pc:docMk/>
            <pc:sldMasterMk cId="69636476" sldId="2147483858"/>
            <pc:sldLayoutMk cId="3887970302" sldId="2147483866"/>
          </pc:sldLayoutMkLst>
        </pc:sldLayoutChg>
      </pc:sldMasterChg>
      <pc:sldMasterChg chg="del delSldLayout">
        <pc:chgData name="Aurelien Domont" userId="6da7715ce44349b3" providerId="LiveId" clId="{30A766B1-982E-4295-BCAD-093FA0E8E566}" dt="2023-01-18T05:32:05.158" v="14642" actId="2696"/>
        <pc:sldMasterMkLst>
          <pc:docMk/>
          <pc:sldMasterMk cId="3758966413" sldId="2147483867"/>
        </pc:sldMasterMkLst>
        <pc:sldLayoutChg chg="del">
          <pc:chgData name="Aurelien Domont" userId="6da7715ce44349b3" providerId="LiveId" clId="{30A766B1-982E-4295-BCAD-093FA0E8E566}" dt="2023-01-18T05:32:05.147" v="14634" actId="2696"/>
          <pc:sldLayoutMkLst>
            <pc:docMk/>
            <pc:sldMasterMk cId="3758966413" sldId="2147483867"/>
            <pc:sldLayoutMk cId="1738247919" sldId="2147483868"/>
          </pc:sldLayoutMkLst>
        </pc:sldLayoutChg>
        <pc:sldLayoutChg chg="del">
          <pc:chgData name="Aurelien Domont" userId="6da7715ce44349b3" providerId="LiveId" clId="{30A766B1-982E-4295-BCAD-093FA0E8E566}" dt="2023-01-18T05:32:05.148" v="14635" actId="2696"/>
          <pc:sldLayoutMkLst>
            <pc:docMk/>
            <pc:sldMasterMk cId="3758966413" sldId="2147483867"/>
            <pc:sldLayoutMk cId="1286894456" sldId="2147483869"/>
          </pc:sldLayoutMkLst>
        </pc:sldLayoutChg>
        <pc:sldLayoutChg chg="del">
          <pc:chgData name="Aurelien Domont" userId="6da7715ce44349b3" providerId="LiveId" clId="{30A766B1-982E-4295-BCAD-093FA0E8E566}" dt="2023-01-18T05:32:05.150" v="14636" actId="2696"/>
          <pc:sldLayoutMkLst>
            <pc:docMk/>
            <pc:sldMasterMk cId="3758966413" sldId="2147483867"/>
            <pc:sldLayoutMk cId="1016208736" sldId="2147483870"/>
          </pc:sldLayoutMkLst>
        </pc:sldLayoutChg>
        <pc:sldLayoutChg chg="del">
          <pc:chgData name="Aurelien Domont" userId="6da7715ce44349b3" providerId="LiveId" clId="{30A766B1-982E-4295-BCAD-093FA0E8E566}" dt="2023-01-18T05:32:05.151" v="14637" actId="2696"/>
          <pc:sldLayoutMkLst>
            <pc:docMk/>
            <pc:sldMasterMk cId="3758966413" sldId="2147483867"/>
            <pc:sldLayoutMk cId="4196854637" sldId="2147483871"/>
          </pc:sldLayoutMkLst>
        </pc:sldLayoutChg>
        <pc:sldLayoutChg chg="del">
          <pc:chgData name="Aurelien Domont" userId="6da7715ce44349b3" providerId="LiveId" clId="{30A766B1-982E-4295-BCAD-093FA0E8E566}" dt="2023-01-18T05:32:05.153" v="14638" actId="2696"/>
          <pc:sldLayoutMkLst>
            <pc:docMk/>
            <pc:sldMasterMk cId="3758966413" sldId="2147483867"/>
            <pc:sldLayoutMk cId="1456674599" sldId="2147483872"/>
          </pc:sldLayoutMkLst>
        </pc:sldLayoutChg>
        <pc:sldLayoutChg chg="del">
          <pc:chgData name="Aurelien Domont" userId="6da7715ce44349b3" providerId="LiveId" clId="{30A766B1-982E-4295-BCAD-093FA0E8E566}" dt="2023-01-18T05:32:05.154" v="14639" actId="2696"/>
          <pc:sldLayoutMkLst>
            <pc:docMk/>
            <pc:sldMasterMk cId="3758966413" sldId="2147483867"/>
            <pc:sldLayoutMk cId="2010622637" sldId="2147483873"/>
          </pc:sldLayoutMkLst>
        </pc:sldLayoutChg>
        <pc:sldLayoutChg chg="del">
          <pc:chgData name="Aurelien Domont" userId="6da7715ce44349b3" providerId="LiveId" clId="{30A766B1-982E-4295-BCAD-093FA0E8E566}" dt="2023-01-18T05:32:05.155" v="14640" actId="2696"/>
          <pc:sldLayoutMkLst>
            <pc:docMk/>
            <pc:sldMasterMk cId="3758966413" sldId="2147483867"/>
            <pc:sldLayoutMk cId="1430162900" sldId="2147483874"/>
          </pc:sldLayoutMkLst>
        </pc:sldLayoutChg>
        <pc:sldLayoutChg chg="del">
          <pc:chgData name="Aurelien Domont" userId="6da7715ce44349b3" providerId="LiveId" clId="{30A766B1-982E-4295-BCAD-093FA0E8E566}" dt="2023-01-18T05:32:05.156" v="14641" actId="2696"/>
          <pc:sldLayoutMkLst>
            <pc:docMk/>
            <pc:sldMasterMk cId="3758966413" sldId="2147483867"/>
            <pc:sldLayoutMk cId="3376697404" sldId="2147483875"/>
          </pc:sldLayoutMkLst>
        </pc:sldLayoutChg>
      </pc:sldMasterChg>
      <pc:sldMasterChg chg="del delSldLayout">
        <pc:chgData name="Aurelien Domont" userId="6da7715ce44349b3" providerId="LiveId" clId="{30A766B1-982E-4295-BCAD-093FA0E8E566}" dt="2023-01-18T05:32:05.267" v="14723" actId="2696"/>
        <pc:sldMasterMkLst>
          <pc:docMk/>
          <pc:sldMasterMk cId="2662506061" sldId="2147483876"/>
        </pc:sldMasterMkLst>
        <pc:sldLayoutChg chg="del">
          <pc:chgData name="Aurelien Domont" userId="6da7715ce44349b3" providerId="LiveId" clId="{30A766B1-982E-4295-BCAD-093FA0E8E566}" dt="2023-01-18T05:32:05.255" v="14715" actId="2696"/>
          <pc:sldLayoutMkLst>
            <pc:docMk/>
            <pc:sldMasterMk cId="2662506061" sldId="2147483876"/>
            <pc:sldLayoutMk cId="2017027208" sldId="2147483877"/>
          </pc:sldLayoutMkLst>
        </pc:sldLayoutChg>
        <pc:sldLayoutChg chg="del">
          <pc:chgData name="Aurelien Domont" userId="6da7715ce44349b3" providerId="LiveId" clId="{30A766B1-982E-4295-BCAD-093FA0E8E566}" dt="2023-01-18T05:32:05.256" v="14716" actId="2696"/>
          <pc:sldLayoutMkLst>
            <pc:docMk/>
            <pc:sldMasterMk cId="2662506061" sldId="2147483876"/>
            <pc:sldLayoutMk cId="3516558254" sldId="2147483878"/>
          </pc:sldLayoutMkLst>
        </pc:sldLayoutChg>
        <pc:sldLayoutChg chg="del">
          <pc:chgData name="Aurelien Domont" userId="6da7715ce44349b3" providerId="LiveId" clId="{30A766B1-982E-4295-BCAD-093FA0E8E566}" dt="2023-01-18T05:32:05.258" v="14717" actId="2696"/>
          <pc:sldLayoutMkLst>
            <pc:docMk/>
            <pc:sldMasterMk cId="2662506061" sldId="2147483876"/>
            <pc:sldLayoutMk cId="1578994221" sldId="2147483879"/>
          </pc:sldLayoutMkLst>
        </pc:sldLayoutChg>
        <pc:sldLayoutChg chg="del">
          <pc:chgData name="Aurelien Domont" userId="6da7715ce44349b3" providerId="LiveId" clId="{30A766B1-982E-4295-BCAD-093FA0E8E566}" dt="2023-01-18T05:32:05.260" v="14718" actId="2696"/>
          <pc:sldLayoutMkLst>
            <pc:docMk/>
            <pc:sldMasterMk cId="2662506061" sldId="2147483876"/>
            <pc:sldLayoutMk cId="126563918" sldId="2147483880"/>
          </pc:sldLayoutMkLst>
        </pc:sldLayoutChg>
        <pc:sldLayoutChg chg="del">
          <pc:chgData name="Aurelien Domont" userId="6da7715ce44349b3" providerId="LiveId" clId="{30A766B1-982E-4295-BCAD-093FA0E8E566}" dt="2023-01-18T05:32:05.262" v="14719" actId="2696"/>
          <pc:sldLayoutMkLst>
            <pc:docMk/>
            <pc:sldMasterMk cId="2662506061" sldId="2147483876"/>
            <pc:sldLayoutMk cId="517947622" sldId="2147483881"/>
          </pc:sldLayoutMkLst>
        </pc:sldLayoutChg>
        <pc:sldLayoutChg chg="del">
          <pc:chgData name="Aurelien Domont" userId="6da7715ce44349b3" providerId="LiveId" clId="{30A766B1-982E-4295-BCAD-093FA0E8E566}" dt="2023-01-18T05:32:05.263" v="14720" actId="2696"/>
          <pc:sldLayoutMkLst>
            <pc:docMk/>
            <pc:sldMasterMk cId="2662506061" sldId="2147483876"/>
            <pc:sldLayoutMk cId="2778919833" sldId="2147483882"/>
          </pc:sldLayoutMkLst>
        </pc:sldLayoutChg>
        <pc:sldLayoutChg chg="del">
          <pc:chgData name="Aurelien Domont" userId="6da7715ce44349b3" providerId="LiveId" clId="{30A766B1-982E-4295-BCAD-093FA0E8E566}" dt="2023-01-18T05:32:05.264" v="14721" actId="2696"/>
          <pc:sldLayoutMkLst>
            <pc:docMk/>
            <pc:sldMasterMk cId="2662506061" sldId="2147483876"/>
            <pc:sldLayoutMk cId="66886828" sldId="2147483883"/>
          </pc:sldLayoutMkLst>
        </pc:sldLayoutChg>
        <pc:sldLayoutChg chg="del">
          <pc:chgData name="Aurelien Domont" userId="6da7715ce44349b3" providerId="LiveId" clId="{30A766B1-982E-4295-BCAD-093FA0E8E566}" dt="2023-01-18T05:32:05.265" v="14722" actId="2696"/>
          <pc:sldLayoutMkLst>
            <pc:docMk/>
            <pc:sldMasterMk cId="2662506061" sldId="2147483876"/>
            <pc:sldLayoutMk cId="934186047" sldId="2147483884"/>
          </pc:sldLayoutMkLst>
        </pc:sldLayoutChg>
      </pc:sldMasterChg>
      <pc:sldMasterChg chg="del delSldLayout">
        <pc:chgData name="Aurelien Domont" userId="6da7715ce44349b3" providerId="LiveId" clId="{30A766B1-982E-4295-BCAD-093FA0E8E566}" dt="2023-01-18T05:32:05.371" v="14801" actId="2696"/>
        <pc:sldMasterMkLst>
          <pc:docMk/>
          <pc:sldMasterMk cId="3231462034" sldId="2147483885"/>
        </pc:sldMasterMkLst>
        <pc:sldLayoutChg chg="del">
          <pc:chgData name="Aurelien Domont" userId="6da7715ce44349b3" providerId="LiveId" clId="{30A766B1-982E-4295-BCAD-093FA0E8E566}" dt="2023-01-18T05:32:05.361" v="14793" actId="2696"/>
          <pc:sldLayoutMkLst>
            <pc:docMk/>
            <pc:sldMasterMk cId="3231462034" sldId="2147483885"/>
            <pc:sldLayoutMk cId="3962238946" sldId="2147483886"/>
          </pc:sldLayoutMkLst>
        </pc:sldLayoutChg>
        <pc:sldLayoutChg chg="del">
          <pc:chgData name="Aurelien Domont" userId="6da7715ce44349b3" providerId="LiveId" clId="{30A766B1-982E-4295-BCAD-093FA0E8E566}" dt="2023-01-18T05:32:05.363" v="14794" actId="2696"/>
          <pc:sldLayoutMkLst>
            <pc:docMk/>
            <pc:sldMasterMk cId="3231462034" sldId="2147483885"/>
            <pc:sldLayoutMk cId="2509730189" sldId="2147483887"/>
          </pc:sldLayoutMkLst>
        </pc:sldLayoutChg>
        <pc:sldLayoutChg chg="del">
          <pc:chgData name="Aurelien Domont" userId="6da7715ce44349b3" providerId="LiveId" clId="{30A766B1-982E-4295-BCAD-093FA0E8E566}" dt="2023-01-18T05:32:05.364" v="14795" actId="2696"/>
          <pc:sldLayoutMkLst>
            <pc:docMk/>
            <pc:sldMasterMk cId="3231462034" sldId="2147483885"/>
            <pc:sldLayoutMk cId="3648888047" sldId="2147483888"/>
          </pc:sldLayoutMkLst>
        </pc:sldLayoutChg>
        <pc:sldLayoutChg chg="del">
          <pc:chgData name="Aurelien Domont" userId="6da7715ce44349b3" providerId="LiveId" clId="{30A766B1-982E-4295-BCAD-093FA0E8E566}" dt="2023-01-18T05:32:05.365" v="14796" actId="2696"/>
          <pc:sldLayoutMkLst>
            <pc:docMk/>
            <pc:sldMasterMk cId="3231462034" sldId="2147483885"/>
            <pc:sldLayoutMk cId="2735548184" sldId="2147483889"/>
          </pc:sldLayoutMkLst>
        </pc:sldLayoutChg>
        <pc:sldLayoutChg chg="del">
          <pc:chgData name="Aurelien Domont" userId="6da7715ce44349b3" providerId="LiveId" clId="{30A766B1-982E-4295-BCAD-093FA0E8E566}" dt="2023-01-18T05:32:05.366" v="14797" actId="2696"/>
          <pc:sldLayoutMkLst>
            <pc:docMk/>
            <pc:sldMasterMk cId="3231462034" sldId="2147483885"/>
            <pc:sldLayoutMk cId="158222190" sldId="2147483890"/>
          </pc:sldLayoutMkLst>
        </pc:sldLayoutChg>
        <pc:sldLayoutChg chg="del">
          <pc:chgData name="Aurelien Domont" userId="6da7715ce44349b3" providerId="LiveId" clId="{30A766B1-982E-4295-BCAD-093FA0E8E566}" dt="2023-01-18T05:32:05.367" v="14798" actId="2696"/>
          <pc:sldLayoutMkLst>
            <pc:docMk/>
            <pc:sldMasterMk cId="3231462034" sldId="2147483885"/>
            <pc:sldLayoutMk cId="853167020" sldId="2147483891"/>
          </pc:sldLayoutMkLst>
        </pc:sldLayoutChg>
        <pc:sldLayoutChg chg="del">
          <pc:chgData name="Aurelien Domont" userId="6da7715ce44349b3" providerId="LiveId" clId="{30A766B1-982E-4295-BCAD-093FA0E8E566}" dt="2023-01-18T05:32:05.368" v="14799" actId="2696"/>
          <pc:sldLayoutMkLst>
            <pc:docMk/>
            <pc:sldMasterMk cId="3231462034" sldId="2147483885"/>
            <pc:sldLayoutMk cId="1051784428" sldId="2147483892"/>
          </pc:sldLayoutMkLst>
        </pc:sldLayoutChg>
        <pc:sldLayoutChg chg="del">
          <pc:chgData name="Aurelien Domont" userId="6da7715ce44349b3" providerId="LiveId" clId="{30A766B1-982E-4295-BCAD-093FA0E8E566}" dt="2023-01-18T05:32:05.369" v="14800" actId="2696"/>
          <pc:sldLayoutMkLst>
            <pc:docMk/>
            <pc:sldMasterMk cId="3231462034" sldId="2147483885"/>
            <pc:sldLayoutMk cId="108581143" sldId="2147483893"/>
          </pc:sldLayoutMkLst>
        </pc:sldLayoutChg>
      </pc:sldMasterChg>
      <pc:sldMasterChg chg="del delSldLayout">
        <pc:chgData name="Aurelien Domont" userId="6da7715ce44349b3" providerId="LiveId" clId="{30A766B1-982E-4295-BCAD-093FA0E8E566}" dt="2023-01-18T05:32:05.508" v="14889" actId="2696"/>
        <pc:sldMasterMkLst>
          <pc:docMk/>
          <pc:sldMasterMk cId="2601450054" sldId="2147483894"/>
        </pc:sldMasterMkLst>
        <pc:sldLayoutChg chg="del">
          <pc:chgData name="Aurelien Domont" userId="6da7715ce44349b3" providerId="LiveId" clId="{30A766B1-982E-4295-BCAD-093FA0E8E566}" dt="2023-01-18T05:32:05.496" v="14881" actId="2696"/>
          <pc:sldLayoutMkLst>
            <pc:docMk/>
            <pc:sldMasterMk cId="2601450054" sldId="2147483894"/>
            <pc:sldLayoutMk cId="3510696009" sldId="2147483895"/>
          </pc:sldLayoutMkLst>
        </pc:sldLayoutChg>
        <pc:sldLayoutChg chg="del">
          <pc:chgData name="Aurelien Domont" userId="6da7715ce44349b3" providerId="LiveId" clId="{30A766B1-982E-4295-BCAD-093FA0E8E566}" dt="2023-01-18T05:32:05.498" v="14882" actId="2696"/>
          <pc:sldLayoutMkLst>
            <pc:docMk/>
            <pc:sldMasterMk cId="2601450054" sldId="2147483894"/>
            <pc:sldLayoutMk cId="529214048" sldId="2147483896"/>
          </pc:sldLayoutMkLst>
        </pc:sldLayoutChg>
        <pc:sldLayoutChg chg="del">
          <pc:chgData name="Aurelien Domont" userId="6da7715ce44349b3" providerId="LiveId" clId="{30A766B1-982E-4295-BCAD-093FA0E8E566}" dt="2023-01-18T05:32:05.499" v="14883" actId="2696"/>
          <pc:sldLayoutMkLst>
            <pc:docMk/>
            <pc:sldMasterMk cId="2601450054" sldId="2147483894"/>
            <pc:sldLayoutMk cId="1957249364" sldId="2147483897"/>
          </pc:sldLayoutMkLst>
        </pc:sldLayoutChg>
        <pc:sldLayoutChg chg="del">
          <pc:chgData name="Aurelien Domont" userId="6da7715ce44349b3" providerId="LiveId" clId="{30A766B1-982E-4295-BCAD-093FA0E8E566}" dt="2023-01-18T05:32:05.500" v="14884" actId="2696"/>
          <pc:sldLayoutMkLst>
            <pc:docMk/>
            <pc:sldMasterMk cId="2601450054" sldId="2147483894"/>
            <pc:sldLayoutMk cId="3592154188" sldId="2147483898"/>
          </pc:sldLayoutMkLst>
        </pc:sldLayoutChg>
        <pc:sldLayoutChg chg="del">
          <pc:chgData name="Aurelien Domont" userId="6da7715ce44349b3" providerId="LiveId" clId="{30A766B1-982E-4295-BCAD-093FA0E8E566}" dt="2023-01-18T05:32:05.501" v="14885" actId="2696"/>
          <pc:sldLayoutMkLst>
            <pc:docMk/>
            <pc:sldMasterMk cId="2601450054" sldId="2147483894"/>
            <pc:sldLayoutMk cId="3674217975" sldId="2147483899"/>
          </pc:sldLayoutMkLst>
        </pc:sldLayoutChg>
        <pc:sldLayoutChg chg="del">
          <pc:chgData name="Aurelien Domont" userId="6da7715ce44349b3" providerId="LiveId" clId="{30A766B1-982E-4295-BCAD-093FA0E8E566}" dt="2023-01-18T05:32:05.502" v="14886" actId="2696"/>
          <pc:sldLayoutMkLst>
            <pc:docMk/>
            <pc:sldMasterMk cId="2601450054" sldId="2147483894"/>
            <pc:sldLayoutMk cId="4107720080" sldId="2147483900"/>
          </pc:sldLayoutMkLst>
        </pc:sldLayoutChg>
        <pc:sldLayoutChg chg="del">
          <pc:chgData name="Aurelien Domont" userId="6da7715ce44349b3" providerId="LiveId" clId="{30A766B1-982E-4295-BCAD-093FA0E8E566}" dt="2023-01-18T05:32:05.504" v="14887" actId="2696"/>
          <pc:sldLayoutMkLst>
            <pc:docMk/>
            <pc:sldMasterMk cId="2601450054" sldId="2147483894"/>
            <pc:sldLayoutMk cId="3551989132" sldId="2147483901"/>
          </pc:sldLayoutMkLst>
        </pc:sldLayoutChg>
        <pc:sldLayoutChg chg="del">
          <pc:chgData name="Aurelien Domont" userId="6da7715ce44349b3" providerId="LiveId" clId="{30A766B1-982E-4295-BCAD-093FA0E8E566}" dt="2023-01-18T05:32:05.505" v="14888" actId="2696"/>
          <pc:sldLayoutMkLst>
            <pc:docMk/>
            <pc:sldMasterMk cId="2601450054" sldId="2147483894"/>
            <pc:sldLayoutMk cId="2613304387" sldId="2147483902"/>
          </pc:sldLayoutMkLst>
        </pc:sldLayoutChg>
      </pc:sldMasterChg>
      <pc:sldMasterChg chg="del delSldLayout">
        <pc:chgData name="Aurelien Domont" userId="6da7715ce44349b3" providerId="LiveId" clId="{30A766B1-982E-4295-BCAD-093FA0E8E566}" dt="2023-01-18T05:32:05.060" v="14570" actId="2696"/>
        <pc:sldMasterMkLst>
          <pc:docMk/>
          <pc:sldMasterMk cId="2303736675" sldId="2147483903"/>
        </pc:sldMasterMkLst>
        <pc:sldLayoutChg chg="del">
          <pc:chgData name="Aurelien Domont" userId="6da7715ce44349b3" providerId="LiveId" clId="{30A766B1-982E-4295-BCAD-093FA0E8E566}" dt="2023-01-18T05:32:05.052" v="14562" actId="2696"/>
          <pc:sldLayoutMkLst>
            <pc:docMk/>
            <pc:sldMasterMk cId="2303736675" sldId="2147483903"/>
            <pc:sldLayoutMk cId="4049569803" sldId="2147483904"/>
          </pc:sldLayoutMkLst>
        </pc:sldLayoutChg>
        <pc:sldLayoutChg chg="del">
          <pc:chgData name="Aurelien Domont" userId="6da7715ce44349b3" providerId="LiveId" clId="{30A766B1-982E-4295-BCAD-093FA0E8E566}" dt="2023-01-18T05:32:05.052" v="14563" actId="2696"/>
          <pc:sldLayoutMkLst>
            <pc:docMk/>
            <pc:sldMasterMk cId="2303736675" sldId="2147483903"/>
            <pc:sldLayoutMk cId="1792220711" sldId="2147483905"/>
          </pc:sldLayoutMkLst>
        </pc:sldLayoutChg>
        <pc:sldLayoutChg chg="del">
          <pc:chgData name="Aurelien Domont" userId="6da7715ce44349b3" providerId="LiveId" clId="{30A766B1-982E-4295-BCAD-093FA0E8E566}" dt="2023-01-18T05:32:05.054" v="14564" actId="2696"/>
          <pc:sldLayoutMkLst>
            <pc:docMk/>
            <pc:sldMasterMk cId="2303736675" sldId="2147483903"/>
            <pc:sldLayoutMk cId="1708966056" sldId="2147483906"/>
          </pc:sldLayoutMkLst>
        </pc:sldLayoutChg>
        <pc:sldLayoutChg chg="del">
          <pc:chgData name="Aurelien Domont" userId="6da7715ce44349b3" providerId="LiveId" clId="{30A766B1-982E-4295-BCAD-093FA0E8E566}" dt="2023-01-18T05:32:05.055" v="14565" actId="2696"/>
          <pc:sldLayoutMkLst>
            <pc:docMk/>
            <pc:sldMasterMk cId="2303736675" sldId="2147483903"/>
            <pc:sldLayoutMk cId="577810044" sldId="2147483907"/>
          </pc:sldLayoutMkLst>
        </pc:sldLayoutChg>
        <pc:sldLayoutChg chg="del">
          <pc:chgData name="Aurelien Domont" userId="6da7715ce44349b3" providerId="LiveId" clId="{30A766B1-982E-4295-BCAD-093FA0E8E566}" dt="2023-01-18T05:32:05.056" v="14566" actId="2696"/>
          <pc:sldLayoutMkLst>
            <pc:docMk/>
            <pc:sldMasterMk cId="2303736675" sldId="2147483903"/>
            <pc:sldLayoutMk cId="214782824" sldId="2147483908"/>
          </pc:sldLayoutMkLst>
        </pc:sldLayoutChg>
        <pc:sldLayoutChg chg="del">
          <pc:chgData name="Aurelien Domont" userId="6da7715ce44349b3" providerId="LiveId" clId="{30A766B1-982E-4295-BCAD-093FA0E8E566}" dt="2023-01-18T05:32:05.056" v="14567" actId="2696"/>
          <pc:sldLayoutMkLst>
            <pc:docMk/>
            <pc:sldMasterMk cId="2303736675" sldId="2147483903"/>
            <pc:sldLayoutMk cId="3287194076" sldId="2147483909"/>
          </pc:sldLayoutMkLst>
        </pc:sldLayoutChg>
        <pc:sldLayoutChg chg="del">
          <pc:chgData name="Aurelien Domont" userId="6da7715ce44349b3" providerId="LiveId" clId="{30A766B1-982E-4295-BCAD-093FA0E8E566}" dt="2023-01-18T05:32:05.057" v="14568" actId="2696"/>
          <pc:sldLayoutMkLst>
            <pc:docMk/>
            <pc:sldMasterMk cId="2303736675" sldId="2147483903"/>
            <pc:sldLayoutMk cId="4210504961" sldId="2147483910"/>
          </pc:sldLayoutMkLst>
        </pc:sldLayoutChg>
        <pc:sldLayoutChg chg="del">
          <pc:chgData name="Aurelien Domont" userId="6da7715ce44349b3" providerId="LiveId" clId="{30A766B1-982E-4295-BCAD-093FA0E8E566}" dt="2023-01-18T05:32:05.058" v="14569" actId="2696"/>
          <pc:sldLayoutMkLst>
            <pc:docMk/>
            <pc:sldMasterMk cId="2303736675" sldId="2147483903"/>
            <pc:sldLayoutMk cId="3418453172" sldId="2147483911"/>
          </pc:sldLayoutMkLst>
        </pc:sldLayoutChg>
      </pc:sldMasterChg>
      <pc:sldMasterChg chg="del delSldLayout">
        <pc:chgData name="Aurelien Domont" userId="6da7715ce44349b3" providerId="LiveId" clId="{30A766B1-982E-4295-BCAD-093FA0E8E566}" dt="2023-01-18T05:32:05.168" v="14651" actId="2696"/>
        <pc:sldMasterMkLst>
          <pc:docMk/>
          <pc:sldMasterMk cId="1103747743" sldId="2147483912"/>
        </pc:sldMasterMkLst>
        <pc:sldLayoutChg chg="del">
          <pc:chgData name="Aurelien Domont" userId="6da7715ce44349b3" providerId="LiveId" clId="{30A766B1-982E-4295-BCAD-093FA0E8E566}" dt="2023-01-18T05:32:05.159" v="14643" actId="2696"/>
          <pc:sldLayoutMkLst>
            <pc:docMk/>
            <pc:sldMasterMk cId="1103747743" sldId="2147483912"/>
            <pc:sldLayoutMk cId="1771153459" sldId="2147483913"/>
          </pc:sldLayoutMkLst>
        </pc:sldLayoutChg>
        <pc:sldLayoutChg chg="del">
          <pc:chgData name="Aurelien Domont" userId="6da7715ce44349b3" providerId="LiveId" clId="{30A766B1-982E-4295-BCAD-093FA0E8E566}" dt="2023-01-18T05:32:05.160" v="14644" actId="2696"/>
          <pc:sldLayoutMkLst>
            <pc:docMk/>
            <pc:sldMasterMk cId="1103747743" sldId="2147483912"/>
            <pc:sldLayoutMk cId="1497989126" sldId="2147483914"/>
          </pc:sldLayoutMkLst>
        </pc:sldLayoutChg>
        <pc:sldLayoutChg chg="del">
          <pc:chgData name="Aurelien Domont" userId="6da7715ce44349b3" providerId="LiveId" clId="{30A766B1-982E-4295-BCAD-093FA0E8E566}" dt="2023-01-18T05:32:05.162" v="14645" actId="2696"/>
          <pc:sldLayoutMkLst>
            <pc:docMk/>
            <pc:sldMasterMk cId="1103747743" sldId="2147483912"/>
            <pc:sldLayoutMk cId="3256794929" sldId="2147483915"/>
          </pc:sldLayoutMkLst>
        </pc:sldLayoutChg>
        <pc:sldLayoutChg chg="del">
          <pc:chgData name="Aurelien Domont" userId="6da7715ce44349b3" providerId="LiveId" clId="{30A766B1-982E-4295-BCAD-093FA0E8E566}" dt="2023-01-18T05:32:05.163" v="14646" actId="2696"/>
          <pc:sldLayoutMkLst>
            <pc:docMk/>
            <pc:sldMasterMk cId="1103747743" sldId="2147483912"/>
            <pc:sldLayoutMk cId="1702750948" sldId="2147483916"/>
          </pc:sldLayoutMkLst>
        </pc:sldLayoutChg>
        <pc:sldLayoutChg chg="del">
          <pc:chgData name="Aurelien Domont" userId="6da7715ce44349b3" providerId="LiveId" clId="{30A766B1-982E-4295-BCAD-093FA0E8E566}" dt="2023-01-18T05:32:05.164" v="14647" actId="2696"/>
          <pc:sldLayoutMkLst>
            <pc:docMk/>
            <pc:sldMasterMk cId="1103747743" sldId="2147483912"/>
            <pc:sldLayoutMk cId="4002274165" sldId="2147483917"/>
          </pc:sldLayoutMkLst>
        </pc:sldLayoutChg>
        <pc:sldLayoutChg chg="del">
          <pc:chgData name="Aurelien Domont" userId="6da7715ce44349b3" providerId="LiveId" clId="{30A766B1-982E-4295-BCAD-093FA0E8E566}" dt="2023-01-18T05:32:05.165" v="14648" actId="2696"/>
          <pc:sldLayoutMkLst>
            <pc:docMk/>
            <pc:sldMasterMk cId="1103747743" sldId="2147483912"/>
            <pc:sldLayoutMk cId="404085134" sldId="2147483918"/>
          </pc:sldLayoutMkLst>
        </pc:sldLayoutChg>
        <pc:sldLayoutChg chg="del">
          <pc:chgData name="Aurelien Domont" userId="6da7715ce44349b3" providerId="LiveId" clId="{30A766B1-982E-4295-BCAD-093FA0E8E566}" dt="2023-01-18T05:32:05.165" v="14649" actId="2696"/>
          <pc:sldLayoutMkLst>
            <pc:docMk/>
            <pc:sldMasterMk cId="1103747743" sldId="2147483912"/>
            <pc:sldLayoutMk cId="4006456282" sldId="2147483919"/>
          </pc:sldLayoutMkLst>
        </pc:sldLayoutChg>
        <pc:sldLayoutChg chg="del">
          <pc:chgData name="Aurelien Domont" userId="6da7715ce44349b3" providerId="LiveId" clId="{30A766B1-982E-4295-BCAD-093FA0E8E566}" dt="2023-01-18T05:32:05.166" v="14650" actId="2696"/>
          <pc:sldLayoutMkLst>
            <pc:docMk/>
            <pc:sldMasterMk cId="1103747743" sldId="2147483912"/>
            <pc:sldLayoutMk cId="3056184832" sldId="2147483920"/>
          </pc:sldLayoutMkLst>
        </pc:sldLayoutChg>
      </pc:sldMasterChg>
      <pc:sldMasterChg chg="del delSldLayout">
        <pc:chgData name="Aurelien Domont" userId="6da7715ce44349b3" providerId="LiveId" clId="{30A766B1-982E-4295-BCAD-093FA0E8E566}" dt="2023-01-18T05:32:05.384" v="14810" actId="2696"/>
        <pc:sldMasterMkLst>
          <pc:docMk/>
          <pc:sldMasterMk cId="2503626868" sldId="2147483929"/>
        </pc:sldMasterMkLst>
        <pc:sldLayoutChg chg="del">
          <pc:chgData name="Aurelien Domont" userId="6da7715ce44349b3" providerId="LiveId" clId="{30A766B1-982E-4295-BCAD-093FA0E8E566}" dt="2023-01-18T05:32:05.372" v="14802" actId="2696"/>
          <pc:sldLayoutMkLst>
            <pc:docMk/>
            <pc:sldMasterMk cId="2503626868" sldId="2147483929"/>
            <pc:sldLayoutMk cId="1172753313" sldId="2147483930"/>
          </pc:sldLayoutMkLst>
        </pc:sldLayoutChg>
        <pc:sldLayoutChg chg="del">
          <pc:chgData name="Aurelien Domont" userId="6da7715ce44349b3" providerId="LiveId" clId="{30A766B1-982E-4295-BCAD-093FA0E8E566}" dt="2023-01-18T05:32:05.375" v="14803" actId="2696"/>
          <pc:sldLayoutMkLst>
            <pc:docMk/>
            <pc:sldMasterMk cId="2503626868" sldId="2147483929"/>
            <pc:sldLayoutMk cId="2625236247" sldId="2147483931"/>
          </pc:sldLayoutMkLst>
        </pc:sldLayoutChg>
        <pc:sldLayoutChg chg="del">
          <pc:chgData name="Aurelien Domont" userId="6da7715ce44349b3" providerId="LiveId" clId="{30A766B1-982E-4295-BCAD-093FA0E8E566}" dt="2023-01-18T05:32:05.376" v="14804" actId="2696"/>
          <pc:sldLayoutMkLst>
            <pc:docMk/>
            <pc:sldMasterMk cId="2503626868" sldId="2147483929"/>
            <pc:sldLayoutMk cId="2666335352" sldId="2147483932"/>
          </pc:sldLayoutMkLst>
        </pc:sldLayoutChg>
        <pc:sldLayoutChg chg="del">
          <pc:chgData name="Aurelien Domont" userId="6da7715ce44349b3" providerId="LiveId" clId="{30A766B1-982E-4295-BCAD-093FA0E8E566}" dt="2023-01-18T05:32:05.378" v="14805" actId="2696"/>
          <pc:sldLayoutMkLst>
            <pc:docMk/>
            <pc:sldMasterMk cId="2503626868" sldId="2147483929"/>
            <pc:sldLayoutMk cId="3575676633" sldId="2147483933"/>
          </pc:sldLayoutMkLst>
        </pc:sldLayoutChg>
        <pc:sldLayoutChg chg="del">
          <pc:chgData name="Aurelien Domont" userId="6da7715ce44349b3" providerId="LiveId" clId="{30A766B1-982E-4295-BCAD-093FA0E8E566}" dt="2023-01-18T05:32:05.379" v="14806" actId="2696"/>
          <pc:sldLayoutMkLst>
            <pc:docMk/>
            <pc:sldMasterMk cId="2503626868" sldId="2147483929"/>
            <pc:sldLayoutMk cId="27178951" sldId="2147483934"/>
          </pc:sldLayoutMkLst>
        </pc:sldLayoutChg>
        <pc:sldLayoutChg chg="del">
          <pc:chgData name="Aurelien Domont" userId="6da7715ce44349b3" providerId="LiveId" clId="{30A766B1-982E-4295-BCAD-093FA0E8E566}" dt="2023-01-18T05:32:05.380" v="14807" actId="2696"/>
          <pc:sldLayoutMkLst>
            <pc:docMk/>
            <pc:sldMasterMk cId="2503626868" sldId="2147483929"/>
            <pc:sldLayoutMk cId="3086256664" sldId="2147483935"/>
          </pc:sldLayoutMkLst>
        </pc:sldLayoutChg>
        <pc:sldLayoutChg chg="del">
          <pc:chgData name="Aurelien Domont" userId="6da7715ce44349b3" providerId="LiveId" clId="{30A766B1-982E-4295-BCAD-093FA0E8E566}" dt="2023-01-18T05:32:05.381" v="14808" actId="2696"/>
          <pc:sldLayoutMkLst>
            <pc:docMk/>
            <pc:sldMasterMk cId="2503626868" sldId="2147483929"/>
            <pc:sldLayoutMk cId="2153815393" sldId="2147483936"/>
          </pc:sldLayoutMkLst>
        </pc:sldLayoutChg>
        <pc:sldLayoutChg chg="del">
          <pc:chgData name="Aurelien Domont" userId="6da7715ce44349b3" providerId="LiveId" clId="{30A766B1-982E-4295-BCAD-093FA0E8E566}" dt="2023-01-18T05:32:05.382" v="14809" actId="2696"/>
          <pc:sldLayoutMkLst>
            <pc:docMk/>
            <pc:sldMasterMk cId="2503626868" sldId="2147483929"/>
            <pc:sldLayoutMk cId="1942213134" sldId="2147483937"/>
          </pc:sldLayoutMkLst>
        </pc:sldLayoutChg>
      </pc:sldMasterChg>
      <pc:sldMasterChg chg="del delSldLayout">
        <pc:chgData name="Aurelien Domont" userId="6da7715ce44349b3" providerId="LiveId" clId="{30A766B1-982E-4295-BCAD-093FA0E8E566}" dt="2023-01-18T05:32:05.525" v="14898" actId="2696"/>
        <pc:sldMasterMkLst>
          <pc:docMk/>
          <pc:sldMasterMk cId="1019125022" sldId="2147483938"/>
        </pc:sldMasterMkLst>
        <pc:sldLayoutChg chg="del">
          <pc:chgData name="Aurelien Domont" userId="6da7715ce44349b3" providerId="LiveId" clId="{30A766B1-982E-4295-BCAD-093FA0E8E566}" dt="2023-01-18T05:32:05.510" v="14890" actId="2696"/>
          <pc:sldLayoutMkLst>
            <pc:docMk/>
            <pc:sldMasterMk cId="1019125022" sldId="2147483938"/>
            <pc:sldLayoutMk cId="2439662140" sldId="2147483939"/>
          </pc:sldLayoutMkLst>
        </pc:sldLayoutChg>
        <pc:sldLayoutChg chg="del">
          <pc:chgData name="Aurelien Domont" userId="6da7715ce44349b3" providerId="LiveId" clId="{30A766B1-982E-4295-BCAD-093FA0E8E566}" dt="2023-01-18T05:32:05.511" v="14891" actId="2696"/>
          <pc:sldLayoutMkLst>
            <pc:docMk/>
            <pc:sldMasterMk cId="1019125022" sldId="2147483938"/>
            <pc:sldLayoutMk cId="324078384" sldId="2147483940"/>
          </pc:sldLayoutMkLst>
        </pc:sldLayoutChg>
        <pc:sldLayoutChg chg="del">
          <pc:chgData name="Aurelien Domont" userId="6da7715ce44349b3" providerId="LiveId" clId="{30A766B1-982E-4295-BCAD-093FA0E8E566}" dt="2023-01-18T05:32:05.513" v="14892" actId="2696"/>
          <pc:sldLayoutMkLst>
            <pc:docMk/>
            <pc:sldMasterMk cId="1019125022" sldId="2147483938"/>
            <pc:sldLayoutMk cId="1531897575" sldId="2147483941"/>
          </pc:sldLayoutMkLst>
        </pc:sldLayoutChg>
        <pc:sldLayoutChg chg="del">
          <pc:chgData name="Aurelien Domont" userId="6da7715ce44349b3" providerId="LiveId" clId="{30A766B1-982E-4295-BCAD-093FA0E8E566}" dt="2023-01-18T05:32:05.515" v="14893" actId="2696"/>
          <pc:sldLayoutMkLst>
            <pc:docMk/>
            <pc:sldMasterMk cId="1019125022" sldId="2147483938"/>
            <pc:sldLayoutMk cId="2649590993" sldId="2147483942"/>
          </pc:sldLayoutMkLst>
        </pc:sldLayoutChg>
        <pc:sldLayoutChg chg="del">
          <pc:chgData name="Aurelien Domont" userId="6da7715ce44349b3" providerId="LiveId" clId="{30A766B1-982E-4295-BCAD-093FA0E8E566}" dt="2023-01-18T05:32:05.517" v="14894" actId="2696"/>
          <pc:sldLayoutMkLst>
            <pc:docMk/>
            <pc:sldMasterMk cId="1019125022" sldId="2147483938"/>
            <pc:sldLayoutMk cId="1551786219" sldId="2147483943"/>
          </pc:sldLayoutMkLst>
        </pc:sldLayoutChg>
        <pc:sldLayoutChg chg="del">
          <pc:chgData name="Aurelien Domont" userId="6da7715ce44349b3" providerId="LiveId" clId="{30A766B1-982E-4295-BCAD-093FA0E8E566}" dt="2023-01-18T05:32:05.518" v="14895" actId="2696"/>
          <pc:sldLayoutMkLst>
            <pc:docMk/>
            <pc:sldMasterMk cId="1019125022" sldId="2147483938"/>
            <pc:sldLayoutMk cId="1982278711" sldId="2147483944"/>
          </pc:sldLayoutMkLst>
        </pc:sldLayoutChg>
        <pc:sldLayoutChg chg="del">
          <pc:chgData name="Aurelien Domont" userId="6da7715ce44349b3" providerId="LiveId" clId="{30A766B1-982E-4295-BCAD-093FA0E8E566}" dt="2023-01-18T05:32:05.520" v="14896" actId="2696"/>
          <pc:sldLayoutMkLst>
            <pc:docMk/>
            <pc:sldMasterMk cId="1019125022" sldId="2147483938"/>
            <pc:sldLayoutMk cId="4102702285" sldId="2147483945"/>
          </pc:sldLayoutMkLst>
        </pc:sldLayoutChg>
        <pc:sldLayoutChg chg="del">
          <pc:chgData name="Aurelien Domont" userId="6da7715ce44349b3" providerId="LiveId" clId="{30A766B1-982E-4295-BCAD-093FA0E8E566}" dt="2023-01-18T05:32:05.521" v="14897" actId="2696"/>
          <pc:sldLayoutMkLst>
            <pc:docMk/>
            <pc:sldMasterMk cId="1019125022" sldId="2147483938"/>
            <pc:sldLayoutMk cId="1998937205" sldId="2147483946"/>
          </pc:sldLayoutMkLst>
        </pc:sldLayoutChg>
      </pc:sldMasterChg>
      <pc:sldMasterChg chg="del delSldLayout">
        <pc:chgData name="Aurelien Domont" userId="6da7715ce44349b3" providerId="LiveId" clId="{30A766B1-982E-4295-BCAD-093FA0E8E566}" dt="2023-01-18T05:32:05.075" v="14579" actId="2696"/>
        <pc:sldMasterMkLst>
          <pc:docMk/>
          <pc:sldMasterMk cId="1699065741" sldId="2147483947"/>
        </pc:sldMasterMkLst>
        <pc:sldLayoutChg chg="del">
          <pc:chgData name="Aurelien Domont" userId="6da7715ce44349b3" providerId="LiveId" clId="{30A766B1-982E-4295-BCAD-093FA0E8E566}" dt="2023-01-18T05:32:05.062" v="14571" actId="2696"/>
          <pc:sldLayoutMkLst>
            <pc:docMk/>
            <pc:sldMasterMk cId="1699065741" sldId="2147483947"/>
            <pc:sldLayoutMk cId="3752053168" sldId="2147483948"/>
          </pc:sldLayoutMkLst>
        </pc:sldLayoutChg>
        <pc:sldLayoutChg chg="del">
          <pc:chgData name="Aurelien Domont" userId="6da7715ce44349b3" providerId="LiveId" clId="{30A766B1-982E-4295-BCAD-093FA0E8E566}" dt="2023-01-18T05:32:05.063" v="14572" actId="2696"/>
          <pc:sldLayoutMkLst>
            <pc:docMk/>
            <pc:sldMasterMk cId="1699065741" sldId="2147483947"/>
            <pc:sldLayoutMk cId="3542313388" sldId="2147483949"/>
          </pc:sldLayoutMkLst>
        </pc:sldLayoutChg>
        <pc:sldLayoutChg chg="del">
          <pc:chgData name="Aurelien Domont" userId="6da7715ce44349b3" providerId="LiveId" clId="{30A766B1-982E-4295-BCAD-093FA0E8E566}" dt="2023-01-18T05:32:05.065" v="14573" actId="2696"/>
          <pc:sldLayoutMkLst>
            <pc:docMk/>
            <pc:sldMasterMk cId="1699065741" sldId="2147483947"/>
            <pc:sldLayoutMk cId="1124148130" sldId="2147483950"/>
          </pc:sldLayoutMkLst>
        </pc:sldLayoutChg>
        <pc:sldLayoutChg chg="del">
          <pc:chgData name="Aurelien Domont" userId="6da7715ce44349b3" providerId="LiveId" clId="{30A766B1-982E-4295-BCAD-093FA0E8E566}" dt="2023-01-18T05:32:05.066" v="14574" actId="2696"/>
          <pc:sldLayoutMkLst>
            <pc:docMk/>
            <pc:sldMasterMk cId="1699065741" sldId="2147483947"/>
            <pc:sldLayoutMk cId="4284768405" sldId="2147483951"/>
          </pc:sldLayoutMkLst>
        </pc:sldLayoutChg>
        <pc:sldLayoutChg chg="del">
          <pc:chgData name="Aurelien Domont" userId="6da7715ce44349b3" providerId="LiveId" clId="{30A766B1-982E-4295-BCAD-093FA0E8E566}" dt="2023-01-18T05:32:05.068" v="14575" actId="2696"/>
          <pc:sldLayoutMkLst>
            <pc:docMk/>
            <pc:sldMasterMk cId="1699065741" sldId="2147483947"/>
            <pc:sldLayoutMk cId="4042663090" sldId="2147483952"/>
          </pc:sldLayoutMkLst>
        </pc:sldLayoutChg>
        <pc:sldLayoutChg chg="del">
          <pc:chgData name="Aurelien Domont" userId="6da7715ce44349b3" providerId="LiveId" clId="{30A766B1-982E-4295-BCAD-093FA0E8E566}" dt="2023-01-18T05:32:05.069" v="14576" actId="2696"/>
          <pc:sldLayoutMkLst>
            <pc:docMk/>
            <pc:sldMasterMk cId="1699065741" sldId="2147483947"/>
            <pc:sldLayoutMk cId="1202375204" sldId="2147483953"/>
          </pc:sldLayoutMkLst>
        </pc:sldLayoutChg>
        <pc:sldLayoutChg chg="del">
          <pc:chgData name="Aurelien Domont" userId="6da7715ce44349b3" providerId="LiveId" clId="{30A766B1-982E-4295-BCAD-093FA0E8E566}" dt="2023-01-18T05:32:05.070" v="14577" actId="2696"/>
          <pc:sldLayoutMkLst>
            <pc:docMk/>
            <pc:sldMasterMk cId="1699065741" sldId="2147483947"/>
            <pc:sldLayoutMk cId="378115944" sldId="2147483954"/>
          </pc:sldLayoutMkLst>
        </pc:sldLayoutChg>
        <pc:sldLayoutChg chg="del">
          <pc:chgData name="Aurelien Domont" userId="6da7715ce44349b3" providerId="LiveId" clId="{30A766B1-982E-4295-BCAD-093FA0E8E566}" dt="2023-01-18T05:32:05.071" v="14578" actId="2696"/>
          <pc:sldLayoutMkLst>
            <pc:docMk/>
            <pc:sldMasterMk cId="1699065741" sldId="2147483947"/>
            <pc:sldLayoutMk cId="1949611331" sldId="2147483955"/>
          </pc:sldLayoutMkLst>
        </pc:sldLayoutChg>
      </pc:sldMasterChg>
      <pc:sldMasterChg chg="del delSldLayout">
        <pc:chgData name="Aurelien Domont" userId="6da7715ce44349b3" providerId="LiveId" clId="{30A766B1-982E-4295-BCAD-093FA0E8E566}" dt="2023-01-18T05:32:05.183" v="14660" actId="2696"/>
        <pc:sldMasterMkLst>
          <pc:docMk/>
          <pc:sldMasterMk cId="1603132165" sldId="2147483956"/>
        </pc:sldMasterMkLst>
        <pc:sldLayoutChg chg="del">
          <pc:chgData name="Aurelien Domont" userId="6da7715ce44349b3" providerId="LiveId" clId="{30A766B1-982E-4295-BCAD-093FA0E8E566}" dt="2023-01-18T05:32:05.169" v="14652" actId="2696"/>
          <pc:sldLayoutMkLst>
            <pc:docMk/>
            <pc:sldMasterMk cId="1603132165" sldId="2147483956"/>
            <pc:sldLayoutMk cId="3598205493" sldId="2147483957"/>
          </pc:sldLayoutMkLst>
        </pc:sldLayoutChg>
        <pc:sldLayoutChg chg="del">
          <pc:chgData name="Aurelien Domont" userId="6da7715ce44349b3" providerId="LiveId" clId="{30A766B1-982E-4295-BCAD-093FA0E8E566}" dt="2023-01-18T05:32:05.171" v="14653" actId="2696"/>
          <pc:sldLayoutMkLst>
            <pc:docMk/>
            <pc:sldMasterMk cId="1603132165" sldId="2147483956"/>
            <pc:sldLayoutMk cId="4109200069" sldId="2147483958"/>
          </pc:sldLayoutMkLst>
        </pc:sldLayoutChg>
        <pc:sldLayoutChg chg="del">
          <pc:chgData name="Aurelien Domont" userId="6da7715ce44349b3" providerId="LiveId" clId="{30A766B1-982E-4295-BCAD-093FA0E8E566}" dt="2023-01-18T05:32:05.172" v="14654" actId="2696"/>
          <pc:sldLayoutMkLst>
            <pc:docMk/>
            <pc:sldMasterMk cId="1603132165" sldId="2147483956"/>
            <pc:sldLayoutMk cId="1636058047" sldId="2147483959"/>
          </pc:sldLayoutMkLst>
        </pc:sldLayoutChg>
        <pc:sldLayoutChg chg="del">
          <pc:chgData name="Aurelien Domont" userId="6da7715ce44349b3" providerId="LiveId" clId="{30A766B1-982E-4295-BCAD-093FA0E8E566}" dt="2023-01-18T05:32:05.174" v="14655" actId="2696"/>
          <pc:sldLayoutMkLst>
            <pc:docMk/>
            <pc:sldMasterMk cId="1603132165" sldId="2147483956"/>
            <pc:sldLayoutMk cId="3024548915" sldId="2147483960"/>
          </pc:sldLayoutMkLst>
        </pc:sldLayoutChg>
        <pc:sldLayoutChg chg="del">
          <pc:chgData name="Aurelien Domont" userId="6da7715ce44349b3" providerId="LiveId" clId="{30A766B1-982E-4295-BCAD-093FA0E8E566}" dt="2023-01-18T05:32:05.176" v="14656" actId="2696"/>
          <pc:sldLayoutMkLst>
            <pc:docMk/>
            <pc:sldMasterMk cId="1603132165" sldId="2147483956"/>
            <pc:sldLayoutMk cId="489857442" sldId="2147483961"/>
          </pc:sldLayoutMkLst>
        </pc:sldLayoutChg>
        <pc:sldLayoutChg chg="del">
          <pc:chgData name="Aurelien Domont" userId="6da7715ce44349b3" providerId="LiveId" clId="{30A766B1-982E-4295-BCAD-093FA0E8E566}" dt="2023-01-18T05:32:05.177" v="14657" actId="2696"/>
          <pc:sldLayoutMkLst>
            <pc:docMk/>
            <pc:sldMasterMk cId="1603132165" sldId="2147483956"/>
            <pc:sldLayoutMk cId="3677282287" sldId="2147483962"/>
          </pc:sldLayoutMkLst>
        </pc:sldLayoutChg>
        <pc:sldLayoutChg chg="del">
          <pc:chgData name="Aurelien Domont" userId="6da7715ce44349b3" providerId="LiveId" clId="{30A766B1-982E-4295-BCAD-093FA0E8E566}" dt="2023-01-18T05:32:05.179" v="14658" actId="2696"/>
          <pc:sldLayoutMkLst>
            <pc:docMk/>
            <pc:sldMasterMk cId="1603132165" sldId="2147483956"/>
            <pc:sldLayoutMk cId="3059336265" sldId="2147483963"/>
          </pc:sldLayoutMkLst>
        </pc:sldLayoutChg>
        <pc:sldLayoutChg chg="del">
          <pc:chgData name="Aurelien Domont" userId="6da7715ce44349b3" providerId="LiveId" clId="{30A766B1-982E-4295-BCAD-093FA0E8E566}" dt="2023-01-18T05:32:05.180" v="14659" actId="2696"/>
          <pc:sldLayoutMkLst>
            <pc:docMk/>
            <pc:sldMasterMk cId="1603132165" sldId="2147483956"/>
            <pc:sldLayoutMk cId="893941935" sldId="2147483964"/>
          </pc:sldLayoutMkLst>
        </pc:sldLayoutChg>
      </pc:sldMasterChg>
      <pc:sldMasterChg chg="del delSldLayout">
        <pc:chgData name="Aurelien Domont" userId="6da7715ce44349b3" providerId="LiveId" clId="{30A766B1-982E-4295-BCAD-093FA0E8E566}" dt="2023-01-18T05:32:05.292" v="14740" actId="2696"/>
        <pc:sldMasterMkLst>
          <pc:docMk/>
          <pc:sldMasterMk cId="1890090882" sldId="2147483965"/>
        </pc:sldMasterMkLst>
        <pc:sldLayoutChg chg="del">
          <pc:chgData name="Aurelien Domont" userId="6da7715ce44349b3" providerId="LiveId" clId="{30A766B1-982E-4295-BCAD-093FA0E8E566}" dt="2023-01-18T05:32:05.281" v="14732" actId="2696"/>
          <pc:sldLayoutMkLst>
            <pc:docMk/>
            <pc:sldMasterMk cId="1890090882" sldId="2147483965"/>
            <pc:sldLayoutMk cId="3840880840" sldId="2147483966"/>
          </pc:sldLayoutMkLst>
        </pc:sldLayoutChg>
        <pc:sldLayoutChg chg="del">
          <pc:chgData name="Aurelien Domont" userId="6da7715ce44349b3" providerId="LiveId" clId="{30A766B1-982E-4295-BCAD-093FA0E8E566}" dt="2023-01-18T05:32:05.283" v="14733" actId="2696"/>
          <pc:sldLayoutMkLst>
            <pc:docMk/>
            <pc:sldMasterMk cId="1890090882" sldId="2147483965"/>
            <pc:sldLayoutMk cId="2608627368" sldId="2147483967"/>
          </pc:sldLayoutMkLst>
        </pc:sldLayoutChg>
        <pc:sldLayoutChg chg="del">
          <pc:chgData name="Aurelien Domont" userId="6da7715ce44349b3" providerId="LiveId" clId="{30A766B1-982E-4295-BCAD-093FA0E8E566}" dt="2023-01-18T05:32:05.284" v="14734" actId="2696"/>
          <pc:sldLayoutMkLst>
            <pc:docMk/>
            <pc:sldMasterMk cId="1890090882" sldId="2147483965"/>
            <pc:sldLayoutMk cId="1170806807" sldId="2147483968"/>
          </pc:sldLayoutMkLst>
        </pc:sldLayoutChg>
        <pc:sldLayoutChg chg="del">
          <pc:chgData name="Aurelien Domont" userId="6da7715ce44349b3" providerId="LiveId" clId="{30A766B1-982E-4295-BCAD-093FA0E8E566}" dt="2023-01-18T05:32:05.286" v="14735" actId="2696"/>
          <pc:sldLayoutMkLst>
            <pc:docMk/>
            <pc:sldMasterMk cId="1890090882" sldId="2147483965"/>
            <pc:sldLayoutMk cId="3625874133" sldId="2147483969"/>
          </pc:sldLayoutMkLst>
        </pc:sldLayoutChg>
        <pc:sldLayoutChg chg="del">
          <pc:chgData name="Aurelien Domont" userId="6da7715ce44349b3" providerId="LiveId" clId="{30A766B1-982E-4295-BCAD-093FA0E8E566}" dt="2023-01-18T05:32:05.287" v="14736" actId="2696"/>
          <pc:sldLayoutMkLst>
            <pc:docMk/>
            <pc:sldMasterMk cId="1890090882" sldId="2147483965"/>
            <pc:sldLayoutMk cId="4187115157" sldId="2147483970"/>
          </pc:sldLayoutMkLst>
        </pc:sldLayoutChg>
        <pc:sldLayoutChg chg="del">
          <pc:chgData name="Aurelien Domont" userId="6da7715ce44349b3" providerId="LiveId" clId="{30A766B1-982E-4295-BCAD-093FA0E8E566}" dt="2023-01-18T05:32:05.288" v="14737" actId="2696"/>
          <pc:sldLayoutMkLst>
            <pc:docMk/>
            <pc:sldMasterMk cId="1890090882" sldId="2147483965"/>
            <pc:sldLayoutMk cId="2470289388" sldId="2147483971"/>
          </pc:sldLayoutMkLst>
        </pc:sldLayoutChg>
        <pc:sldLayoutChg chg="del">
          <pc:chgData name="Aurelien Domont" userId="6da7715ce44349b3" providerId="LiveId" clId="{30A766B1-982E-4295-BCAD-093FA0E8E566}" dt="2023-01-18T05:32:05.289" v="14738" actId="2696"/>
          <pc:sldLayoutMkLst>
            <pc:docMk/>
            <pc:sldMasterMk cId="1890090882" sldId="2147483965"/>
            <pc:sldLayoutMk cId="260060164" sldId="2147483972"/>
          </pc:sldLayoutMkLst>
        </pc:sldLayoutChg>
        <pc:sldLayoutChg chg="del">
          <pc:chgData name="Aurelien Domont" userId="6da7715ce44349b3" providerId="LiveId" clId="{30A766B1-982E-4295-BCAD-093FA0E8E566}" dt="2023-01-18T05:32:05.290" v="14739" actId="2696"/>
          <pc:sldLayoutMkLst>
            <pc:docMk/>
            <pc:sldMasterMk cId="1890090882" sldId="2147483965"/>
            <pc:sldLayoutMk cId="1164338612" sldId="2147483973"/>
          </pc:sldLayoutMkLst>
        </pc:sldLayoutChg>
      </pc:sldMasterChg>
      <pc:sldMasterChg chg="del delSldLayout">
        <pc:chgData name="Aurelien Domont" userId="6da7715ce44349b3" providerId="LiveId" clId="{30A766B1-982E-4295-BCAD-093FA0E8E566}" dt="2023-01-18T05:32:05.411" v="14827" actId="2696"/>
        <pc:sldMasterMkLst>
          <pc:docMk/>
          <pc:sldMasterMk cId="1316110522" sldId="2147483974"/>
        </pc:sldMasterMkLst>
        <pc:sldLayoutChg chg="del">
          <pc:chgData name="Aurelien Domont" userId="6da7715ce44349b3" providerId="LiveId" clId="{30A766B1-982E-4295-BCAD-093FA0E8E566}" dt="2023-01-18T05:32:05.402" v="14819" actId="2696"/>
          <pc:sldLayoutMkLst>
            <pc:docMk/>
            <pc:sldMasterMk cId="1316110522" sldId="2147483974"/>
            <pc:sldLayoutMk cId="1379777044" sldId="2147483975"/>
          </pc:sldLayoutMkLst>
        </pc:sldLayoutChg>
        <pc:sldLayoutChg chg="del">
          <pc:chgData name="Aurelien Domont" userId="6da7715ce44349b3" providerId="LiveId" clId="{30A766B1-982E-4295-BCAD-093FA0E8E566}" dt="2023-01-18T05:32:05.403" v="14820" actId="2696"/>
          <pc:sldLayoutMkLst>
            <pc:docMk/>
            <pc:sldMasterMk cId="1316110522" sldId="2147483974"/>
            <pc:sldLayoutMk cId="1845380835" sldId="2147483976"/>
          </pc:sldLayoutMkLst>
        </pc:sldLayoutChg>
        <pc:sldLayoutChg chg="del">
          <pc:chgData name="Aurelien Domont" userId="6da7715ce44349b3" providerId="LiveId" clId="{30A766B1-982E-4295-BCAD-093FA0E8E566}" dt="2023-01-18T05:32:05.404" v="14821" actId="2696"/>
          <pc:sldLayoutMkLst>
            <pc:docMk/>
            <pc:sldMasterMk cId="1316110522" sldId="2147483974"/>
            <pc:sldLayoutMk cId="2585436420" sldId="2147483977"/>
          </pc:sldLayoutMkLst>
        </pc:sldLayoutChg>
        <pc:sldLayoutChg chg="del">
          <pc:chgData name="Aurelien Domont" userId="6da7715ce44349b3" providerId="LiveId" clId="{30A766B1-982E-4295-BCAD-093FA0E8E566}" dt="2023-01-18T05:32:05.405" v="14822" actId="2696"/>
          <pc:sldLayoutMkLst>
            <pc:docMk/>
            <pc:sldMasterMk cId="1316110522" sldId="2147483974"/>
            <pc:sldLayoutMk cId="3148429167" sldId="2147483978"/>
          </pc:sldLayoutMkLst>
        </pc:sldLayoutChg>
        <pc:sldLayoutChg chg="del">
          <pc:chgData name="Aurelien Domont" userId="6da7715ce44349b3" providerId="LiveId" clId="{30A766B1-982E-4295-BCAD-093FA0E8E566}" dt="2023-01-18T05:32:05.406" v="14823" actId="2696"/>
          <pc:sldLayoutMkLst>
            <pc:docMk/>
            <pc:sldMasterMk cId="1316110522" sldId="2147483974"/>
            <pc:sldLayoutMk cId="2023897551" sldId="2147483979"/>
          </pc:sldLayoutMkLst>
        </pc:sldLayoutChg>
        <pc:sldLayoutChg chg="del">
          <pc:chgData name="Aurelien Domont" userId="6da7715ce44349b3" providerId="LiveId" clId="{30A766B1-982E-4295-BCAD-093FA0E8E566}" dt="2023-01-18T05:32:05.407" v="14824" actId="2696"/>
          <pc:sldLayoutMkLst>
            <pc:docMk/>
            <pc:sldMasterMk cId="1316110522" sldId="2147483974"/>
            <pc:sldLayoutMk cId="2734066013" sldId="2147483980"/>
          </pc:sldLayoutMkLst>
        </pc:sldLayoutChg>
        <pc:sldLayoutChg chg="del">
          <pc:chgData name="Aurelien Domont" userId="6da7715ce44349b3" providerId="LiveId" clId="{30A766B1-982E-4295-BCAD-093FA0E8E566}" dt="2023-01-18T05:32:05.408" v="14825" actId="2696"/>
          <pc:sldLayoutMkLst>
            <pc:docMk/>
            <pc:sldMasterMk cId="1316110522" sldId="2147483974"/>
            <pc:sldLayoutMk cId="1315926188" sldId="2147483981"/>
          </pc:sldLayoutMkLst>
        </pc:sldLayoutChg>
        <pc:sldLayoutChg chg="del">
          <pc:chgData name="Aurelien Domont" userId="6da7715ce44349b3" providerId="LiveId" clId="{30A766B1-982E-4295-BCAD-093FA0E8E566}" dt="2023-01-18T05:32:05.409" v="14826" actId="2696"/>
          <pc:sldLayoutMkLst>
            <pc:docMk/>
            <pc:sldMasterMk cId="1316110522" sldId="2147483974"/>
            <pc:sldLayoutMk cId="1514457023" sldId="2147483982"/>
          </pc:sldLayoutMkLst>
        </pc:sldLayoutChg>
      </pc:sldMasterChg>
      <pc:sldMasterChg chg="del delSldLayout">
        <pc:chgData name="Aurelien Domont" userId="6da7715ce44349b3" providerId="LiveId" clId="{30A766B1-982E-4295-BCAD-093FA0E8E566}" dt="2023-01-18T05:32:05.552" v="14916" actId="2696"/>
        <pc:sldMasterMkLst>
          <pc:docMk/>
          <pc:sldMasterMk cId="4200013568" sldId="2147483983"/>
        </pc:sldMasterMkLst>
        <pc:sldLayoutChg chg="del">
          <pc:chgData name="Aurelien Domont" userId="6da7715ce44349b3" providerId="LiveId" clId="{30A766B1-982E-4295-BCAD-093FA0E8E566}" dt="2023-01-18T05:32:05.542" v="14908" actId="2696"/>
          <pc:sldLayoutMkLst>
            <pc:docMk/>
            <pc:sldMasterMk cId="4200013568" sldId="2147483983"/>
            <pc:sldLayoutMk cId="1963925961" sldId="2147483984"/>
          </pc:sldLayoutMkLst>
        </pc:sldLayoutChg>
        <pc:sldLayoutChg chg="del">
          <pc:chgData name="Aurelien Domont" userId="6da7715ce44349b3" providerId="LiveId" clId="{30A766B1-982E-4295-BCAD-093FA0E8E566}" dt="2023-01-18T05:32:05.543" v="14909" actId="2696"/>
          <pc:sldLayoutMkLst>
            <pc:docMk/>
            <pc:sldMasterMk cId="4200013568" sldId="2147483983"/>
            <pc:sldLayoutMk cId="3435023221" sldId="2147483985"/>
          </pc:sldLayoutMkLst>
        </pc:sldLayoutChg>
        <pc:sldLayoutChg chg="del">
          <pc:chgData name="Aurelien Domont" userId="6da7715ce44349b3" providerId="LiveId" clId="{30A766B1-982E-4295-BCAD-093FA0E8E566}" dt="2023-01-18T05:32:05.545" v="14910" actId="2696"/>
          <pc:sldLayoutMkLst>
            <pc:docMk/>
            <pc:sldMasterMk cId="4200013568" sldId="2147483983"/>
            <pc:sldLayoutMk cId="3000291690" sldId="2147483986"/>
          </pc:sldLayoutMkLst>
        </pc:sldLayoutChg>
        <pc:sldLayoutChg chg="del">
          <pc:chgData name="Aurelien Domont" userId="6da7715ce44349b3" providerId="LiveId" clId="{30A766B1-982E-4295-BCAD-093FA0E8E566}" dt="2023-01-18T05:32:05.546" v="14911" actId="2696"/>
          <pc:sldLayoutMkLst>
            <pc:docMk/>
            <pc:sldMasterMk cId="4200013568" sldId="2147483983"/>
            <pc:sldLayoutMk cId="1960391987" sldId="2147483987"/>
          </pc:sldLayoutMkLst>
        </pc:sldLayoutChg>
        <pc:sldLayoutChg chg="del">
          <pc:chgData name="Aurelien Domont" userId="6da7715ce44349b3" providerId="LiveId" clId="{30A766B1-982E-4295-BCAD-093FA0E8E566}" dt="2023-01-18T05:32:05.547" v="14912" actId="2696"/>
          <pc:sldLayoutMkLst>
            <pc:docMk/>
            <pc:sldMasterMk cId="4200013568" sldId="2147483983"/>
            <pc:sldLayoutMk cId="2337605518" sldId="2147483988"/>
          </pc:sldLayoutMkLst>
        </pc:sldLayoutChg>
        <pc:sldLayoutChg chg="del">
          <pc:chgData name="Aurelien Domont" userId="6da7715ce44349b3" providerId="LiveId" clId="{30A766B1-982E-4295-BCAD-093FA0E8E566}" dt="2023-01-18T05:32:05.548" v="14913" actId="2696"/>
          <pc:sldLayoutMkLst>
            <pc:docMk/>
            <pc:sldMasterMk cId="4200013568" sldId="2147483983"/>
            <pc:sldLayoutMk cId="2543155820" sldId="2147483989"/>
          </pc:sldLayoutMkLst>
        </pc:sldLayoutChg>
        <pc:sldLayoutChg chg="del">
          <pc:chgData name="Aurelien Domont" userId="6da7715ce44349b3" providerId="LiveId" clId="{30A766B1-982E-4295-BCAD-093FA0E8E566}" dt="2023-01-18T05:32:05.549" v="14914" actId="2696"/>
          <pc:sldLayoutMkLst>
            <pc:docMk/>
            <pc:sldMasterMk cId="4200013568" sldId="2147483983"/>
            <pc:sldLayoutMk cId="61477270" sldId="2147483990"/>
          </pc:sldLayoutMkLst>
        </pc:sldLayoutChg>
        <pc:sldLayoutChg chg="del">
          <pc:chgData name="Aurelien Domont" userId="6da7715ce44349b3" providerId="LiveId" clId="{30A766B1-982E-4295-BCAD-093FA0E8E566}" dt="2023-01-18T05:32:05.550" v="14915" actId="2696"/>
          <pc:sldLayoutMkLst>
            <pc:docMk/>
            <pc:sldMasterMk cId="4200013568" sldId="2147483983"/>
            <pc:sldLayoutMk cId="1805310722" sldId="2147483991"/>
          </pc:sldLayoutMkLst>
        </pc:sldLayoutChg>
      </pc:sldMasterChg>
      <pc:sldMasterChg chg="del delSldLayout">
        <pc:chgData name="Aurelien Domont" userId="6da7715ce44349b3" providerId="LiveId" clId="{30A766B1-982E-4295-BCAD-093FA0E8E566}" dt="2023-01-18T05:32:05.098" v="14597" actId="2696"/>
        <pc:sldMasterMkLst>
          <pc:docMk/>
          <pc:sldMasterMk cId="768717851" sldId="2147483992"/>
        </pc:sldMasterMkLst>
        <pc:sldLayoutChg chg="del">
          <pc:chgData name="Aurelien Domont" userId="6da7715ce44349b3" providerId="LiveId" clId="{30A766B1-982E-4295-BCAD-093FA0E8E566}" dt="2023-01-18T05:32:05.089" v="14589" actId="2696"/>
          <pc:sldLayoutMkLst>
            <pc:docMk/>
            <pc:sldMasterMk cId="768717851" sldId="2147483992"/>
            <pc:sldLayoutMk cId="2052869483" sldId="2147483993"/>
          </pc:sldLayoutMkLst>
        </pc:sldLayoutChg>
        <pc:sldLayoutChg chg="del">
          <pc:chgData name="Aurelien Domont" userId="6da7715ce44349b3" providerId="LiveId" clId="{30A766B1-982E-4295-BCAD-093FA0E8E566}" dt="2023-01-18T05:32:05.090" v="14590" actId="2696"/>
          <pc:sldLayoutMkLst>
            <pc:docMk/>
            <pc:sldMasterMk cId="768717851" sldId="2147483992"/>
            <pc:sldLayoutMk cId="220767427" sldId="2147483994"/>
          </pc:sldLayoutMkLst>
        </pc:sldLayoutChg>
        <pc:sldLayoutChg chg="del">
          <pc:chgData name="Aurelien Domont" userId="6da7715ce44349b3" providerId="LiveId" clId="{30A766B1-982E-4295-BCAD-093FA0E8E566}" dt="2023-01-18T05:32:05.092" v="14591" actId="2696"/>
          <pc:sldLayoutMkLst>
            <pc:docMk/>
            <pc:sldMasterMk cId="768717851" sldId="2147483992"/>
            <pc:sldLayoutMk cId="2941307924" sldId="2147483995"/>
          </pc:sldLayoutMkLst>
        </pc:sldLayoutChg>
        <pc:sldLayoutChg chg="del">
          <pc:chgData name="Aurelien Domont" userId="6da7715ce44349b3" providerId="LiveId" clId="{30A766B1-982E-4295-BCAD-093FA0E8E566}" dt="2023-01-18T05:32:05.093" v="14592" actId="2696"/>
          <pc:sldLayoutMkLst>
            <pc:docMk/>
            <pc:sldMasterMk cId="768717851" sldId="2147483992"/>
            <pc:sldLayoutMk cId="2027906457" sldId="2147483996"/>
          </pc:sldLayoutMkLst>
        </pc:sldLayoutChg>
        <pc:sldLayoutChg chg="del">
          <pc:chgData name="Aurelien Domont" userId="6da7715ce44349b3" providerId="LiveId" clId="{30A766B1-982E-4295-BCAD-093FA0E8E566}" dt="2023-01-18T05:32:05.094" v="14593" actId="2696"/>
          <pc:sldLayoutMkLst>
            <pc:docMk/>
            <pc:sldMasterMk cId="768717851" sldId="2147483992"/>
            <pc:sldLayoutMk cId="2047286858" sldId="2147483997"/>
          </pc:sldLayoutMkLst>
        </pc:sldLayoutChg>
        <pc:sldLayoutChg chg="del">
          <pc:chgData name="Aurelien Domont" userId="6da7715ce44349b3" providerId="LiveId" clId="{30A766B1-982E-4295-BCAD-093FA0E8E566}" dt="2023-01-18T05:32:05.095" v="14594" actId="2696"/>
          <pc:sldLayoutMkLst>
            <pc:docMk/>
            <pc:sldMasterMk cId="768717851" sldId="2147483992"/>
            <pc:sldLayoutMk cId="3927841812" sldId="2147483998"/>
          </pc:sldLayoutMkLst>
        </pc:sldLayoutChg>
        <pc:sldLayoutChg chg="del">
          <pc:chgData name="Aurelien Domont" userId="6da7715ce44349b3" providerId="LiveId" clId="{30A766B1-982E-4295-BCAD-093FA0E8E566}" dt="2023-01-18T05:32:05.095" v="14595" actId="2696"/>
          <pc:sldLayoutMkLst>
            <pc:docMk/>
            <pc:sldMasterMk cId="768717851" sldId="2147483992"/>
            <pc:sldLayoutMk cId="2097365062" sldId="2147483999"/>
          </pc:sldLayoutMkLst>
        </pc:sldLayoutChg>
        <pc:sldLayoutChg chg="del">
          <pc:chgData name="Aurelien Domont" userId="6da7715ce44349b3" providerId="LiveId" clId="{30A766B1-982E-4295-BCAD-093FA0E8E566}" dt="2023-01-18T05:32:05.096" v="14596" actId="2696"/>
          <pc:sldLayoutMkLst>
            <pc:docMk/>
            <pc:sldMasterMk cId="768717851" sldId="2147483992"/>
            <pc:sldLayoutMk cId="257134649" sldId="2147484000"/>
          </pc:sldLayoutMkLst>
        </pc:sldLayoutChg>
      </pc:sldMasterChg>
      <pc:sldMasterChg chg="del delSldLayout">
        <pc:chgData name="Aurelien Domont" userId="6da7715ce44349b3" providerId="LiveId" clId="{30A766B1-982E-4295-BCAD-093FA0E8E566}" dt="2023-01-18T05:32:05.211" v="14678" actId="2696"/>
        <pc:sldMasterMkLst>
          <pc:docMk/>
          <pc:sldMasterMk cId="565845794" sldId="2147484001"/>
        </pc:sldMasterMkLst>
        <pc:sldLayoutChg chg="del">
          <pc:chgData name="Aurelien Domont" userId="6da7715ce44349b3" providerId="LiveId" clId="{30A766B1-982E-4295-BCAD-093FA0E8E566}" dt="2023-01-18T05:32:05.199" v="14670" actId="2696"/>
          <pc:sldLayoutMkLst>
            <pc:docMk/>
            <pc:sldMasterMk cId="565845794" sldId="2147484001"/>
            <pc:sldLayoutMk cId="1194241241" sldId="2147484002"/>
          </pc:sldLayoutMkLst>
        </pc:sldLayoutChg>
        <pc:sldLayoutChg chg="del">
          <pc:chgData name="Aurelien Domont" userId="6da7715ce44349b3" providerId="LiveId" clId="{30A766B1-982E-4295-BCAD-093FA0E8E566}" dt="2023-01-18T05:32:05.200" v="14671" actId="2696"/>
          <pc:sldLayoutMkLst>
            <pc:docMk/>
            <pc:sldMasterMk cId="565845794" sldId="2147484001"/>
            <pc:sldLayoutMk cId="2884796606" sldId="2147484003"/>
          </pc:sldLayoutMkLst>
        </pc:sldLayoutChg>
        <pc:sldLayoutChg chg="del">
          <pc:chgData name="Aurelien Domont" userId="6da7715ce44349b3" providerId="LiveId" clId="{30A766B1-982E-4295-BCAD-093FA0E8E566}" dt="2023-01-18T05:32:05.202" v="14672" actId="2696"/>
          <pc:sldLayoutMkLst>
            <pc:docMk/>
            <pc:sldMasterMk cId="565845794" sldId="2147484001"/>
            <pc:sldLayoutMk cId="2673389207" sldId="2147484004"/>
          </pc:sldLayoutMkLst>
        </pc:sldLayoutChg>
        <pc:sldLayoutChg chg="del">
          <pc:chgData name="Aurelien Domont" userId="6da7715ce44349b3" providerId="LiveId" clId="{30A766B1-982E-4295-BCAD-093FA0E8E566}" dt="2023-01-18T05:32:05.203" v="14673" actId="2696"/>
          <pc:sldLayoutMkLst>
            <pc:docMk/>
            <pc:sldMasterMk cId="565845794" sldId="2147484001"/>
            <pc:sldLayoutMk cId="1497672047" sldId="2147484005"/>
          </pc:sldLayoutMkLst>
        </pc:sldLayoutChg>
        <pc:sldLayoutChg chg="del">
          <pc:chgData name="Aurelien Domont" userId="6da7715ce44349b3" providerId="LiveId" clId="{30A766B1-982E-4295-BCAD-093FA0E8E566}" dt="2023-01-18T05:32:05.205" v="14674" actId="2696"/>
          <pc:sldLayoutMkLst>
            <pc:docMk/>
            <pc:sldMasterMk cId="565845794" sldId="2147484001"/>
            <pc:sldLayoutMk cId="2384122826" sldId="2147484006"/>
          </pc:sldLayoutMkLst>
        </pc:sldLayoutChg>
        <pc:sldLayoutChg chg="del">
          <pc:chgData name="Aurelien Domont" userId="6da7715ce44349b3" providerId="LiveId" clId="{30A766B1-982E-4295-BCAD-093FA0E8E566}" dt="2023-01-18T05:32:05.206" v="14675" actId="2696"/>
          <pc:sldLayoutMkLst>
            <pc:docMk/>
            <pc:sldMasterMk cId="565845794" sldId="2147484001"/>
            <pc:sldLayoutMk cId="2044123255" sldId="2147484007"/>
          </pc:sldLayoutMkLst>
        </pc:sldLayoutChg>
        <pc:sldLayoutChg chg="del">
          <pc:chgData name="Aurelien Domont" userId="6da7715ce44349b3" providerId="LiveId" clId="{30A766B1-982E-4295-BCAD-093FA0E8E566}" dt="2023-01-18T05:32:05.207" v="14676" actId="2696"/>
          <pc:sldLayoutMkLst>
            <pc:docMk/>
            <pc:sldMasterMk cId="565845794" sldId="2147484001"/>
            <pc:sldLayoutMk cId="4191504557" sldId="2147484008"/>
          </pc:sldLayoutMkLst>
        </pc:sldLayoutChg>
        <pc:sldLayoutChg chg="del">
          <pc:chgData name="Aurelien Domont" userId="6da7715ce44349b3" providerId="LiveId" clId="{30A766B1-982E-4295-BCAD-093FA0E8E566}" dt="2023-01-18T05:32:05.209" v="14677" actId="2696"/>
          <pc:sldLayoutMkLst>
            <pc:docMk/>
            <pc:sldMasterMk cId="565845794" sldId="2147484001"/>
            <pc:sldLayoutMk cId="3931150277" sldId="2147484009"/>
          </pc:sldLayoutMkLst>
        </pc:sldLayoutChg>
      </pc:sldMasterChg>
      <pc:sldMasterChg chg="del delSldLayout">
        <pc:chgData name="Aurelien Domont" userId="6da7715ce44349b3" providerId="LiveId" clId="{30A766B1-982E-4295-BCAD-093FA0E8E566}" dt="2023-01-18T05:32:05.316" v="14758" actId="2696"/>
        <pc:sldMasterMkLst>
          <pc:docMk/>
          <pc:sldMasterMk cId="1126506949" sldId="2147484010"/>
        </pc:sldMasterMkLst>
        <pc:sldLayoutChg chg="del">
          <pc:chgData name="Aurelien Domont" userId="6da7715ce44349b3" providerId="LiveId" clId="{30A766B1-982E-4295-BCAD-093FA0E8E566}" dt="2023-01-18T05:32:05.305" v="14750" actId="2696"/>
          <pc:sldLayoutMkLst>
            <pc:docMk/>
            <pc:sldMasterMk cId="1126506949" sldId="2147484010"/>
            <pc:sldLayoutMk cId="1343046501" sldId="2147484011"/>
          </pc:sldLayoutMkLst>
        </pc:sldLayoutChg>
        <pc:sldLayoutChg chg="del">
          <pc:chgData name="Aurelien Domont" userId="6da7715ce44349b3" providerId="LiveId" clId="{30A766B1-982E-4295-BCAD-093FA0E8E566}" dt="2023-01-18T05:32:05.307" v="14751" actId="2696"/>
          <pc:sldLayoutMkLst>
            <pc:docMk/>
            <pc:sldMasterMk cId="1126506949" sldId="2147484010"/>
            <pc:sldLayoutMk cId="2971599115" sldId="2147484012"/>
          </pc:sldLayoutMkLst>
        </pc:sldLayoutChg>
        <pc:sldLayoutChg chg="del">
          <pc:chgData name="Aurelien Domont" userId="6da7715ce44349b3" providerId="LiveId" clId="{30A766B1-982E-4295-BCAD-093FA0E8E566}" dt="2023-01-18T05:32:05.308" v="14752" actId="2696"/>
          <pc:sldLayoutMkLst>
            <pc:docMk/>
            <pc:sldMasterMk cId="1126506949" sldId="2147484010"/>
            <pc:sldLayoutMk cId="4041252020" sldId="2147484013"/>
          </pc:sldLayoutMkLst>
        </pc:sldLayoutChg>
        <pc:sldLayoutChg chg="del">
          <pc:chgData name="Aurelien Domont" userId="6da7715ce44349b3" providerId="LiveId" clId="{30A766B1-982E-4295-BCAD-093FA0E8E566}" dt="2023-01-18T05:32:05.310" v="14753" actId="2696"/>
          <pc:sldLayoutMkLst>
            <pc:docMk/>
            <pc:sldMasterMk cId="1126506949" sldId="2147484010"/>
            <pc:sldLayoutMk cId="2575005541" sldId="2147484014"/>
          </pc:sldLayoutMkLst>
        </pc:sldLayoutChg>
        <pc:sldLayoutChg chg="del">
          <pc:chgData name="Aurelien Domont" userId="6da7715ce44349b3" providerId="LiveId" clId="{30A766B1-982E-4295-BCAD-093FA0E8E566}" dt="2023-01-18T05:32:05.311" v="14754" actId="2696"/>
          <pc:sldLayoutMkLst>
            <pc:docMk/>
            <pc:sldMasterMk cId="1126506949" sldId="2147484010"/>
            <pc:sldLayoutMk cId="3091345638" sldId="2147484015"/>
          </pc:sldLayoutMkLst>
        </pc:sldLayoutChg>
        <pc:sldLayoutChg chg="del">
          <pc:chgData name="Aurelien Domont" userId="6da7715ce44349b3" providerId="LiveId" clId="{30A766B1-982E-4295-BCAD-093FA0E8E566}" dt="2023-01-18T05:32:05.312" v="14755" actId="2696"/>
          <pc:sldLayoutMkLst>
            <pc:docMk/>
            <pc:sldMasterMk cId="1126506949" sldId="2147484010"/>
            <pc:sldLayoutMk cId="1966403579" sldId="2147484016"/>
          </pc:sldLayoutMkLst>
        </pc:sldLayoutChg>
        <pc:sldLayoutChg chg="del">
          <pc:chgData name="Aurelien Domont" userId="6da7715ce44349b3" providerId="LiveId" clId="{30A766B1-982E-4295-BCAD-093FA0E8E566}" dt="2023-01-18T05:32:05.313" v="14756" actId="2696"/>
          <pc:sldLayoutMkLst>
            <pc:docMk/>
            <pc:sldMasterMk cId="1126506949" sldId="2147484010"/>
            <pc:sldLayoutMk cId="4015865958" sldId="2147484017"/>
          </pc:sldLayoutMkLst>
        </pc:sldLayoutChg>
        <pc:sldLayoutChg chg="del">
          <pc:chgData name="Aurelien Domont" userId="6da7715ce44349b3" providerId="LiveId" clId="{30A766B1-982E-4295-BCAD-093FA0E8E566}" dt="2023-01-18T05:32:05.314" v="14757" actId="2696"/>
          <pc:sldLayoutMkLst>
            <pc:docMk/>
            <pc:sldMasterMk cId="1126506949" sldId="2147484010"/>
            <pc:sldLayoutMk cId="1125879132" sldId="2147484018"/>
          </pc:sldLayoutMkLst>
        </pc:sldLayoutChg>
      </pc:sldMasterChg>
      <pc:sldMasterChg chg="del delSldLayout">
        <pc:chgData name="Aurelien Domont" userId="6da7715ce44349b3" providerId="LiveId" clId="{30A766B1-982E-4295-BCAD-093FA0E8E566}" dt="2023-01-18T05:32:05.455" v="14853" actId="2696"/>
        <pc:sldMasterMkLst>
          <pc:docMk/>
          <pc:sldMasterMk cId="2755371940" sldId="2147484019"/>
        </pc:sldMasterMkLst>
        <pc:sldLayoutChg chg="del">
          <pc:chgData name="Aurelien Domont" userId="6da7715ce44349b3" providerId="LiveId" clId="{30A766B1-982E-4295-BCAD-093FA0E8E566}" dt="2023-01-18T05:32:05.445" v="14845" actId="2696"/>
          <pc:sldLayoutMkLst>
            <pc:docMk/>
            <pc:sldMasterMk cId="2755371940" sldId="2147484019"/>
            <pc:sldLayoutMk cId="4245302328" sldId="2147484020"/>
          </pc:sldLayoutMkLst>
        </pc:sldLayoutChg>
        <pc:sldLayoutChg chg="del">
          <pc:chgData name="Aurelien Domont" userId="6da7715ce44349b3" providerId="LiveId" clId="{30A766B1-982E-4295-BCAD-093FA0E8E566}" dt="2023-01-18T05:32:05.446" v="14846" actId="2696"/>
          <pc:sldLayoutMkLst>
            <pc:docMk/>
            <pc:sldMasterMk cId="2755371940" sldId="2147484019"/>
            <pc:sldLayoutMk cId="1554147094" sldId="2147484021"/>
          </pc:sldLayoutMkLst>
        </pc:sldLayoutChg>
        <pc:sldLayoutChg chg="del">
          <pc:chgData name="Aurelien Domont" userId="6da7715ce44349b3" providerId="LiveId" clId="{30A766B1-982E-4295-BCAD-093FA0E8E566}" dt="2023-01-18T05:32:05.447" v="14847" actId="2696"/>
          <pc:sldLayoutMkLst>
            <pc:docMk/>
            <pc:sldMasterMk cId="2755371940" sldId="2147484019"/>
            <pc:sldLayoutMk cId="1391477441" sldId="2147484022"/>
          </pc:sldLayoutMkLst>
        </pc:sldLayoutChg>
        <pc:sldLayoutChg chg="del">
          <pc:chgData name="Aurelien Domont" userId="6da7715ce44349b3" providerId="LiveId" clId="{30A766B1-982E-4295-BCAD-093FA0E8E566}" dt="2023-01-18T05:32:05.449" v="14848" actId="2696"/>
          <pc:sldLayoutMkLst>
            <pc:docMk/>
            <pc:sldMasterMk cId="2755371940" sldId="2147484019"/>
            <pc:sldLayoutMk cId="2272375298" sldId="2147484023"/>
          </pc:sldLayoutMkLst>
        </pc:sldLayoutChg>
        <pc:sldLayoutChg chg="del">
          <pc:chgData name="Aurelien Domont" userId="6da7715ce44349b3" providerId="LiveId" clId="{30A766B1-982E-4295-BCAD-093FA0E8E566}" dt="2023-01-18T05:32:05.450" v="14849" actId="2696"/>
          <pc:sldLayoutMkLst>
            <pc:docMk/>
            <pc:sldMasterMk cId="2755371940" sldId="2147484019"/>
            <pc:sldLayoutMk cId="3077059190" sldId="2147484024"/>
          </pc:sldLayoutMkLst>
        </pc:sldLayoutChg>
        <pc:sldLayoutChg chg="del">
          <pc:chgData name="Aurelien Domont" userId="6da7715ce44349b3" providerId="LiveId" clId="{30A766B1-982E-4295-BCAD-093FA0E8E566}" dt="2023-01-18T05:32:05.451" v="14850" actId="2696"/>
          <pc:sldLayoutMkLst>
            <pc:docMk/>
            <pc:sldMasterMk cId="2755371940" sldId="2147484019"/>
            <pc:sldLayoutMk cId="3637146510" sldId="2147484025"/>
          </pc:sldLayoutMkLst>
        </pc:sldLayoutChg>
        <pc:sldLayoutChg chg="del">
          <pc:chgData name="Aurelien Domont" userId="6da7715ce44349b3" providerId="LiveId" clId="{30A766B1-982E-4295-BCAD-093FA0E8E566}" dt="2023-01-18T05:32:05.452" v="14851" actId="2696"/>
          <pc:sldLayoutMkLst>
            <pc:docMk/>
            <pc:sldMasterMk cId="2755371940" sldId="2147484019"/>
            <pc:sldLayoutMk cId="743707173" sldId="2147484026"/>
          </pc:sldLayoutMkLst>
        </pc:sldLayoutChg>
        <pc:sldLayoutChg chg="del">
          <pc:chgData name="Aurelien Domont" userId="6da7715ce44349b3" providerId="LiveId" clId="{30A766B1-982E-4295-BCAD-093FA0E8E566}" dt="2023-01-18T05:32:05.453" v="14852" actId="2696"/>
          <pc:sldLayoutMkLst>
            <pc:docMk/>
            <pc:sldMasterMk cId="2755371940" sldId="2147484019"/>
            <pc:sldLayoutMk cId="2872758429" sldId="2147484027"/>
          </pc:sldLayoutMkLst>
        </pc:sldLayoutChg>
      </pc:sldMasterChg>
      <pc:sldMasterChg chg="del delSldLayout">
        <pc:chgData name="Aurelien Domont" userId="6da7715ce44349b3" providerId="LiveId" clId="{30A766B1-982E-4295-BCAD-093FA0E8E566}" dt="2023-01-18T05:32:05.027" v="14543" actId="2696"/>
        <pc:sldMasterMkLst>
          <pc:docMk/>
          <pc:sldMasterMk cId="2799331560" sldId="2147484028"/>
        </pc:sldMasterMkLst>
        <pc:sldLayoutChg chg="del">
          <pc:chgData name="Aurelien Domont" userId="6da7715ce44349b3" providerId="LiveId" clId="{30A766B1-982E-4295-BCAD-093FA0E8E566}" dt="2023-01-18T05:32:05.013" v="14535" actId="2696"/>
          <pc:sldLayoutMkLst>
            <pc:docMk/>
            <pc:sldMasterMk cId="2799331560" sldId="2147484028"/>
            <pc:sldLayoutMk cId="2728000995" sldId="2147484029"/>
          </pc:sldLayoutMkLst>
        </pc:sldLayoutChg>
        <pc:sldLayoutChg chg="del">
          <pc:chgData name="Aurelien Domont" userId="6da7715ce44349b3" providerId="LiveId" clId="{30A766B1-982E-4295-BCAD-093FA0E8E566}" dt="2023-01-18T05:32:05.015" v="14536" actId="2696"/>
          <pc:sldLayoutMkLst>
            <pc:docMk/>
            <pc:sldMasterMk cId="2799331560" sldId="2147484028"/>
            <pc:sldLayoutMk cId="3606598304" sldId="2147484030"/>
          </pc:sldLayoutMkLst>
        </pc:sldLayoutChg>
        <pc:sldLayoutChg chg="del">
          <pc:chgData name="Aurelien Domont" userId="6da7715ce44349b3" providerId="LiveId" clId="{30A766B1-982E-4295-BCAD-093FA0E8E566}" dt="2023-01-18T05:32:05.016" v="14537" actId="2696"/>
          <pc:sldLayoutMkLst>
            <pc:docMk/>
            <pc:sldMasterMk cId="2799331560" sldId="2147484028"/>
            <pc:sldLayoutMk cId="576355081" sldId="2147484031"/>
          </pc:sldLayoutMkLst>
        </pc:sldLayoutChg>
        <pc:sldLayoutChg chg="del">
          <pc:chgData name="Aurelien Domont" userId="6da7715ce44349b3" providerId="LiveId" clId="{30A766B1-982E-4295-BCAD-093FA0E8E566}" dt="2023-01-18T05:32:05.018" v="14538" actId="2696"/>
          <pc:sldLayoutMkLst>
            <pc:docMk/>
            <pc:sldMasterMk cId="2799331560" sldId="2147484028"/>
            <pc:sldLayoutMk cId="1570976088" sldId="2147484032"/>
          </pc:sldLayoutMkLst>
        </pc:sldLayoutChg>
        <pc:sldLayoutChg chg="del">
          <pc:chgData name="Aurelien Domont" userId="6da7715ce44349b3" providerId="LiveId" clId="{30A766B1-982E-4295-BCAD-093FA0E8E566}" dt="2023-01-18T05:32:05.020" v="14539" actId="2696"/>
          <pc:sldLayoutMkLst>
            <pc:docMk/>
            <pc:sldMasterMk cId="2799331560" sldId="2147484028"/>
            <pc:sldLayoutMk cId="3837396509" sldId="2147484033"/>
          </pc:sldLayoutMkLst>
        </pc:sldLayoutChg>
        <pc:sldLayoutChg chg="del">
          <pc:chgData name="Aurelien Domont" userId="6da7715ce44349b3" providerId="LiveId" clId="{30A766B1-982E-4295-BCAD-093FA0E8E566}" dt="2023-01-18T05:32:05.021" v="14540" actId="2696"/>
          <pc:sldLayoutMkLst>
            <pc:docMk/>
            <pc:sldMasterMk cId="2799331560" sldId="2147484028"/>
            <pc:sldLayoutMk cId="4182855902" sldId="2147484034"/>
          </pc:sldLayoutMkLst>
        </pc:sldLayoutChg>
        <pc:sldLayoutChg chg="del">
          <pc:chgData name="Aurelien Domont" userId="6da7715ce44349b3" providerId="LiveId" clId="{30A766B1-982E-4295-BCAD-093FA0E8E566}" dt="2023-01-18T05:32:05.023" v="14541" actId="2696"/>
          <pc:sldLayoutMkLst>
            <pc:docMk/>
            <pc:sldMasterMk cId="2799331560" sldId="2147484028"/>
            <pc:sldLayoutMk cId="1569637418" sldId="2147484035"/>
          </pc:sldLayoutMkLst>
        </pc:sldLayoutChg>
        <pc:sldLayoutChg chg="del">
          <pc:chgData name="Aurelien Domont" userId="6da7715ce44349b3" providerId="LiveId" clId="{30A766B1-982E-4295-BCAD-093FA0E8E566}" dt="2023-01-18T05:32:05.025" v="14542" actId="2696"/>
          <pc:sldLayoutMkLst>
            <pc:docMk/>
            <pc:sldMasterMk cId="2799331560" sldId="2147484028"/>
            <pc:sldLayoutMk cId="946874459" sldId="2147484036"/>
          </pc:sldLayoutMkLst>
        </pc:sldLayoutChg>
      </pc:sldMasterChg>
      <pc:sldMasterChg chg="del delSldLayout">
        <pc:chgData name="Aurelien Domont" userId="6da7715ce44349b3" providerId="LiveId" clId="{30A766B1-982E-4295-BCAD-093FA0E8E566}" dt="2023-01-18T05:32:05.135" v="14624" actId="2696"/>
        <pc:sldMasterMkLst>
          <pc:docMk/>
          <pc:sldMasterMk cId="1781313246" sldId="2147484037"/>
        </pc:sldMasterMkLst>
        <pc:sldLayoutChg chg="del">
          <pc:chgData name="Aurelien Domont" userId="6da7715ce44349b3" providerId="LiveId" clId="{30A766B1-982E-4295-BCAD-093FA0E8E566}" dt="2023-01-18T05:32:05.122" v="14616" actId="2696"/>
          <pc:sldLayoutMkLst>
            <pc:docMk/>
            <pc:sldMasterMk cId="1781313246" sldId="2147484037"/>
            <pc:sldLayoutMk cId="16668606" sldId="2147484038"/>
          </pc:sldLayoutMkLst>
        </pc:sldLayoutChg>
        <pc:sldLayoutChg chg="del">
          <pc:chgData name="Aurelien Domont" userId="6da7715ce44349b3" providerId="LiveId" clId="{30A766B1-982E-4295-BCAD-093FA0E8E566}" dt="2023-01-18T05:32:05.124" v="14617" actId="2696"/>
          <pc:sldLayoutMkLst>
            <pc:docMk/>
            <pc:sldMasterMk cId="1781313246" sldId="2147484037"/>
            <pc:sldLayoutMk cId="1600107079" sldId="2147484039"/>
          </pc:sldLayoutMkLst>
        </pc:sldLayoutChg>
        <pc:sldLayoutChg chg="del">
          <pc:chgData name="Aurelien Domont" userId="6da7715ce44349b3" providerId="LiveId" clId="{30A766B1-982E-4295-BCAD-093FA0E8E566}" dt="2023-01-18T05:32:05.126" v="14618" actId="2696"/>
          <pc:sldLayoutMkLst>
            <pc:docMk/>
            <pc:sldMasterMk cId="1781313246" sldId="2147484037"/>
            <pc:sldLayoutMk cId="1064480170" sldId="2147484040"/>
          </pc:sldLayoutMkLst>
        </pc:sldLayoutChg>
        <pc:sldLayoutChg chg="del">
          <pc:chgData name="Aurelien Domont" userId="6da7715ce44349b3" providerId="LiveId" clId="{30A766B1-982E-4295-BCAD-093FA0E8E566}" dt="2023-01-18T05:32:05.128" v="14619" actId="2696"/>
          <pc:sldLayoutMkLst>
            <pc:docMk/>
            <pc:sldMasterMk cId="1781313246" sldId="2147484037"/>
            <pc:sldLayoutMk cId="1573626994" sldId="2147484041"/>
          </pc:sldLayoutMkLst>
        </pc:sldLayoutChg>
        <pc:sldLayoutChg chg="del">
          <pc:chgData name="Aurelien Domont" userId="6da7715ce44349b3" providerId="LiveId" clId="{30A766B1-982E-4295-BCAD-093FA0E8E566}" dt="2023-01-18T05:32:05.129" v="14620" actId="2696"/>
          <pc:sldLayoutMkLst>
            <pc:docMk/>
            <pc:sldMasterMk cId="1781313246" sldId="2147484037"/>
            <pc:sldLayoutMk cId="4143286220" sldId="2147484042"/>
          </pc:sldLayoutMkLst>
        </pc:sldLayoutChg>
        <pc:sldLayoutChg chg="del">
          <pc:chgData name="Aurelien Domont" userId="6da7715ce44349b3" providerId="LiveId" clId="{30A766B1-982E-4295-BCAD-093FA0E8E566}" dt="2023-01-18T05:32:05.131" v="14621" actId="2696"/>
          <pc:sldLayoutMkLst>
            <pc:docMk/>
            <pc:sldMasterMk cId="1781313246" sldId="2147484037"/>
            <pc:sldLayoutMk cId="411213600" sldId="2147484043"/>
          </pc:sldLayoutMkLst>
        </pc:sldLayoutChg>
        <pc:sldLayoutChg chg="del">
          <pc:chgData name="Aurelien Domont" userId="6da7715ce44349b3" providerId="LiveId" clId="{30A766B1-982E-4295-BCAD-093FA0E8E566}" dt="2023-01-18T05:32:05.132" v="14622" actId="2696"/>
          <pc:sldLayoutMkLst>
            <pc:docMk/>
            <pc:sldMasterMk cId="1781313246" sldId="2147484037"/>
            <pc:sldLayoutMk cId="3563779684" sldId="2147484044"/>
          </pc:sldLayoutMkLst>
        </pc:sldLayoutChg>
        <pc:sldLayoutChg chg="del">
          <pc:chgData name="Aurelien Domont" userId="6da7715ce44349b3" providerId="LiveId" clId="{30A766B1-982E-4295-BCAD-093FA0E8E566}" dt="2023-01-18T05:32:05.133" v="14623" actId="2696"/>
          <pc:sldLayoutMkLst>
            <pc:docMk/>
            <pc:sldMasterMk cId="1781313246" sldId="2147484037"/>
            <pc:sldLayoutMk cId="3247752852" sldId="2147484045"/>
          </pc:sldLayoutMkLst>
        </pc:sldLayoutChg>
      </pc:sldMasterChg>
      <pc:sldMasterChg chg="del delSldLayout">
        <pc:chgData name="Aurelien Domont" userId="6da7715ce44349b3" providerId="LiveId" clId="{30A766B1-982E-4295-BCAD-093FA0E8E566}" dt="2023-01-18T05:32:05.244" v="14705" actId="2696"/>
        <pc:sldMasterMkLst>
          <pc:docMk/>
          <pc:sldMasterMk cId="3899230155" sldId="2147484046"/>
        </pc:sldMasterMkLst>
        <pc:sldLayoutChg chg="del">
          <pc:chgData name="Aurelien Domont" userId="6da7715ce44349b3" providerId="LiveId" clId="{30A766B1-982E-4295-BCAD-093FA0E8E566}" dt="2023-01-18T05:32:05.235" v="14697" actId="2696"/>
          <pc:sldLayoutMkLst>
            <pc:docMk/>
            <pc:sldMasterMk cId="3899230155" sldId="2147484046"/>
            <pc:sldLayoutMk cId="2839904324" sldId="2147484047"/>
          </pc:sldLayoutMkLst>
        </pc:sldLayoutChg>
        <pc:sldLayoutChg chg="del">
          <pc:chgData name="Aurelien Domont" userId="6da7715ce44349b3" providerId="LiveId" clId="{30A766B1-982E-4295-BCAD-093FA0E8E566}" dt="2023-01-18T05:32:05.237" v="14698" actId="2696"/>
          <pc:sldLayoutMkLst>
            <pc:docMk/>
            <pc:sldMasterMk cId="3899230155" sldId="2147484046"/>
            <pc:sldLayoutMk cId="876025999" sldId="2147484048"/>
          </pc:sldLayoutMkLst>
        </pc:sldLayoutChg>
        <pc:sldLayoutChg chg="del">
          <pc:chgData name="Aurelien Domont" userId="6da7715ce44349b3" providerId="LiveId" clId="{30A766B1-982E-4295-BCAD-093FA0E8E566}" dt="2023-01-18T05:32:05.238" v="14699" actId="2696"/>
          <pc:sldLayoutMkLst>
            <pc:docMk/>
            <pc:sldMasterMk cId="3899230155" sldId="2147484046"/>
            <pc:sldLayoutMk cId="1072906247" sldId="2147484049"/>
          </pc:sldLayoutMkLst>
        </pc:sldLayoutChg>
        <pc:sldLayoutChg chg="del">
          <pc:chgData name="Aurelien Domont" userId="6da7715ce44349b3" providerId="LiveId" clId="{30A766B1-982E-4295-BCAD-093FA0E8E566}" dt="2023-01-18T05:32:05.239" v="14700" actId="2696"/>
          <pc:sldLayoutMkLst>
            <pc:docMk/>
            <pc:sldMasterMk cId="3899230155" sldId="2147484046"/>
            <pc:sldLayoutMk cId="1715277918" sldId="2147484050"/>
          </pc:sldLayoutMkLst>
        </pc:sldLayoutChg>
        <pc:sldLayoutChg chg="del">
          <pc:chgData name="Aurelien Domont" userId="6da7715ce44349b3" providerId="LiveId" clId="{30A766B1-982E-4295-BCAD-093FA0E8E566}" dt="2023-01-18T05:32:05.239" v="14701" actId="2696"/>
          <pc:sldLayoutMkLst>
            <pc:docMk/>
            <pc:sldMasterMk cId="3899230155" sldId="2147484046"/>
            <pc:sldLayoutMk cId="1934509675" sldId="2147484051"/>
          </pc:sldLayoutMkLst>
        </pc:sldLayoutChg>
        <pc:sldLayoutChg chg="del">
          <pc:chgData name="Aurelien Domont" userId="6da7715ce44349b3" providerId="LiveId" clId="{30A766B1-982E-4295-BCAD-093FA0E8E566}" dt="2023-01-18T05:32:05.241" v="14702" actId="2696"/>
          <pc:sldLayoutMkLst>
            <pc:docMk/>
            <pc:sldMasterMk cId="3899230155" sldId="2147484046"/>
            <pc:sldLayoutMk cId="1773149562" sldId="2147484052"/>
          </pc:sldLayoutMkLst>
        </pc:sldLayoutChg>
        <pc:sldLayoutChg chg="del">
          <pc:chgData name="Aurelien Domont" userId="6da7715ce44349b3" providerId="LiveId" clId="{30A766B1-982E-4295-BCAD-093FA0E8E566}" dt="2023-01-18T05:32:05.242" v="14703" actId="2696"/>
          <pc:sldLayoutMkLst>
            <pc:docMk/>
            <pc:sldMasterMk cId="3899230155" sldId="2147484046"/>
            <pc:sldLayoutMk cId="472816811" sldId="2147484053"/>
          </pc:sldLayoutMkLst>
        </pc:sldLayoutChg>
        <pc:sldLayoutChg chg="del">
          <pc:chgData name="Aurelien Domont" userId="6da7715ce44349b3" providerId="LiveId" clId="{30A766B1-982E-4295-BCAD-093FA0E8E566}" dt="2023-01-18T05:32:05.242" v="14704" actId="2696"/>
          <pc:sldLayoutMkLst>
            <pc:docMk/>
            <pc:sldMasterMk cId="3899230155" sldId="2147484046"/>
            <pc:sldLayoutMk cId="3736752378" sldId="2147484054"/>
          </pc:sldLayoutMkLst>
        </pc:sldLayoutChg>
      </pc:sldMasterChg>
      <pc:sldMasterChg chg="del delSldLayout">
        <pc:chgData name="Aurelien Domont" userId="6da7715ce44349b3" providerId="LiveId" clId="{30A766B1-982E-4295-BCAD-093FA0E8E566}" dt="2023-01-18T05:32:05.349" v="14784" actId="2696"/>
        <pc:sldMasterMkLst>
          <pc:docMk/>
          <pc:sldMasterMk cId="3007903986" sldId="2147484055"/>
        </pc:sldMasterMkLst>
        <pc:sldLayoutChg chg="del">
          <pc:chgData name="Aurelien Domont" userId="6da7715ce44349b3" providerId="LiveId" clId="{30A766B1-982E-4295-BCAD-093FA0E8E566}" dt="2023-01-18T05:32:05.342" v="14776" actId="2696"/>
          <pc:sldLayoutMkLst>
            <pc:docMk/>
            <pc:sldMasterMk cId="3007903986" sldId="2147484055"/>
            <pc:sldLayoutMk cId="1378697274" sldId="2147484056"/>
          </pc:sldLayoutMkLst>
        </pc:sldLayoutChg>
        <pc:sldLayoutChg chg="del">
          <pc:chgData name="Aurelien Domont" userId="6da7715ce44349b3" providerId="LiveId" clId="{30A766B1-982E-4295-BCAD-093FA0E8E566}" dt="2023-01-18T05:32:05.343" v="14777" actId="2696"/>
          <pc:sldLayoutMkLst>
            <pc:docMk/>
            <pc:sldMasterMk cId="3007903986" sldId="2147484055"/>
            <pc:sldLayoutMk cId="4118061454" sldId="2147484057"/>
          </pc:sldLayoutMkLst>
        </pc:sldLayoutChg>
        <pc:sldLayoutChg chg="del">
          <pc:chgData name="Aurelien Domont" userId="6da7715ce44349b3" providerId="LiveId" clId="{30A766B1-982E-4295-BCAD-093FA0E8E566}" dt="2023-01-18T05:32:05.345" v="14778" actId="2696"/>
          <pc:sldLayoutMkLst>
            <pc:docMk/>
            <pc:sldMasterMk cId="3007903986" sldId="2147484055"/>
            <pc:sldLayoutMk cId="1777300545" sldId="2147484058"/>
          </pc:sldLayoutMkLst>
        </pc:sldLayoutChg>
        <pc:sldLayoutChg chg="del">
          <pc:chgData name="Aurelien Domont" userId="6da7715ce44349b3" providerId="LiveId" clId="{30A766B1-982E-4295-BCAD-093FA0E8E566}" dt="2023-01-18T05:32:05.346" v="14779" actId="2696"/>
          <pc:sldLayoutMkLst>
            <pc:docMk/>
            <pc:sldMasterMk cId="3007903986" sldId="2147484055"/>
            <pc:sldLayoutMk cId="1726453502" sldId="2147484059"/>
          </pc:sldLayoutMkLst>
        </pc:sldLayoutChg>
        <pc:sldLayoutChg chg="del">
          <pc:chgData name="Aurelien Domont" userId="6da7715ce44349b3" providerId="LiveId" clId="{30A766B1-982E-4295-BCAD-093FA0E8E566}" dt="2023-01-18T05:32:05.347" v="14780" actId="2696"/>
          <pc:sldLayoutMkLst>
            <pc:docMk/>
            <pc:sldMasterMk cId="3007903986" sldId="2147484055"/>
            <pc:sldLayoutMk cId="207152214" sldId="2147484060"/>
          </pc:sldLayoutMkLst>
        </pc:sldLayoutChg>
        <pc:sldLayoutChg chg="del">
          <pc:chgData name="Aurelien Domont" userId="6da7715ce44349b3" providerId="LiveId" clId="{30A766B1-982E-4295-BCAD-093FA0E8E566}" dt="2023-01-18T05:32:05.347" v="14781" actId="2696"/>
          <pc:sldLayoutMkLst>
            <pc:docMk/>
            <pc:sldMasterMk cId="3007903986" sldId="2147484055"/>
            <pc:sldLayoutMk cId="2134186899" sldId="2147484061"/>
          </pc:sldLayoutMkLst>
        </pc:sldLayoutChg>
        <pc:sldLayoutChg chg="del">
          <pc:chgData name="Aurelien Domont" userId="6da7715ce44349b3" providerId="LiveId" clId="{30A766B1-982E-4295-BCAD-093FA0E8E566}" dt="2023-01-18T05:32:05.348" v="14782" actId="2696"/>
          <pc:sldLayoutMkLst>
            <pc:docMk/>
            <pc:sldMasterMk cId="3007903986" sldId="2147484055"/>
            <pc:sldLayoutMk cId="2642869016" sldId="2147484062"/>
          </pc:sldLayoutMkLst>
        </pc:sldLayoutChg>
        <pc:sldLayoutChg chg="del">
          <pc:chgData name="Aurelien Domont" userId="6da7715ce44349b3" providerId="LiveId" clId="{30A766B1-982E-4295-BCAD-093FA0E8E566}" dt="2023-01-18T05:32:05.348" v="14783" actId="2696"/>
          <pc:sldLayoutMkLst>
            <pc:docMk/>
            <pc:sldMasterMk cId="3007903986" sldId="2147484055"/>
            <pc:sldLayoutMk cId="3497780019" sldId="2147484063"/>
          </pc:sldLayoutMkLst>
        </pc:sldLayoutChg>
      </pc:sldMasterChg>
      <pc:sldMasterChg chg="del delSldLayout">
        <pc:chgData name="Aurelien Domont" userId="6da7715ce44349b3" providerId="LiveId" clId="{30A766B1-982E-4295-BCAD-093FA0E8E566}" dt="2023-01-18T05:32:05.495" v="14880" actId="2696"/>
        <pc:sldMasterMkLst>
          <pc:docMk/>
          <pc:sldMasterMk cId="879794493" sldId="2147484064"/>
        </pc:sldMasterMkLst>
        <pc:sldLayoutChg chg="del">
          <pc:chgData name="Aurelien Domont" userId="6da7715ce44349b3" providerId="LiveId" clId="{30A766B1-982E-4295-BCAD-093FA0E8E566}" dt="2023-01-18T05:32:05.484" v="14872" actId="2696"/>
          <pc:sldLayoutMkLst>
            <pc:docMk/>
            <pc:sldMasterMk cId="879794493" sldId="2147484064"/>
            <pc:sldLayoutMk cId="1216859356" sldId="2147484065"/>
          </pc:sldLayoutMkLst>
        </pc:sldLayoutChg>
        <pc:sldLayoutChg chg="del">
          <pc:chgData name="Aurelien Domont" userId="6da7715ce44349b3" providerId="LiveId" clId="{30A766B1-982E-4295-BCAD-093FA0E8E566}" dt="2023-01-18T05:32:05.485" v="14873" actId="2696"/>
          <pc:sldLayoutMkLst>
            <pc:docMk/>
            <pc:sldMasterMk cId="879794493" sldId="2147484064"/>
            <pc:sldLayoutMk cId="2015533138" sldId="2147484066"/>
          </pc:sldLayoutMkLst>
        </pc:sldLayoutChg>
        <pc:sldLayoutChg chg="del">
          <pc:chgData name="Aurelien Domont" userId="6da7715ce44349b3" providerId="LiveId" clId="{30A766B1-982E-4295-BCAD-093FA0E8E566}" dt="2023-01-18T05:32:05.487" v="14874" actId="2696"/>
          <pc:sldLayoutMkLst>
            <pc:docMk/>
            <pc:sldMasterMk cId="879794493" sldId="2147484064"/>
            <pc:sldLayoutMk cId="837884960" sldId="2147484067"/>
          </pc:sldLayoutMkLst>
        </pc:sldLayoutChg>
        <pc:sldLayoutChg chg="del">
          <pc:chgData name="Aurelien Domont" userId="6da7715ce44349b3" providerId="LiveId" clId="{30A766B1-982E-4295-BCAD-093FA0E8E566}" dt="2023-01-18T05:32:05.488" v="14875" actId="2696"/>
          <pc:sldLayoutMkLst>
            <pc:docMk/>
            <pc:sldMasterMk cId="879794493" sldId="2147484064"/>
            <pc:sldLayoutMk cId="1904851221" sldId="2147484068"/>
          </pc:sldLayoutMkLst>
        </pc:sldLayoutChg>
        <pc:sldLayoutChg chg="del">
          <pc:chgData name="Aurelien Domont" userId="6da7715ce44349b3" providerId="LiveId" clId="{30A766B1-982E-4295-BCAD-093FA0E8E566}" dt="2023-01-18T05:32:05.490" v="14876" actId="2696"/>
          <pc:sldLayoutMkLst>
            <pc:docMk/>
            <pc:sldMasterMk cId="879794493" sldId="2147484064"/>
            <pc:sldLayoutMk cId="178629039" sldId="2147484069"/>
          </pc:sldLayoutMkLst>
        </pc:sldLayoutChg>
        <pc:sldLayoutChg chg="del">
          <pc:chgData name="Aurelien Domont" userId="6da7715ce44349b3" providerId="LiveId" clId="{30A766B1-982E-4295-BCAD-093FA0E8E566}" dt="2023-01-18T05:32:05.491" v="14877" actId="2696"/>
          <pc:sldLayoutMkLst>
            <pc:docMk/>
            <pc:sldMasterMk cId="879794493" sldId="2147484064"/>
            <pc:sldLayoutMk cId="3865426739" sldId="2147484070"/>
          </pc:sldLayoutMkLst>
        </pc:sldLayoutChg>
        <pc:sldLayoutChg chg="del">
          <pc:chgData name="Aurelien Domont" userId="6da7715ce44349b3" providerId="LiveId" clId="{30A766B1-982E-4295-BCAD-093FA0E8E566}" dt="2023-01-18T05:32:05.492" v="14878" actId="2696"/>
          <pc:sldLayoutMkLst>
            <pc:docMk/>
            <pc:sldMasterMk cId="879794493" sldId="2147484064"/>
            <pc:sldLayoutMk cId="2625459852" sldId="2147484071"/>
          </pc:sldLayoutMkLst>
        </pc:sldLayoutChg>
        <pc:sldLayoutChg chg="del">
          <pc:chgData name="Aurelien Domont" userId="6da7715ce44349b3" providerId="LiveId" clId="{30A766B1-982E-4295-BCAD-093FA0E8E566}" dt="2023-01-18T05:32:05.493" v="14879" actId="2696"/>
          <pc:sldLayoutMkLst>
            <pc:docMk/>
            <pc:sldMasterMk cId="879794493" sldId="2147484064"/>
            <pc:sldLayoutMk cId="564385426" sldId="2147484072"/>
          </pc:sldLayoutMkLst>
        </pc:sldLayoutChg>
      </pc:sldMasterChg>
    </pc:docChg>
  </pc:docChgLst>
  <pc:docChgLst>
    <pc:chgData name="Aurelien Domont" userId="6da7715ce44349b3" providerId="LiveId" clId="{7CD043B0-6B74-4D9A-84AE-1D8FE229AAC4}"/>
    <pc:docChg chg="undo redo custSel addSld delSld modSld sldOrd">
      <pc:chgData name="Aurelien Domont" userId="6da7715ce44349b3" providerId="LiveId" clId="{7CD043B0-6B74-4D9A-84AE-1D8FE229AAC4}" dt="2023-01-26T05:37:30.614" v="9250" actId="20577"/>
      <pc:docMkLst>
        <pc:docMk/>
      </pc:docMkLst>
      <pc:sldChg chg="addSp delSp modSp add mod">
        <pc:chgData name="Aurelien Domont" userId="6da7715ce44349b3" providerId="LiveId" clId="{7CD043B0-6B74-4D9A-84AE-1D8FE229AAC4}" dt="2023-01-20T00:01:22.687" v="835" actId="404"/>
        <pc:sldMkLst>
          <pc:docMk/>
          <pc:sldMk cId="1253290912" sldId="1747"/>
        </pc:sldMkLst>
        <pc:spChg chg="add mod ord">
          <ac:chgData name="Aurelien Domont" userId="6da7715ce44349b3" providerId="LiveId" clId="{7CD043B0-6B74-4D9A-84AE-1D8FE229AAC4}" dt="2023-01-20T00:00:17.702" v="830" actId="167"/>
          <ac:spMkLst>
            <pc:docMk/>
            <pc:sldMk cId="1253290912" sldId="1747"/>
            <ac:spMk id="2" creationId="{8E98C73D-4649-BA3F-D5BE-FF5950964B42}"/>
          </ac:spMkLst>
        </pc:spChg>
        <pc:spChg chg="mod">
          <ac:chgData name="Aurelien Domont" userId="6da7715ce44349b3" providerId="LiveId" clId="{7CD043B0-6B74-4D9A-84AE-1D8FE229AAC4}" dt="2023-01-20T00:00:12.320" v="829"/>
          <ac:spMkLst>
            <pc:docMk/>
            <pc:sldMk cId="1253290912" sldId="1747"/>
            <ac:spMk id="5" creationId="{BC6718C0-7B5A-9F6D-35A1-990F7F924A12}"/>
          </ac:spMkLst>
        </pc:spChg>
        <pc:spChg chg="del">
          <ac:chgData name="Aurelien Domont" userId="6da7715ce44349b3" providerId="LiveId" clId="{7CD043B0-6B74-4D9A-84AE-1D8FE229AAC4}" dt="2023-01-20T00:00:09.105" v="827" actId="478"/>
          <ac:spMkLst>
            <pc:docMk/>
            <pc:sldMk cId="1253290912" sldId="1747"/>
            <ac:spMk id="6" creationId="{AF525F45-B103-4035-BD0D-0444A9E68BB3}"/>
          </ac:spMkLst>
        </pc:spChg>
        <pc:spChg chg="mod">
          <ac:chgData name="Aurelien Domont" userId="6da7715ce44349b3" providerId="LiveId" clId="{7CD043B0-6B74-4D9A-84AE-1D8FE229AAC4}" dt="2023-01-20T00:00:12.320" v="829"/>
          <ac:spMkLst>
            <pc:docMk/>
            <pc:sldMk cId="1253290912" sldId="1747"/>
            <ac:spMk id="7" creationId="{2352989C-DA7F-2913-00E1-554CFD008711}"/>
          </ac:spMkLst>
        </pc:spChg>
        <pc:spChg chg="del">
          <ac:chgData name="Aurelien Domont" userId="6da7715ce44349b3" providerId="LiveId" clId="{7CD043B0-6B74-4D9A-84AE-1D8FE229AAC4}" dt="2023-01-20T00:00:11.809" v="828" actId="478"/>
          <ac:spMkLst>
            <pc:docMk/>
            <pc:sldMk cId="1253290912" sldId="1747"/>
            <ac:spMk id="8" creationId="{9B23E4AF-351C-4B77-895C-E158378CB15B}"/>
          </ac:spMkLst>
        </pc:spChg>
        <pc:spChg chg="del mod">
          <ac:chgData name="Aurelien Domont" userId="6da7715ce44349b3" providerId="LiveId" clId="{7CD043B0-6B74-4D9A-84AE-1D8FE229AAC4}" dt="2023-01-20T00:00:09.105" v="827" actId="478"/>
          <ac:spMkLst>
            <pc:docMk/>
            <pc:sldMk cId="1253290912" sldId="1747"/>
            <ac:spMk id="9" creationId="{C6EA5B3D-521F-4491-A651-8D81F56F908D}"/>
          </ac:spMkLst>
        </pc:spChg>
        <pc:spChg chg="mod">
          <ac:chgData name="Aurelien Domont" userId="6da7715ce44349b3" providerId="LiveId" clId="{7CD043B0-6B74-4D9A-84AE-1D8FE229AAC4}" dt="2023-01-20T00:00:22.232" v="832" actId="1076"/>
          <ac:spMkLst>
            <pc:docMk/>
            <pc:sldMk cId="1253290912" sldId="1747"/>
            <ac:spMk id="10" creationId="{99B7E551-9D8F-4396-B876-B10A57C204A7}"/>
          </ac:spMkLst>
        </pc:spChg>
        <pc:spChg chg="mod">
          <ac:chgData name="Aurelien Domont" userId="6da7715ce44349b3" providerId="LiveId" clId="{7CD043B0-6B74-4D9A-84AE-1D8FE229AAC4}" dt="2023-01-20T00:01:22.687" v="835" actId="404"/>
          <ac:spMkLst>
            <pc:docMk/>
            <pc:sldMk cId="1253290912" sldId="1747"/>
            <ac:spMk id="16" creationId="{6C2BB713-9637-4B9B-938F-E9768876782A}"/>
          </ac:spMkLst>
        </pc:spChg>
        <pc:grpChg chg="add mod">
          <ac:chgData name="Aurelien Domont" userId="6da7715ce44349b3" providerId="LiveId" clId="{7CD043B0-6B74-4D9A-84AE-1D8FE229AAC4}" dt="2023-01-20T00:00:12.320" v="829"/>
          <ac:grpSpMkLst>
            <pc:docMk/>
            <pc:sldMk cId="1253290912" sldId="1747"/>
            <ac:grpSpMk id="4" creationId="{43F206EC-C6B1-809C-267C-9A23891351C2}"/>
          </ac:grpSpMkLst>
        </pc:grpChg>
      </pc:sldChg>
      <pc:sldChg chg="modSp add mod">
        <pc:chgData name="Aurelien Domont" userId="6da7715ce44349b3" providerId="LiveId" clId="{7CD043B0-6B74-4D9A-84AE-1D8FE229AAC4}" dt="2023-01-20T00:00:56.473" v="833" actId="207"/>
        <pc:sldMkLst>
          <pc:docMk/>
          <pc:sldMk cId="95140043" sldId="1748"/>
        </pc:sldMkLst>
        <pc:spChg chg="mod">
          <ac:chgData name="Aurelien Domont" userId="6da7715ce44349b3" providerId="LiveId" clId="{7CD043B0-6B74-4D9A-84AE-1D8FE229AAC4}" dt="2023-01-20T00:00:56.473" v="833" actId="207"/>
          <ac:spMkLst>
            <pc:docMk/>
            <pc:sldMk cId="95140043" sldId="1748"/>
            <ac:spMk id="6" creationId="{F931E3BB-8FC3-47ED-A6E3-D1FF4A38A566}"/>
          </ac:spMkLst>
        </pc:spChg>
        <pc:spChg chg="mod">
          <ac:chgData name="Aurelien Domont" userId="6da7715ce44349b3" providerId="LiveId" clId="{7CD043B0-6B74-4D9A-84AE-1D8FE229AAC4}" dt="2023-01-20T00:00:56.473" v="833" actId="207"/>
          <ac:spMkLst>
            <pc:docMk/>
            <pc:sldMk cId="95140043" sldId="1748"/>
            <ac:spMk id="8" creationId="{1EDA113C-D294-4626-AED3-A37006029FB9}"/>
          </ac:spMkLst>
        </pc:spChg>
        <pc:spChg chg="mod">
          <ac:chgData name="Aurelien Domont" userId="6da7715ce44349b3" providerId="LiveId" clId="{7CD043B0-6B74-4D9A-84AE-1D8FE229AAC4}" dt="2023-01-20T00:00:56.473" v="833" actId="207"/>
          <ac:spMkLst>
            <pc:docMk/>
            <pc:sldMk cId="95140043" sldId="1748"/>
            <ac:spMk id="18" creationId="{0449751A-CD2A-48E5-8F84-A8CAE4C85677}"/>
          </ac:spMkLst>
        </pc:spChg>
      </pc:sldChg>
      <pc:sldChg chg="addSp delSp modSp add mod">
        <pc:chgData name="Aurelien Domont" userId="6da7715ce44349b3" providerId="LiveId" clId="{7CD043B0-6B74-4D9A-84AE-1D8FE229AAC4}" dt="2023-01-20T00:04:02.351" v="933" actId="571"/>
        <pc:sldMkLst>
          <pc:docMk/>
          <pc:sldMk cId="317099162" sldId="1749"/>
        </pc:sldMkLst>
        <pc:spChg chg="add mod">
          <ac:chgData name="Aurelien Domont" userId="6da7715ce44349b3" providerId="LiveId" clId="{7CD043B0-6B74-4D9A-84AE-1D8FE229AAC4}" dt="2023-01-20T00:03:46.712" v="931" actId="1037"/>
          <ac:spMkLst>
            <pc:docMk/>
            <pc:sldMk cId="317099162" sldId="1749"/>
            <ac:spMk id="2" creationId="{3370F8BF-3F01-358D-91E9-205C3F392B33}"/>
          </ac:spMkLst>
        </pc:spChg>
        <pc:spChg chg="add mod">
          <ac:chgData name="Aurelien Domont" userId="6da7715ce44349b3" providerId="LiveId" clId="{7CD043B0-6B74-4D9A-84AE-1D8FE229AAC4}" dt="2023-01-20T00:03:46.712" v="931" actId="1037"/>
          <ac:spMkLst>
            <pc:docMk/>
            <pc:sldMk cId="317099162" sldId="1749"/>
            <ac:spMk id="4" creationId="{D89BA30F-A9A1-4C83-9D27-28C7B0DEEFCA}"/>
          </ac:spMkLst>
        </pc:spChg>
        <pc:spChg chg="add mod">
          <ac:chgData name="Aurelien Domont" userId="6da7715ce44349b3" providerId="LiveId" clId="{7CD043B0-6B74-4D9A-84AE-1D8FE229AAC4}" dt="2023-01-20T00:02:53.286" v="885" actId="20577"/>
          <ac:spMkLst>
            <pc:docMk/>
            <pc:sldMk cId="317099162" sldId="1749"/>
            <ac:spMk id="6" creationId="{075902DB-7291-39C8-96BB-883EF3F5AC7E}"/>
          </ac:spMkLst>
        </pc:spChg>
        <pc:spChg chg="add mod">
          <ac:chgData name="Aurelien Domont" userId="6da7715ce44349b3" providerId="LiveId" clId="{7CD043B0-6B74-4D9A-84AE-1D8FE229AAC4}" dt="2023-01-20T00:02:57.143" v="892" actId="20577"/>
          <ac:spMkLst>
            <pc:docMk/>
            <pc:sldMk cId="317099162" sldId="1749"/>
            <ac:spMk id="7" creationId="{AFEBD372-D07F-37F9-A9FF-19D06C9FA0E9}"/>
          </ac:spMkLst>
        </pc:spChg>
        <pc:spChg chg="add mod">
          <ac:chgData name="Aurelien Domont" userId="6da7715ce44349b3" providerId="LiveId" clId="{7CD043B0-6B74-4D9A-84AE-1D8FE229AAC4}" dt="2023-01-20T00:03:02.143" v="894" actId="20577"/>
          <ac:spMkLst>
            <pc:docMk/>
            <pc:sldMk cId="317099162" sldId="1749"/>
            <ac:spMk id="8" creationId="{C1EBF645-8ECC-9A65-3867-7ED2AD2E88A2}"/>
          </ac:spMkLst>
        </pc:spChg>
        <pc:spChg chg="add mod">
          <ac:chgData name="Aurelien Domont" userId="6da7715ce44349b3" providerId="LiveId" clId="{7CD043B0-6B74-4D9A-84AE-1D8FE229AAC4}" dt="2023-01-20T00:03:07.158" v="897"/>
          <ac:spMkLst>
            <pc:docMk/>
            <pc:sldMk cId="317099162" sldId="1749"/>
            <ac:spMk id="9" creationId="{7BBB31E4-6FD2-EB92-5175-6DFE41E36F5E}"/>
          </ac:spMkLst>
        </pc:spChg>
        <pc:spChg chg="del mod">
          <ac:chgData name="Aurelien Domont" userId="6da7715ce44349b3" providerId="LiveId" clId="{7CD043B0-6B74-4D9A-84AE-1D8FE229AAC4}" dt="2023-01-20T00:03:20.992" v="913" actId="478"/>
          <ac:spMkLst>
            <pc:docMk/>
            <pc:sldMk cId="317099162" sldId="1749"/>
            <ac:spMk id="15" creationId="{67EB76CB-7F4E-49C1-8403-086491B50E1B}"/>
          </ac:spMkLst>
        </pc:spChg>
        <pc:spChg chg="del mod">
          <ac:chgData name="Aurelien Domont" userId="6da7715ce44349b3" providerId="LiveId" clId="{7CD043B0-6B74-4D9A-84AE-1D8FE229AAC4}" dt="2023-01-20T00:03:21.746" v="914" actId="478"/>
          <ac:spMkLst>
            <pc:docMk/>
            <pc:sldMk cId="317099162" sldId="1749"/>
            <ac:spMk id="17" creationId="{53A20221-EC80-4A1E-8916-1F482CD58B78}"/>
          </ac:spMkLst>
        </pc:spChg>
        <pc:spChg chg="del mod">
          <ac:chgData name="Aurelien Domont" userId="6da7715ce44349b3" providerId="LiveId" clId="{7CD043B0-6B74-4D9A-84AE-1D8FE229AAC4}" dt="2023-01-20T00:03:20.322" v="912" actId="478"/>
          <ac:spMkLst>
            <pc:docMk/>
            <pc:sldMk cId="317099162" sldId="1749"/>
            <ac:spMk id="20" creationId="{683E9746-B627-460A-BFF8-89764C66C9B0}"/>
          </ac:spMkLst>
        </pc:spChg>
        <pc:spChg chg="mod">
          <ac:chgData name="Aurelien Domont" userId="6da7715ce44349b3" providerId="LiveId" clId="{7CD043B0-6B74-4D9A-84AE-1D8FE229AAC4}" dt="2023-01-20T00:02:26.223" v="876" actId="1036"/>
          <ac:spMkLst>
            <pc:docMk/>
            <pc:sldMk cId="317099162" sldId="1749"/>
            <ac:spMk id="21" creationId="{C8C20EB1-1FDA-4CE3-AFB5-9ADB99E7CFFD}"/>
          </ac:spMkLst>
        </pc:spChg>
        <pc:spChg chg="mod">
          <ac:chgData name="Aurelien Domont" userId="6da7715ce44349b3" providerId="LiveId" clId="{7CD043B0-6B74-4D9A-84AE-1D8FE229AAC4}" dt="2023-01-20T00:03:17.602" v="911" actId="1038"/>
          <ac:spMkLst>
            <pc:docMk/>
            <pc:sldMk cId="317099162" sldId="1749"/>
            <ac:spMk id="22" creationId="{89CD6FD3-7922-449F-920A-F9CE5E7B87AE}"/>
          </ac:spMkLst>
        </pc:spChg>
        <pc:spChg chg="mod">
          <ac:chgData name="Aurelien Domont" userId="6da7715ce44349b3" providerId="LiveId" clId="{7CD043B0-6B74-4D9A-84AE-1D8FE229AAC4}" dt="2023-01-20T00:03:15.084" v="907" actId="1038"/>
          <ac:spMkLst>
            <pc:docMk/>
            <pc:sldMk cId="317099162" sldId="1749"/>
            <ac:spMk id="23" creationId="{EFD11494-ABEB-4E37-ADBB-FEEDA55ADFBB}"/>
          </ac:spMkLst>
        </pc:spChg>
        <pc:cxnChg chg="del mod">
          <ac:chgData name="Aurelien Domont" userId="6da7715ce44349b3" providerId="LiveId" clId="{7CD043B0-6B74-4D9A-84AE-1D8FE229AAC4}" dt="2023-01-20T00:02:32.337" v="877" actId="478"/>
          <ac:cxnSpMkLst>
            <pc:docMk/>
            <pc:sldMk cId="317099162" sldId="1749"/>
            <ac:cxnSpMk id="5" creationId="{B602CE1D-8F27-450E-860C-F3FE5051175A}"/>
          </ac:cxnSpMkLst>
        </pc:cxnChg>
        <pc:cxnChg chg="add mod">
          <ac:chgData name="Aurelien Domont" userId="6da7715ce44349b3" providerId="LiveId" clId="{7CD043B0-6B74-4D9A-84AE-1D8FE229AAC4}" dt="2023-01-20T00:03:32.272" v="925" actId="1038"/>
          <ac:cxnSpMkLst>
            <pc:docMk/>
            <pc:sldMk cId="317099162" sldId="1749"/>
            <ac:cxnSpMk id="11" creationId="{81FE2010-F692-FDAD-ECAC-B582C9A4C3B3}"/>
          </ac:cxnSpMkLst>
        </pc:cxnChg>
        <pc:cxnChg chg="add mod">
          <ac:chgData name="Aurelien Domont" userId="6da7715ce44349b3" providerId="LiveId" clId="{7CD043B0-6B74-4D9A-84AE-1D8FE229AAC4}" dt="2023-01-20T00:03:59.534" v="932" actId="571"/>
          <ac:cxnSpMkLst>
            <pc:docMk/>
            <pc:sldMk cId="317099162" sldId="1749"/>
            <ac:cxnSpMk id="12" creationId="{564F3EEA-C7DF-B164-1B35-F49DE1F7BD35}"/>
          </ac:cxnSpMkLst>
        </pc:cxnChg>
        <pc:cxnChg chg="add mod">
          <ac:chgData name="Aurelien Domont" userId="6da7715ce44349b3" providerId="LiveId" clId="{7CD043B0-6B74-4D9A-84AE-1D8FE229AAC4}" dt="2023-01-20T00:04:02.351" v="933" actId="571"/>
          <ac:cxnSpMkLst>
            <pc:docMk/>
            <pc:sldMk cId="317099162" sldId="1749"/>
            <ac:cxnSpMk id="14" creationId="{8F13FDCA-B0E7-4C3B-373D-6FE479A2D8F4}"/>
          </ac:cxnSpMkLst>
        </pc:cxnChg>
        <pc:cxnChg chg="del mod">
          <ac:chgData name="Aurelien Domont" userId="6da7715ce44349b3" providerId="LiveId" clId="{7CD043B0-6B74-4D9A-84AE-1D8FE229AAC4}" dt="2023-01-20T00:02:34.317" v="878" actId="478"/>
          <ac:cxnSpMkLst>
            <pc:docMk/>
            <pc:sldMk cId="317099162" sldId="1749"/>
            <ac:cxnSpMk id="24" creationId="{BDDA43A7-1E4B-4E57-965C-57B0CB33353D}"/>
          </ac:cxnSpMkLst>
        </pc:cxnChg>
      </pc:sldChg>
      <pc:sldChg chg="addSp delSp modSp add mod">
        <pc:chgData name="Aurelien Domont" userId="6da7715ce44349b3" providerId="LiveId" clId="{7CD043B0-6B74-4D9A-84AE-1D8FE229AAC4}" dt="2023-01-20T02:06:23.065" v="1356" actId="1035"/>
        <pc:sldMkLst>
          <pc:docMk/>
          <pc:sldMk cId="3855801452" sldId="1787"/>
        </pc:sldMkLst>
        <pc:spChg chg="mod">
          <ac:chgData name="Aurelien Domont" userId="6da7715ce44349b3" providerId="LiveId" clId="{7CD043B0-6B74-4D9A-84AE-1D8FE229AAC4}" dt="2023-01-20T02:05:35.931" v="1338" actId="14100"/>
          <ac:spMkLst>
            <pc:docMk/>
            <pc:sldMk cId="3855801452" sldId="1787"/>
            <ac:spMk id="2" creationId="{C8042D7C-02C6-41CC-9707-C9C5F6FA269D}"/>
          </ac:spMkLst>
        </pc:spChg>
        <pc:spChg chg="mod">
          <ac:chgData name="Aurelien Domont" userId="6da7715ce44349b3" providerId="LiveId" clId="{7CD043B0-6B74-4D9A-84AE-1D8FE229AAC4}" dt="2023-01-20T02:06:15.751" v="1339"/>
          <ac:spMkLst>
            <pc:docMk/>
            <pc:sldMk cId="3855801452" sldId="1787"/>
            <ac:spMk id="5" creationId="{0FE93FDE-6626-4CD2-101B-5C20F808DDEC}"/>
          </ac:spMkLst>
        </pc:spChg>
        <pc:spChg chg="mod">
          <ac:chgData name="Aurelien Domont" userId="6da7715ce44349b3" providerId="LiveId" clId="{7CD043B0-6B74-4D9A-84AE-1D8FE229AAC4}" dt="2023-01-20T02:06:15.751" v="1339"/>
          <ac:spMkLst>
            <pc:docMk/>
            <pc:sldMk cId="3855801452" sldId="1787"/>
            <ac:spMk id="6" creationId="{B0662488-E328-70CF-8C7A-9777BB8861E9}"/>
          </ac:spMkLst>
        </pc:spChg>
        <pc:spChg chg="del">
          <ac:chgData name="Aurelien Domont" userId="6da7715ce44349b3" providerId="LiveId" clId="{7CD043B0-6B74-4D9A-84AE-1D8FE229AAC4}" dt="2023-01-20T02:06:19.418" v="1341" actId="478"/>
          <ac:spMkLst>
            <pc:docMk/>
            <pc:sldMk cId="3855801452" sldId="1787"/>
            <ac:spMk id="21" creationId="{0BEBB444-0AAC-4415-AD72-D9E834A2A1CF}"/>
          </ac:spMkLst>
        </pc:spChg>
        <pc:spChg chg="del">
          <ac:chgData name="Aurelien Domont" userId="6da7715ce44349b3" providerId="LiveId" clId="{7CD043B0-6B74-4D9A-84AE-1D8FE229AAC4}" dt="2023-01-20T02:06:17.905" v="1340" actId="478"/>
          <ac:spMkLst>
            <pc:docMk/>
            <pc:sldMk cId="3855801452" sldId="1787"/>
            <ac:spMk id="22" creationId="{9451C740-A260-4E73-93AE-9A3732F37470}"/>
          </ac:spMkLst>
        </pc:spChg>
        <pc:grpChg chg="add mod">
          <ac:chgData name="Aurelien Domont" userId="6da7715ce44349b3" providerId="LiveId" clId="{7CD043B0-6B74-4D9A-84AE-1D8FE229AAC4}" dt="2023-01-20T02:06:23.065" v="1356" actId="1035"/>
          <ac:grpSpMkLst>
            <pc:docMk/>
            <pc:sldMk cId="3855801452" sldId="1787"/>
            <ac:grpSpMk id="4" creationId="{3DED05A7-81F2-C1C4-591C-6F216DD84BF4}"/>
          </ac:grpSpMkLst>
        </pc:grpChg>
      </pc:sldChg>
      <pc:sldChg chg="add">
        <pc:chgData name="Aurelien Domont" userId="6da7715ce44349b3" providerId="LiveId" clId="{7CD043B0-6B74-4D9A-84AE-1D8FE229AAC4}" dt="2023-01-20T02:04:29.762" v="1334"/>
        <pc:sldMkLst>
          <pc:docMk/>
          <pc:sldMk cId="4009885783" sldId="1788"/>
        </pc:sldMkLst>
      </pc:sldChg>
      <pc:sldChg chg="add">
        <pc:chgData name="Aurelien Domont" userId="6da7715ce44349b3" providerId="LiveId" clId="{7CD043B0-6B74-4D9A-84AE-1D8FE229AAC4}" dt="2023-01-20T02:04:29.762" v="1334"/>
        <pc:sldMkLst>
          <pc:docMk/>
          <pc:sldMk cId="1714268045" sldId="1789"/>
        </pc:sldMkLst>
      </pc:sldChg>
      <pc:sldChg chg="modSp add">
        <pc:chgData name="Aurelien Domont" userId="6da7715ce44349b3" providerId="LiveId" clId="{7CD043B0-6B74-4D9A-84AE-1D8FE229AAC4}" dt="2023-01-19T23:01:38.581" v="2"/>
        <pc:sldMkLst>
          <pc:docMk/>
          <pc:sldMk cId="1675062303" sldId="1929"/>
        </pc:sldMkLst>
        <pc:spChg chg="mod">
          <ac:chgData name="Aurelien Domont" userId="6da7715ce44349b3" providerId="LiveId" clId="{7CD043B0-6B74-4D9A-84AE-1D8FE229AAC4}" dt="2023-01-19T23:01:38.581" v="2"/>
          <ac:spMkLst>
            <pc:docMk/>
            <pc:sldMk cId="1675062303" sldId="1929"/>
            <ac:spMk id="3" creationId="{CE2529A3-BA97-486F-9E02-8DFAAA7D8D38}"/>
          </ac:spMkLst>
        </pc:spChg>
      </pc:sldChg>
      <pc:sldChg chg="modSp add">
        <pc:chgData name="Aurelien Domont" userId="6da7715ce44349b3" providerId="LiveId" clId="{7CD043B0-6B74-4D9A-84AE-1D8FE229AAC4}" dt="2023-01-19T23:01:38.581" v="2"/>
        <pc:sldMkLst>
          <pc:docMk/>
          <pc:sldMk cId="471658671" sldId="1930"/>
        </pc:sldMkLst>
        <pc:spChg chg="mod">
          <ac:chgData name="Aurelien Domont" userId="6da7715ce44349b3" providerId="LiveId" clId="{7CD043B0-6B74-4D9A-84AE-1D8FE229AAC4}" dt="2023-01-19T23:01:38.581" v="2"/>
          <ac:spMkLst>
            <pc:docMk/>
            <pc:sldMk cId="471658671" sldId="1930"/>
            <ac:spMk id="3" creationId="{CE2529A3-BA97-486F-9E02-8DFAAA7D8D38}"/>
          </ac:spMkLst>
        </pc:spChg>
        <pc:spChg chg="mod">
          <ac:chgData name="Aurelien Domont" userId="6da7715ce44349b3" providerId="LiveId" clId="{7CD043B0-6B74-4D9A-84AE-1D8FE229AAC4}" dt="2023-01-19T23:01:38.581" v="2"/>
          <ac:spMkLst>
            <pc:docMk/>
            <pc:sldMk cId="471658671" sldId="1930"/>
            <ac:spMk id="16" creationId="{6C2BB713-9637-4B9B-938F-E9768876782A}"/>
          </ac:spMkLst>
        </pc:spChg>
      </pc:sldChg>
      <pc:sldChg chg="modSp add">
        <pc:chgData name="Aurelien Domont" userId="6da7715ce44349b3" providerId="LiveId" clId="{7CD043B0-6B74-4D9A-84AE-1D8FE229AAC4}" dt="2023-01-19T23:01:38.581" v="2"/>
        <pc:sldMkLst>
          <pc:docMk/>
          <pc:sldMk cId="423301223" sldId="2148"/>
        </pc:sldMkLst>
        <pc:spChg chg="mod">
          <ac:chgData name="Aurelien Domont" userId="6da7715ce44349b3" providerId="LiveId" clId="{7CD043B0-6B74-4D9A-84AE-1D8FE229AAC4}" dt="2023-01-19T23:01:38.581" v="2"/>
          <ac:spMkLst>
            <pc:docMk/>
            <pc:sldMk cId="423301223" sldId="2148"/>
            <ac:spMk id="3" creationId="{CE2529A3-BA97-486F-9E02-8DFAAA7D8D38}"/>
          </ac:spMkLst>
        </pc:spChg>
        <pc:spChg chg="mod">
          <ac:chgData name="Aurelien Domont" userId="6da7715ce44349b3" providerId="LiveId" clId="{7CD043B0-6B74-4D9A-84AE-1D8FE229AAC4}" dt="2023-01-19T23:01:38.581" v="2"/>
          <ac:spMkLst>
            <pc:docMk/>
            <pc:sldMk cId="423301223" sldId="2148"/>
            <ac:spMk id="16" creationId="{6C2BB713-9637-4B9B-938F-E9768876782A}"/>
          </ac:spMkLst>
        </pc:spChg>
      </pc:sldChg>
      <pc:sldChg chg="modSp add">
        <pc:chgData name="Aurelien Domont" userId="6da7715ce44349b3" providerId="LiveId" clId="{7CD043B0-6B74-4D9A-84AE-1D8FE229AAC4}" dt="2023-01-19T23:01:38.581" v="2"/>
        <pc:sldMkLst>
          <pc:docMk/>
          <pc:sldMk cId="1324642353" sldId="2152"/>
        </pc:sldMkLst>
        <pc:spChg chg="mod">
          <ac:chgData name="Aurelien Domont" userId="6da7715ce44349b3" providerId="LiveId" clId="{7CD043B0-6B74-4D9A-84AE-1D8FE229AAC4}" dt="2023-01-19T23:01:38.581" v="2"/>
          <ac:spMkLst>
            <pc:docMk/>
            <pc:sldMk cId="1324642353" sldId="2152"/>
            <ac:spMk id="16" creationId="{6C2BB713-9637-4B9B-938F-E9768876782A}"/>
          </ac:spMkLst>
        </pc:spChg>
      </pc:sldChg>
      <pc:sldChg chg="modSp add">
        <pc:chgData name="Aurelien Domont" userId="6da7715ce44349b3" providerId="LiveId" clId="{7CD043B0-6B74-4D9A-84AE-1D8FE229AAC4}" dt="2023-01-19T23:01:38.581" v="2"/>
        <pc:sldMkLst>
          <pc:docMk/>
          <pc:sldMk cId="2226532108" sldId="2153"/>
        </pc:sldMkLst>
        <pc:spChg chg="mod">
          <ac:chgData name="Aurelien Domont" userId="6da7715ce44349b3" providerId="LiveId" clId="{7CD043B0-6B74-4D9A-84AE-1D8FE229AAC4}" dt="2023-01-19T23:01:38.581" v="2"/>
          <ac:spMkLst>
            <pc:docMk/>
            <pc:sldMk cId="2226532108" sldId="2153"/>
            <ac:spMk id="16" creationId="{6C2BB713-9637-4B9B-938F-E9768876782A}"/>
          </ac:spMkLst>
        </pc:spChg>
      </pc:sldChg>
      <pc:sldChg chg="modSp add">
        <pc:chgData name="Aurelien Domont" userId="6da7715ce44349b3" providerId="LiveId" clId="{7CD043B0-6B74-4D9A-84AE-1D8FE229AAC4}" dt="2023-01-19T23:01:38.581" v="2"/>
        <pc:sldMkLst>
          <pc:docMk/>
          <pc:sldMk cId="3613236081" sldId="2154"/>
        </pc:sldMkLst>
        <pc:spChg chg="mod">
          <ac:chgData name="Aurelien Domont" userId="6da7715ce44349b3" providerId="LiveId" clId="{7CD043B0-6B74-4D9A-84AE-1D8FE229AAC4}" dt="2023-01-19T23:01:38.581" v="2"/>
          <ac:spMkLst>
            <pc:docMk/>
            <pc:sldMk cId="3613236081" sldId="2154"/>
            <ac:spMk id="3" creationId="{CE2529A3-BA97-486F-9E02-8DFAAA7D8D38}"/>
          </ac:spMkLst>
        </pc:spChg>
        <pc:spChg chg="mod">
          <ac:chgData name="Aurelien Domont" userId="6da7715ce44349b3" providerId="LiveId" clId="{7CD043B0-6B74-4D9A-84AE-1D8FE229AAC4}" dt="2023-01-19T23:01:38.581" v="2"/>
          <ac:spMkLst>
            <pc:docMk/>
            <pc:sldMk cId="3613236081" sldId="2154"/>
            <ac:spMk id="16" creationId="{6C2BB713-9637-4B9B-938F-E9768876782A}"/>
          </ac:spMkLst>
        </pc:spChg>
      </pc:sldChg>
      <pc:sldChg chg="modSp add">
        <pc:chgData name="Aurelien Domont" userId="6da7715ce44349b3" providerId="LiveId" clId="{7CD043B0-6B74-4D9A-84AE-1D8FE229AAC4}" dt="2023-01-19T23:01:38.581" v="2"/>
        <pc:sldMkLst>
          <pc:docMk/>
          <pc:sldMk cId="3175191540" sldId="2155"/>
        </pc:sldMkLst>
        <pc:spChg chg="mod">
          <ac:chgData name="Aurelien Domont" userId="6da7715ce44349b3" providerId="LiveId" clId="{7CD043B0-6B74-4D9A-84AE-1D8FE229AAC4}" dt="2023-01-19T23:01:38.581" v="2"/>
          <ac:spMkLst>
            <pc:docMk/>
            <pc:sldMk cId="3175191540" sldId="2155"/>
            <ac:spMk id="3" creationId="{CE2529A3-BA97-486F-9E02-8DFAAA7D8D38}"/>
          </ac:spMkLst>
        </pc:spChg>
      </pc:sldChg>
      <pc:sldChg chg="addSp delSp modSp add mod">
        <pc:chgData name="Aurelien Domont" userId="6da7715ce44349b3" providerId="LiveId" clId="{7CD043B0-6B74-4D9A-84AE-1D8FE229AAC4}" dt="2023-01-20T00:26:31.564" v="1039" actId="790"/>
        <pc:sldMkLst>
          <pc:docMk/>
          <pc:sldMk cId="1317447165" sldId="2276"/>
        </pc:sldMkLst>
        <pc:spChg chg="del mod">
          <ac:chgData name="Aurelien Domont" userId="6da7715ce44349b3" providerId="LiveId" clId="{7CD043B0-6B74-4D9A-84AE-1D8FE229AAC4}" dt="2023-01-20T00:15:33.748" v="966" actId="478"/>
          <ac:spMkLst>
            <pc:docMk/>
            <pc:sldMk cId="1317447165" sldId="2276"/>
            <ac:spMk id="2" creationId="{36B4A7C5-9B50-41DE-9940-DBAF259C7691}"/>
          </ac:spMkLst>
        </pc:spChg>
        <pc:spChg chg="add mod">
          <ac:chgData name="Aurelien Domont" userId="6da7715ce44349b3" providerId="LiveId" clId="{7CD043B0-6B74-4D9A-84AE-1D8FE229AAC4}" dt="2023-01-20T00:17:03.449" v="973" actId="20577"/>
          <ac:spMkLst>
            <pc:docMk/>
            <pc:sldMk cId="1317447165" sldId="2276"/>
            <ac:spMk id="4" creationId="{629E74D2-4BEF-D64C-79A7-70C0556AF5EE}"/>
          </ac:spMkLst>
        </pc:spChg>
        <pc:spChg chg="mod">
          <ac:chgData name="Aurelien Domont" userId="6da7715ce44349b3" providerId="LiveId" clId="{7CD043B0-6B74-4D9A-84AE-1D8FE229AAC4}" dt="2023-01-20T00:16:24.343" v="968"/>
          <ac:spMkLst>
            <pc:docMk/>
            <pc:sldMk cId="1317447165" sldId="2276"/>
            <ac:spMk id="6" creationId="{DC1BEE01-3437-3E40-A2AA-08F306742FE9}"/>
          </ac:spMkLst>
        </pc:spChg>
        <pc:spChg chg="mod">
          <ac:chgData name="Aurelien Domont" userId="6da7715ce44349b3" providerId="LiveId" clId="{7CD043B0-6B74-4D9A-84AE-1D8FE229AAC4}" dt="2023-01-20T00:16:24.343" v="968"/>
          <ac:spMkLst>
            <pc:docMk/>
            <pc:sldMk cId="1317447165" sldId="2276"/>
            <ac:spMk id="7" creationId="{2EFECDFA-10B8-CEE5-60D2-8E88495732B2}"/>
          </ac:spMkLst>
        </pc:spChg>
        <pc:spChg chg="add mod">
          <ac:chgData name="Aurelien Domont" userId="6da7715ce44349b3" providerId="LiveId" clId="{7CD043B0-6B74-4D9A-84AE-1D8FE229AAC4}" dt="2023-01-20T00:26:31.564" v="1039" actId="790"/>
          <ac:spMkLst>
            <pc:docMk/>
            <pc:sldMk cId="1317447165" sldId="2276"/>
            <ac:spMk id="8" creationId="{01EB73AB-3B93-C179-4DA6-87CE2ABF4E69}"/>
          </ac:spMkLst>
        </pc:spChg>
        <pc:spChg chg="mod">
          <ac:chgData name="Aurelien Domont" userId="6da7715ce44349b3" providerId="LiveId" clId="{7CD043B0-6B74-4D9A-84AE-1D8FE229AAC4}" dt="2023-01-20T00:10:02.139" v="962" actId="113"/>
          <ac:spMkLst>
            <pc:docMk/>
            <pc:sldMk cId="1317447165" sldId="2276"/>
            <ac:spMk id="16" creationId="{6C2BB713-9637-4B9B-938F-E9768876782A}"/>
          </ac:spMkLst>
        </pc:spChg>
        <pc:grpChg chg="add mod">
          <ac:chgData name="Aurelien Domont" userId="6da7715ce44349b3" providerId="LiveId" clId="{7CD043B0-6B74-4D9A-84AE-1D8FE229AAC4}" dt="2023-01-20T00:16:24.343" v="968"/>
          <ac:grpSpMkLst>
            <pc:docMk/>
            <pc:sldMk cId="1317447165" sldId="2276"/>
            <ac:grpSpMk id="5" creationId="{676DD684-C666-571C-F41E-BF8EE4C26F1F}"/>
          </ac:grpSpMkLst>
        </pc:grpChg>
      </pc:sldChg>
      <pc:sldChg chg="modSp add del mod">
        <pc:chgData name="Aurelien Domont" userId="6da7715ce44349b3" providerId="LiveId" clId="{7CD043B0-6B74-4D9A-84AE-1D8FE229AAC4}" dt="2023-01-20T00:22:40.229" v="1036" actId="47"/>
        <pc:sldMkLst>
          <pc:docMk/>
          <pc:sldMk cId="3992340608" sldId="2277"/>
        </pc:sldMkLst>
        <pc:spChg chg="mod">
          <ac:chgData name="Aurelien Domont" userId="6da7715ce44349b3" providerId="LiveId" clId="{7CD043B0-6B74-4D9A-84AE-1D8FE229AAC4}" dt="2023-01-20T00:11:06.997" v="965" actId="403"/>
          <ac:spMkLst>
            <pc:docMk/>
            <pc:sldMk cId="3992340608" sldId="2277"/>
            <ac:spMk id="7" creationId="{09D775EF-D513-44A7-B51B-C7A6E665CB69}"/>
          </ac:spMkLst>
        </pc:spChg>
        <pc:spChg chg="mod">
          <ac:chgData name="Aurelien Domont" userId="6da7715ce44349b3" providerId="LiveId" clId="{7CD043B0-6B74-4D9A-84AE-1D8FE229AAC4}" dt="2023-01-20T00:11:06.997" v="965" actId="403"/>
          <ac:spMkLst>
            <pc:docMk/>
            <pc:sldMk cId="3992340608" sldId="2277"/>
            <ac:spMk id="9" creationId="{7C048F99-0F17-4773-B29E-5F4211B74F0B}"/>
          </ac:spMkLst>
        </pc:spChg>
        <pc:spChg chg="mod">
          <ac:chgData name="Aurelien Domont" userId="6da7715ce44349b3" providerId="LiveId" clId="{7CD043B0-6B74-4D9A-84AE-1D8FE229AAC4}" dt="2023-01-20T00:11:06.997" v="965" actId="403"/>
          <ac:spMkLst>
            <pc:docMk/>
            <pc:sldMk cId="3992340608" sldId="2277"/>
            <ac:spMk id="11" creationId="{290D1F8A-E32D-4B29-A11E-00FD422A08D3}"/>
          </ac:spMkLst>
        </pc:spChg>
      </pc:sldChg>
      <pc:sldChg chg="add del">
        <pc:chgData name="Aurelien Domont" userId="6da7715ce44349b3" providerId="LiveId" clId="{7CD043B0-6B74-4D9A-84AE-1D8FE229AAC4}" dt="2023-01-20T00:25:47.923" v="1037" actId="47"/>
        <pc:sldMkLst>
          <pc:docMk/>
          <pc:sldMk cId="1365897269" sldId="2278"/>
        </pc:sldMkLst>
      </pc:sldChg>
      <pc:sldChg chg="add del">
        <pc:chgData name="Aurelien Domont" userId="6da7715ce44349b3" providerId="LiveId" clId="{7CD043B0-6B74-4D9A-84AE-1D8FE229AAC4}" dt="2023-01-20T00:25:47.923" v="1037" actId="47"/>
        <pc:sldMkLst>
          <pc:docMk/>
          <pc:sldMk cId="902425012" sldId="2279"/>
        </pc:sldMkLst>
      </pc:sldChg>
      <pc:sldChg chg="modSp add del mod">
        <pc:chgData name="Aurelien Domont" userId="6da7715ce44349b3" providerId="LiveId" clId="{7CD043B0-6B74-4D9A-84AE-1D8FE229AAC4}" dt="2023-01-20T00:25:47.923" v="1037" actId="47"/>
        <pc:sldMkLst>
          <pc:docMk/>
          <pc:sldMk cId="168984500" sldId="2280"/>
        </pc:sldMkLst>
        <pc:graphicFrameChg chg="modGraphic">
          <ac:chgData name="Aurelien Domont" userId="6da7715ce44349b3" providerId="LiveId" clId="{7CD043B0-6B74-4D9A-84AE-1D8FE229AAC4}" dt="2023-01-20T00:15:55.303" v="967" actId="207"/>
          <ac:graphicFrameMkLst>
            <pc:docMk/>
            <pc:sldMk cId="168984500" sldId="2280"/>
            <ac:graphicFrameMk id="2" creationId="{31CAD9DE-9999-40A9-A4B3-F061B0E7A332}"/>
          </ac:graphicFrameMkLst>
        </pc:graphicFrameChg>
      </pc:sldChg>
      <pc:sldChg chg="add del">
        <pc:chgData name="Aurelien Domont" userId="6da7715ce44349b3" providerId="LiveId" clId="{7CD043B0-6B74-4D9A-84AE-1D8FE229AAC4}" dt="2023-01-20T00:25:47.923" v="1037" actId="47"/>
        <pc:sldMkLst>
          <pc:docMk/>
          <pc:sldMk cId="1495044065" sldId="2281"/>
        </pc:sldMkLst>
      </pc:sldChg>
      <pc:sldChg chg="del">
        <pc:chgData name="Aurelien Domont" userId="6da7715ce44349b3" providerId="LiveId" clId="{7CD043B0-6B74-4D9A-84AE-1D8FE229AAC4}" dt="2023-01-20T02:48:11.259" v="2095" actId="47"/>
        <pc:sldMkLst>
          <pc:docMk/>
          <pc:sldMk cId="974107381" sldId="2365"/>
        </pc:sldMkLst>
      </pc:sldChg>
      <pc:sldChg chg="del">
        <pc:chgData name="Aurelien Domont" userId="6da7715ce44349b3" providerId="LiveId" clId="{7CD043B0-6B74-4D9A-84AE-1D8FE229AAC4}" dt="2023-01-20T04:10:43.261" v="3299" actId="47"/>
        <pc:sldMkLst>
          <pc:docMk/>
          <pc:sldMk cId="3491690442" sldId="2367"/>
        </pc:sldMkLst>
      </pc:sldChg>
      <pc:sldChg chg="del">
        <pc:chgData name="Aurelien Domont" userId="6da7715ce44349b3" providerId="LiveId" clId="{7CD043B0-6B74-4D9A-84AE-1D8FE229AAC4}" dt="2023-01-20T02:44:21.230" v="2092" actId="47"/>
        <pc:sldMkLst>
          <pc:docMk/>
          <pc:sldMk cId="1888256250" sldId="2402"/>
        </pc:sldMkLst>
      </pc:sldChg>
      <pc:sldChg chg="modSp mod">
        <pc:chgData name="Aurelien Domont" userId="6da7715ce44349b3" providerId="LiveId" clId="{7CD043B0-6B74-4D9A-84AE-1D8FE229AAC4}" dt="2023-01-25T01:43:29.780" v="7646" actId="207"/>
        <pc:sldMkLst>
          <pc:docMk/>
          <pc:sldMk cId="3439488634" sldId="2407"/>
        </pc:sldMkLst>
        <pc:spChg chg="mod">
          <ac:chgData name="Aurelien Domont" userId="6da7715ce44349b3" providerId="LiveId" clId="{7CD043B0-6B74-4D9A-84AE-1D8FE229AAC4}" dt="2023-01-25T01:43:29.780" v="7646" actId="207"/>
          <ac:spMkLst>
            <pc:docMk/>
            <pc:sldMk cId="3439488634" sldId="2407"/>
            <ac:spMk id="2" creationId="{C2387D1D-D73C-A50B-123B-7F7ED728AC6E}"/>
          </ac:spMkLst>
        </pc:spChg>
        <pc:spChg chg="mod">
          <ac:chgData name="Aurelien Domont" userId="6da7715ce44349b3" providerId="LiveId" clId="{7CD043B0-6B74-4D9A-84AE-1D8FE229AAC4}" dt="2023-01-25T01:43:26.832" v="7645" actId="207"/>
          <ac:spMkLst>
            <pc:docMk/>
            <pc:sldMk cId="3439488634" sldId="2407"/>
            <ac:spMk id="4" creationId="{A09D6106-62E9-A015-7D7F-E4C23C7B874F}"/>
          </ac:spMkLst>
        </pc:spChg>
        <pc:spChg chg="mod">
          <ac:chgData name="Aurelien Domont" userId="6da7715ce44349b3" providerId="LiveId" clId="{7CD043B0-6B74-4D9A-84AE-1D8FE229AAC4}" dt="2023-01-25T01:43:26.832" v="7645" actId="207"/>
          <ac:spMkLst>
            <pc:docMk/>
            <pc:sldMk cId="3439488634" sldId="2407"/>
            <ac:spMk id="5" creationId="{E64A26FB-E553-1977-2809-8CF25451B7D1}"/>
          </ac:spMkLst>
        </pc:spChg>
        <pc:spChg chg="mod">
          <ac:chgData name="Aurelien Domont" userId="6da7715ce44349b3" providerId="LiveId" clId="{7CD043B0-6B74-4D9A-84AE-1D8FE229AAC4}" dt="2023-01-25T01:43:26.832" v="7645" actId="207"/>
          <ac:spMkLst>
            <pc:docMk/>
            <pc:sldMk cId="3439488634" sldId="2407"/>
            <ac:spMk id="7" creationId="{1631F16E-72B7-F72B-9B90-D149E93E69BF}"/>
          </ac:spMkLst>
        </pc:spChg>
        <pc:spChg chg="mod">
          <ac:chgData name="Aurelien Domont" userId="6da7715ce44349b3" providerId="LiveId" clId="{7CD043B0-6B74-4D9A-84AE-1D8FE229AAC4}" dt="2023-01-25T01:43:26.832" v="7645" actId="207"/>
          <ac:spMkLst>
            <pc:docMk/>
            <pc:sldMk cId="3439488634" sldId="2407"/>
            <ac:spMk id="8" creationId="{F9354733-F12A-1A72-5D96-8B7D15D355E8}"/>
          </ac:spMkLst>
        </pc:spChg>
        <pc:grpChg chg="mod">
          <ac:chgData name="Aurelien Domont" userId="6da7715ce44349b3" providerId="LiveId" clId="{7CD043B0-6B74-4D9A-84AE-1D8FE229AAC4}" dt="2023-01-25T01:43:26.832" v="7645" actId="207"/>
          <ac:grpSpMkLst>
            <pc:docMk/>
            <pc:sldMk cId="3439488634" sldId="2407"/>
            <ac:grpSpMk id="11" creationId="{F7ED036F-F987-6536-A460-0EFAE6BCAA6E}"/>
          </ac:grpSpMkLst>
        </pc:grpChg>
      </pc:sldChg>
      <pc:sldChg chg="add">
        <pc:chgData name="Aurelien Domont" userId="6da7715ce44349b3" providerId="LiveId" clId="{7CD043B0-6B74-4D9A-84AE-1D8FE229AAC4}" dt="2023-01-19T23:26:50.378" v="326"/>
        <pc:sldMkLst>
          <pc:docMk/>
          <pc:sldMk cId="1204157563" sldId="2408"/>
        </pc:sldMkLst>
      </pc:sldChg>
      <pc:sldChg chg="del">
        <pc:chgData name="Aurelien Domont" userId="6da7715ce44349b3" providerId="LiveId" clId="{7CD043B0-6B74-4D9A-84AE-1D8FE229AAC4}" dt="2023-01-19T23:26:44.597" v="325" actId="2696"/>
        <pc:sldMkLst>
          <pc:docMk/>
          <pc:sldMk cId="2605546588" sldId="2408"/>
        </pc:sldMkLst>
      </pc:sldChg>
      <pc:sldChg chg="add ord">
        <pc:chgData name="Aurelien Domont" userId="6da7715ce44349b3" providerId="LiveId" clId="{7CD043B0-6B74-4D9A-84AE-1D8FE229AAC4}" dt="2023-01-19T23:26:52.583" v="328"/>
        <pc:sldMkLst>
          <pc:docMk/>
          <pc:sldMk cId="910686556" sldId="2409"/>
        </pc:sldMkLst>
      </pc:sldChg>
      <pc:sldChg chg="del">
        <pc:chgData name="Aurelien Domont" userId="6da7715ce44349b3" providerId="LiveId" clId="{7CD043B0-6B74-4D9A-84AE-1D8FE229AAC4}" dt="2023-01-19T23:26:44.597" v="325" actId="2696"/>
        <pc:sldMkLst>
          <pc:docMk/>
          <pc:sldMk cId="2669431179" sldId="2409"/>
        </pc:sldMkLst>
      </pc:sldChg>
      <pc:sldChg chg="add">
        <pc:chgData name="Aurelien Domont" userId="6da7715ce44349b3" providerId="LiveId" clId="{7CD043B0-6B74-4D9A-84AE-1D8FE229AAC4}" dt="2023-01-19T23:27:46.509" v="345"/>
        <pc:sldMkLst>
          <pc:docMk/>
          <pc:sldMk cId="1754246506" sldId="2410"/>
        </pc:sldMkLst>
      </pc:sldChg>
      <pc:sldChg chg="del">
        <pc:chgData name="Aurelien Domont" userId="6da7715ce44349b3" providerId="LiveId" clId="{7CD043B0-6B74-4D9A-84AE-1D8FE229AAC4}" dt="2023-01-19T23:27:42.284" v="344" actId="2696"/>
        <pc:sldMkLst>
          <pc:docMk/>
          <pc:sldMk cId="4160978231" sldId="2410"/>
        </pc:sldMkLst>
      </pc:sldChg>
      <pc:sldChg chg="add">
        <pc:chgData name="Aurelien Domont" userId="6da7715ce44349b3" providerId="LiveId" clId="{7CD043B0-6B74-4D9A-84AE-1D8FE229AAC4}" dt="2023-01-19T23:27:46.509" v="345"/>
        <pc:sldMkLst>
          <pc:docMk/>
          <pc:sldMk cId="1617236116" sldId="2411"/>
        </pc:sldMkLst>
      </pc:sldChg>
      <pc:sldChg chg="del">
        <pc:chgData name="Aurelien Domont" userId="6da7715ce44349b3" providerId="LiveId" clId="{7CD043B0-6B74-4D9A-84AE-1D8FE229AAC4}" dt="2023-01-19T23:27:42.284" v="344" actId="2696"/>
        <pc:sldMkLst>
          <pc:docMk/>
          <pc:sldMk cId="3087515776" sldId="2411"/>
        </pc:sldMkLst>
      </pc:sldChg>
      <pc:sldChg chg="del">
        <pc:chgData name="Aurelien Domont" userId="6da7715ce44349b3" providerId="LiveId" clId="{7CD043B0-6B74-4D9A-84AE-1D8FE229AAC4}" dt="2023-01-19T23:27:42.284" v="344" actId="2696"/>
        <pc:sldMkLst>
          <pc:docMk/>
          <pc:sldMk cId="61296232" sldId="2412"/>
        </pc:sldMkLst>
      </pc:sldChg>
      <pc:sldChg chg="add">
        <pc:chgData name="Aurelien Domont" userId="6da7715ce44349b3" providerId="LiveId" clId="{7CD043B0-6B74-4D9A-84AE-1D8FE229AAC4}" dt="2023-01-19T23:27:46.509" v="345"/>
        <pc:sldMkLst>
          <pc:docMk/>
          <pc:sldMk cId="4164122239" sldId="2412"/>
        </pc:sldMkLst>
      </pc:sldChg>
      <pc:sldChg chg="add">
        <pc:chgData name="Aurelien Domont" userId="6da7715ce44349b3" providerId="LiveId" clId="{7CD043B0-6B74-4D9A-84AE-1D8FE229AAC4}" dt="2023-01-19T23:27:46.509" v="345"/>
        <pc:sldMkLst>
          <pc:docMk/>
          <pc:sldMk cId="177328719" sldId="2413"/>
        </pc:sldMkLst>
      </pc:sldChg>
      <pc:sldChg chg="del">
        <pc:chgData name="Aurelien Domont" userId="6da7715ce44349b3" providerId="LiveId" clId="{7CD043B0-6B74-4D9A-84AE-1D8FE229AAC4}" dt="2023-01-19T23:27:42.284" v="344" actId="2696"/>
        <pc:sldMkLst>
          <pc:docMk/>
          <pc:sldMk cId="2457475122" sldId="2413"/>
        </pc:sldMkLst>
      </pc:sldChg>
      <pc:sldChg chg="addSp delSp modSp add mod">
        <pc:chgData name="Aurelien Domont" userId="6da7715ce44349b3" providerId="LiveId" clId="{7CD043B0-6B74-4D9A-84AE-1D8FE229AAC4}" dt="2023-01-20T01:49:09.592" v="1184" actId="12"/>
        <pc:sldMkLst>
          <pc:docMk/>
          <pc:sldMk cId="1421105048" sldId="2415"/>
        </pc:sldMkLst>
        <pc:spChg chg="add del mod">
          <ac:chgData name="Aurelien Domont" userId="6da7715ce44349b3" providerId="LiveId" clId="{7CD043B0-6B74-4D9A-84AE-1D8FE229AAC4}" dt="2023-01-20T01:48:47.908" v="1179" actId="478"/>
          <ac:spMkLst>
            <pc:docMk/>
            <pc:sldMk cId="1421105048" sldId="2415"/>
            <ac:spMk id="2" creationId="{80EA2EC2-D917-B7A0-6751-71C4CDD7EE75}"/>
          </ac:spMkLst>
        </pc:spChg>
        <pc:spChg chg="add del mod">
          <ac:chgData name="Aurelien Domont" userId="6da7715ce44349b3" providerId="LiveId" clId="{7CD043B0-6B74-4D9A-84AE-1D8FE229AAC4}" dt="2023-01-20T01:48:47.908" v="1179" actId="478"/>
          <ac:spMkLst>
            <pc:docMk/>
            <pc:sldMk cId="1421105048" sldId="2415"/>
            <ac:spMk id="4" creationId="{35AD805F-004A-44B6-D2BA-277DFC3DD291}"/>
          </ac:spMkLst>
        </pc:spChg>
        <pc:spChg chg="del">
          <ac:chgData name="Aurelien Domont" userId="6da7715ce44349b3" providerId="LiveId" clId="{7CD043B0-6B74-4D9A-84AE-1D8FE229AAC4}" dt="2023-01-20T01:47:56.372" v="1162" actId="478"/>
          <ac:spMkLst>
            <pc:docMk/>
            <pc:sldMk cId="1421105048" sldId="2415"/>
            <ac:spMk id="9" creationId="{C3864419-C26A-42D5-8FDC-9A9D4A693761}"/>
          </ac:spMkLst>
        </pc:spChg>
        <pc:spChg chg="del">
          <ac:chgData name="Aurelien Domont" userId="6da7715ce44349b3" providerId="LiveId" clId="{7CD043B0-6B74-4D9A-84AE-1D8FE229AAC4}" dt="2023-01-20T01:47:56.372" v="1162" actId="478"/>
          <ac:spMkLst>
            <pc:docMk/>
            <pc:sldMk cId="1421105048" sldId="2415"/>
            <ac:spMk id="10" creationId="{1FA09F76-46EF-423B-84D2-2040684DB3C7}"/>
          </ac:spMkLst>
        </pc:spChg>
        <pc:spChg chg="del">
          <ac:chgData name="Aurelien Domont" userId="6da7715ce44349b3" providerId="LiveId" clId="{7CD043B0-6B74-4D9A-84AE-1D8FE229AAC4}" dt="2023-01-20T01:47:56.372" v="1162" actId="478"/>
          <ac:spMkLst>
            <pc:docMk/>
            <pc:sldMk cId="1421105048" sldId="2415"/>
            <ac:spMk id="11" creationId="{778198BC-D9B0-4DCB-A5D8-3A42A5E9EC5B}"/>
          </ac:spMkLst>
        </pc:spChg>
        <pc:spChg chg="del">
          <ac:chgData name="Aurelien Domont" userId="6da7715ce44349b3" providerId="LiveId" clId="{7CD043B0-6B74-4D9A-84AE-1D8FE229AAC4}" dt="2023-01-20T01:47:56.372" v="1162" actId="478"/>
          <ac:spMkLst>
            <pc:docMk/>
            <pc:sldMk cId="1421105048" sldId="2415"/>
            <ac:spMk id="12" creationId="{9E493FD2-8F33-43CD-9667-FDDF0F018EC2}"/>
          </ac:spMkLst>
        </pc:spChg>
        <pc:spChg chg="add del mod">
          <ac:chgData name="Aurelien Domont" userId="6da7715ce44349b3" providerId="LiveId" clId="{7CD043B0-6B74-4D9A-84AE-1D8FE229AAC4}" dt="2023-01-20T01:49:09.592" v="1184" actId="12"/>
          <ac:spMkLst>
            <pc:docMk/>
            <pc:sldMk cId="1421105048" sldId="2415"/>
            <ac:spMk id="14" creationId="{13687FD0-CC3D-40FD-ADD4-DE71B2DE0790}"/>
          </ac:spMkLst>
        </pc:spChg>
        <pc:spChg chg="mod">
          <ac:chgData name="Aurelien Domont" userId="6da7715ce44349b3" providerId="LiveId" clId="{7CD043B0-6B74-4D9A-84AE-1D8FE229AAC4}" dt="2023-01-20T01:47:44.124" v="1161" actId="20577"/>
          <ac:spMkLst>
            <pc:docMk/>
            <pc:sldMk cId="1421105048" sldId="2415"/>
            <ac:spMk id="16" creationId="{6C2BB713-9637-4B9B-938F-E9768876782A}"/>
          </ac:spMkLst>
        </pc:spChg>
        <pc:spChg chg="add del">
          <ac:chgData name="Aurelien Domont" userId="6da7715ce44349b3" providerId="LiveId" clId="{7CD043B0-6B74-4D9A-84AE-1D8FE229AAC4}" dt="2023-01-20T01:48:14.559" v="1171" actId="478"/>
          <ac:spMkLst>
            <pc:docMk/>
            <pc:sldMk cId="1421105048" sldId="2415"/>
            <ac:spMk id="19" creationId="{09C04015-EC95-4278-883A-356082B77501}"/>
          </ac:spMkLst>
        </pc:spChg>
        <pc:spChg chg="add del">
          <ac:chgData name="Aurelien Domont" userId="6da7715ce44349b3" providerId="LiveId" clId="{7CD043B0-6B74-4D9A-84AE-1D8FE229AAC4}" dt="2023-01-20T01:48:14.559" v="1171" actId="478"/>
          <ac:spMkLst>
            <pc:docMk/>
            <pc:sldMk cId="1421105048" sldId="2415"/>
            <ac:spMk id="20" creationId="{F87E8CBA-ED2B-46EC-ABF3-2E6AD79B83DA}"/>
          </ac:spMkLst>
        </pc:spChg>
        <pc:spChg chg="add del">
          <ac:chgData name="Aurelien Domont" userId="6da7715ce44349b3" providerId="LiveId" clId="{7CD043B0-6B74-4D9A-84AE-1D8FE229AAC4}" dt="2023-01-20T01:48:14.559" v="1171" actId="478"/>
          <ac:spMkLst>
            <pc:docMk/>
            <pc:sldMk cId="1421105048" sldId="2415"/>
            <ac:spMk id="21" creationId="{0F045C16-2460-43A5-AD15-C23D05B16BEB}"/>
          </ac:spMkLst>
        </pc:spChg>
      </pc:sldChg>
      <pc:sldChg chg="del">
        <pc:chgData name="Aurelien Domont" userId="6da7715ce44349b3" providerId="LiveId" clId="{7CD043B0-6B74-4D9A-84AE-1D8FE229AAC4}" dt="2023-01-20T01:47:18.477" v="1156" actId="2696"/>
        <pc:sldMkLst>
          <pc:docMk/>
          <pc:sldMk cId="1987086110" sldId="2415"/>
        </pc:sldMkLst>
      </pc:sldChg>
      <pc:sldChg chg="del">
        <pc:chgData name="Aurelien Domont" userId="6da7715ce44349b3" providerId="LiveId" clId="{7CD043B0-6B74-4D9A-84AE-1D8FE229AAC4}" dt="2023-01-20T01:52:22.470" v="1275" actId="2696"/>
        <pc:sldMkLst>
          <pc:docMk/>
          <pc:sldMk cId="1344979950" sldId="2416"/>
        </pc:sldMkLst>
      </pc:sldChg>
      <pc:sldChg chg="add">
        <pc:chgData name="Aurelien Domont" userId="6da7715ce44349b3" providerId="LiveId" clId="{7CD043B0-6B74-4D9A-84AE-1D8FE229AAC4}" dt="2023-01-20T01:52:25.478" v="1276"/>
        <pc:sldMkLst>
          <pc:docMk/>
          <pc:sldMk cId="2873323927" sldId="2416"/>
        </pc:sldMkLst>
      </pc:sldChg>
      <pc:sldChg chg="del">
        <pc:chgData name="Aurelien Domont" userId="6da7715ce44349b3" providerId="LiveId" clId="{7CD043B0-6B74-4D9A-84AE-1D8FE229AAC4}" dt="2023-01-20T01:52:22.470" v="1275" actId="2696"/>
        <pc:sldMkLst>
          <pc:docMk/>
          <pc:sldMk cId="1388770549" sldId="2417"/>
        </pc:sldMkLst>
      </pc:sldChg>
      <pc:sldChg chg="add">
        <pc:chgData name="Aurelien Domont" userId="6da7715ce44349b3" providerId="LiveId" clId="{7CD043B0-6B74-4D9A-84AE-1D8FE229AAC4}" dt="2023-01-20T01:52:25.478" v="1276"/>
        <pc:sldMkLst>
          <pc:docMk/>
          <pc:sldMk cId="3844453214" sldId="2417"/>
        </pc:sldMkLst>
      </pc:sldChg>
      <pc:sldChg chg="del">
        <pc:chgData name="Aurelien Domont" userId="6da7715ce44349b3" providerId="LiveId" clId="{7CD043B0-6B74-4D9A-84AE-1D8FE229AAC4}" dt="2023-01-20T01:52:22.470" v="1275" actId="2696"/>
        <pc:sldMkLst>
          <pc:docMk/>
          <pc:sldMk cId="1007313115" sldId="2420"/>
        </pc:sldMkLst>
      </pc:sldChg>
      <pc:sldChg chg="add">
        <pc:chgData name="Aurelien Domont" userId="6da7715ce44349b3" providerId="LiveId" clId="{7CD043B0-6B74-4D9A-84AE-1D8FE229AAC4}" dt="2023-01-20T01:52:25.478" v="1276"/>
        <pc:sldMkLst>
          <pc:docMk/>
          <pc:sldMk cId="1721775899" sldId="2420"/>
        </pc:sldMkLst>
      </pc:sldChg>
      <pc:sldChg chg="modSp add mod">
        <pc:chgData name="Aurelien Domont" userId="6da7715ce44349b3" providerId="LiveId" clId="{7CD043B0-6B74-4D9A-84AE-1D8FE229AAC4}" dt="2023-01-25T01:38:52.004" v="7536" actId="113"/>
        <pc:sldMkLst>
          <pc:docMk/>
          <pc:sldMk cId="1972335164" sldId="2421"/>
        </pc:sldMkLst>
        <pc:spChg chg="mod">
          <ac:chgData name="Aurelien Domont" userId="6da7715ce44349b3" providerId="LiveId" clId="{7CD043B0-6B74-4D9A-84AE-1D8FE229AAC4}" dt="2023-01-25T01:38:52.004" v="7536" actId="113"/>
          <ac:spMkLst>
            <pc:docMk/>
            <pc:sldMk cId="1972335164" sldId="2421"/>
            <ac:spMk id="16" creationId="{6C2BB713-9637-4B9B-938F-E9768876782A}"/>
          </ac:spMkLst>
        </pc:spChg>
        <pc:spChg chg="mod">
          <ac:chgData name="Aurelien Domont" userId="6da7715ce44349b3" providerId="LiveId" clId="{7CD043B0-6B74-4D9A-84AE-1D8FE229AAC4}" dt="2023-01-20T02:05:24.742" v="1335" actId="108"/>
          <ac:spMkLst>
            <pc:docMk/>
            <pc:sldMk cId="1972335164" sldId="2421"/>
            <ac:spMk id="24" creationId="{83A9CD77-ADAB-41C7-817C-8A06F22EB74B}"/>
          </ac:spMkLst>
        </pc:spChg>
      </pc:sldChg>
      <pc:sldChg chg="del">
        <pc:chgData name="Aurelien Domont" userId="6da7715ce44349b3" providerId="LiveId" clId="{7CD043B0-6B74-4D9A-84AE-1D8FE229AAC4}" dt="2023-01-20T01:52:22.470" v="1275" actId="2696"/>
        <pc:sldMkLst>
          <pc:docMk/>
          <pc:sldMk cId="2491430858" sldId="2421"/>
        </pc:sldMkLst>
      </pc:sldChg>
      <pc:sldChg chg="del">
        <pc:chgData name="Aurelien Domont" userId="6da7715ce44349b3" providerId="LiveId" clId="{7CD043B0-6B74-4D9A-84AE-1D8FE229AAC4}" dt="2023-01-20T01:52:22.470" v="1275" actId="2696"/>
        <pc:sldMkLst>
          <pc:docMk/>
          <pc:sldMk cId="2575164422" sldId="2424"/>
        </pc:sldMkLst>
      </pc:sldChg>
      <pc:sldChg chg="delSp modSp add mod">
        <pc:chgData name="Aurelien Domont" userId="6da7715ce44349b3" providerId="LiveId" clId="{7CD043B0-6B74-4D9A-84AE-1D8FE229AAC4}" dt="2023-01-25T01:39:11.614" v="7557" actId="478"/>
        <pc:sldMkLst>
          <pc:docMk/>
          <pc:sldMk cId="4013513185" sldId="2424"/>
        </pc:sldMkLst>
        <pc:spChg chg="mod">
          <ac:chgData name="Aurelien Domont" userId="6da7715ce44349b3" providerId="LiveId" clId="{7CD043B0-6B74-4D9A-84AE-1D8FE229AAC4}" dt="2023-01-25T01:39:09.848" v="7556" actId="113"/>
          <ac:spMkLst>
            <pc:docMk/>
            <pc:sldMk cId="4013513185" sldId="2424"/>
            <ac:spMk id="16" creationId="{6C2BB713-9637-4B9B-938F-E9768876782A}"/>
          </ac:spMkLst>
        </pc:spChg>
        <pc:spChg chg="del">
          <ac:chgData name="Aurelien Domont" userId="6da7715ce44349b3" providerId="LiveId" clId="{7CD043B0-6B74-4D9A-84AE-1D8FE229AAC4}" dt="2023-01-25T01:39:11.614" v="7557" actId="478"/>
          <ac:spMkLst>
            <pc:docMk/>
            <pc:sldMk cId="4013513185" sldId="2424"/>
            <ac:spMk id="24" creationId="{476E214A-0309-4764-9D8B-8F0A8890090C}"/>
          </ac:spMkLst>
        </pc:spChg>
      </pc:sldChg>
      <pc:sldChg chg="del">
        <pc:chgData name="Aurelien Domont" userId="6da7715ce44349b3" providerId="LiveId" clId="{7CD043B0-6B74-4D9A-84AE-1D8FE229AAC4}" dt="2023-01-20T01:52:22.470" v="1275" actId="2696"/>
        <pc:sldMkLst>
          <pc:docMk/>
          <pc:sldMk cId="86518636" sldId="2425"/>
        </pc:sldMkLst>
      </pc:sldChg>
      <pc:sldChg chg="modSp add mod">
        <pc:chgData name="Aurelien Domont" userId="6da7715ce44349b3" providerId="LiveId" clId="{7CD043B0-6B74-4D9A-84AE-1D8FE229AAC4}" dt="2023-01-25T01:39:02.185" v="7546" actId="113"/>
        <pc:sldMkLst>
          <pc:docMk/>
          <pc:sldMk cId="234968368" sldId="2425"/>
        </pc:sldMkLst>
        <pc:spChg chg="mod">
          <ac:chgData name="Aurelien Domont" userId="6da7715ce44349b3" providerId="LiveId" clId="{7CD043B0-6B74-4D9A-84AE-1D8FE229AAC4}" dt="2023-01-25T01:39:02.185" v="7546" actId="113"/>
          <ac:spMkLst>
            <pc:docMk/>
            <pc:sldMk cId="234968368" sldId="2425"/>
            <ac:spMk id="16" creationId="{6C2BB713-9637-4B9B-938F-E9768876782A}"/>
          </ac:spMkLst>
        </pc:spChg>
      </pc:sldChg>
      <pc:sldChg chg="delSp modSp add mod">
        <pc:chgData name="Aurelien Domont" userId="6da7715ce44349b3" providerId="LiveId" clId="{7CD043B0-6B74-4D9A-84AE-1D8FE229AAC4}" dt="2023-01-25T01:39:25.013" v="7577" actId="478"/>
        <pc:sldMkLst>
          <pc:docMk/>
          <pc:sldMk cId="811976027" sldId="2426"/>
        </pc:sldMkLst>
        <pc:spChg chg="mod">
          <ac:chgData name="Aurelien Domont" userId="6da7715ce44349b3" providerId="LiveId" clId="{7CD043B0-6B74-4D9A-84AE-1D8FE229AAC4}" dt="2023-01-25T01:39:23.168" v="7576" actId="113"/>
          <ac:spMkLst>
            <pc:docMk/>
            <pc:sldMk cId="811976027" sldId="2426"/>
            <ac:spMk id="16" creationId="{6C2BB713-9637-4B9B-938F-E9768876782A}"/>
          </ac:spMkLst>
        </pc:spChg>
        <pc:spChg chg="del">
          <ac:chgData name="Aurelien Domont" userId="6da7715ce44349b3" providerId="LiveId" clId="{7CD043B0-6B74-4D9A-84AE-1D8FE229AAC4}" dt="2023-01-25T01:39:25.013" v="7577" actId="478"/>
          <ac:spMkLst>
            <pc:docMk/>
            <pc:sldMk cId="811976027" sldId="2426"/>
            <ac:spMk id="24" creationId="{476E214A-0309-4764-9D8B-8F0A8890090C}"/>
          </ac:spMkLst>
        </pc:spChg>
      </pc:sldChg>
      <pc:sldChg chg="del">
        <pc:chgData name="Aurelien Domont" userId="6da7715ce44349b3" providerId="LiveId" clId="{7CD043B0-6B74-4D9A-84AE-1D8FE229AAC4}" dt="2023-01-20T01:52:22.470" v="1275" actId="2696"/>
        <pc:sldMkLst>
          <pc:docMk/>
          <pc:sldMk cId="2980469399" sldId="2426"/>
        </pc:sldMkLst>
      </pc:sldChg>
      <pc:sldChg chg="delSp modSp add mod">
        <pc:chgData name="Aurelien Domont" userId="6da7715ce44349b3" providerId="LiveId" clId="{7CD043B0-6B74-4D9A-84AE-1D8FE229AAC4}" dt="2023-01-25T01:39:42.028" v="7605" actId="478"/>
        <pc:sldMkLst>
          <pc:docMk/>
          <pc:sldMk cId="658684134" sldId="2427"/>
        </pc:sldMkLst>
        <pc:spChg chg="mod">
          <ac:chgData name="Aurelien Domont" userId="6da7715ce44349b3" providerId="LiveId" clId="{7CD043B0-6B74-4D9A-84AE-1D8FE229AAC4}" dt="2023-01-25T01:39:40.302" v="7604" actId="113"/>
          <ac:spMkLst>
            <pc:docMk/>
            <pc:sldMk cId="658684134" sldId="2427"/>
            <ac:spMk id="16" creationId="{6C2BB713-9637-4B9B-938F-E9768876782A}"/>
          </ac:spMkLst>
        </pc:spChg>
        <pc:spChg chg="del">
          <ac:chgData name="Aurelien Domont" userId="6da7715ce44349b3" providerId="LiveId" clId="{7CD043B0-6B74-4D9A-84AE-1D8FE229AAC4}" dt="2023-01-25T01:39:42.028" v="7605" actId="478"/>
          <ac:spMkLst>
            <pc:docMk/>
            <pc:sldMk cId="658684134" sldId="2427"/>
            <ac:spMk id="24" creationId="{476E214A-0309-4764-9D8B-8F0A8890090C}"/>
          </ac:spMkLst>
        </pc:spChg>
      </pc:sldChg>
      <pc:sldChg chg="del">
        <pc:chgData name="Aurelien Domont" userId="6da7715ce44349b3" providerId="LiveId" clId="{7CD043B0-6B74-4D9A-84AE-1D8FE229AAC4}" dt="2023-01-20T01:52:22.470" v="1275" actId="2696"/>
        <pc:sldMkLst>
          <pc:docMk/>
          <pc:sldMk cId="4226861179" sldId="2427"/>
        </pc:sldMkLst>
      </pc:sldChg>
      <pc:sldChg chg="del">
        <pc:chgData name="Aurelien Domont" userId="6da7715ce44349b3" providerId="LiveId" clId="{7CD043B0-6B74-4D9A-84AE-1D8FE229AAC4}" dt="2023-01-20T02:44:12.086" v="2085" actId="47"/>
        <pc:sldMkLst>
          <pc:docMk/>
          <pc:sldMk cId="184401917" sldId="2428"/>
        </pc:sldMkLst>
      </pc:sldChg>
      <pc:sldChg chg="addSp delSp modSp mod">
        <pc:chgData name="Aurelien Domont" userId="6da7715ce44349b3" providerId="LiveId" clId="{7CD043B0-6B74-4D9A-84AE-1D8FE229AAC4}" dt="2023-01-25T05:22:54.738" v="9233" actId="478"/>
        <pc:sldMkLst>
          <pc:docMk/>
          <pc:sldMk cId="1336290850" sldId="2429"/>
        </pc:sldMkLst>
        <pc:spChg chg="del">
          <ac:chgData name="Aurelien Domont" userId="6da7715ce44349b3" providerId="LiveId" clId="{7CD043B0-6B74-4D9A-84AE-1D8FE229AAC4}" dt="2023-01-25T05:22:54.738" v="9233" actId="478"/>
          <ac:spMkLst>
            <pc:docMk/>
            <pc:sldMk cId="1336290850" sldId="2429"/>
            <ac:spMk id="2" creationId="{C80C9E7D-AC47-08CE-AE6D-8369C61020CF}"/>
          </ac:spMkLst>
        </pc:spChg>
        <pc:spChg chg="mod">
          <ac:chgData name="Aurelien Domont" userId="6da7715ce44349b3" providerId="LiveId" clId="{7CD043B0-6B74-4D9A-84AE-1D8FE229AAC4}" dt="2023-01-19T23:11:47.255" v="115" actId="1035"/>
          <ac:spMkLst>
            <pc:docMk/>
            <pc:sldMk cId="1336290850" sldId="2429"/>
            <ac:spMk id="4" creationId="{DFDABEBC-4CDA-DE67-F7EF-3C9B292D3796}"/>
          </ac:spMkLst>
        </pc:spChg>
        <pc:spChg chg="add del mod">
          <ac:chgData name="Aurelien Domont" userId="6da7715ce44349b3" providerId="LiveId" clId="{7CD043B0-6B74-4D9A-84AE-1D8FE229AAC4}" dt="2023-01-19T23:19:36.434" v="192" actId="478"/>
          <ac:spMkLst>
            <pc:docMk/>
            <pc:sldMk cId="1336290850" sldId="2429"/>
            <ac:spMk id="6" creationId="{47100D99-EE1F-B7C2-B320-316DB92FD6E1}"/>
          </ac:spMkLst>
        </pc:spChg>
        <pc:spChg chg="mod">
          <ac:chgData name="Aurelien Domont" userId="6da7715ce44349b3" providerId="LiveId" clId="{7CD043B0-6B74-4D9A-84AE-1D8FE229AAC4}" dt="2023-01-19T23:10:24.780" v="83" actId="404"/>
          <ac:spMkLst>
            <pc:docMk/>
            <pc:sldMk cId="1336290850" sldId="2429"/>
            <ac:spMk id="8" creationId="{72A52A59-2B0C-B438-B79F-EAD1EBFD5A88}"/>
          </ac:spMkLst>
        </pc:spChg>
        <pc:spChg chg="mod">
          <ac:chgData name="Aurelien Domont" userId="6da7715ce44349b3" providerId="LiveId" clId="{7CD043B0-6B74-4D9A-84AE-1D8FE229AAC4}" dt="2023-01-19T23:29:17.724" v="364"/>
          <ac:spMkLst>
            <pc:docMk/>
            <pc:sldMk cId="1336290850" sldId="2429"/>
            <ac:spMk id="14" creationId="{85DB7984-08ED-9AB7-9778-BAC9EF667E17}"/>
          </ac:spMkLst>
        </pc:spChg>
        <pc:spChg chg="mod">
          <ac:chgData name="Aurelien Domont" userId="6da7715ce44349b3" providerId="LiveId" clId="{7CD043B0-6B74-4D9A-84AE-1D8FE229AAC4}" dt="2023-01-19T23:10:57.887" v="93" actId="1036"/>
          <ac:spMkLst>
            <pc:docMk/>
            <pc:sldMk cId="1336290850" sldId="2429"/>
            <ac:spMk id="17" creationId="{8C9A6BE3-F866-232F-A05A-29749A83B1CF}"/>
          </ac:spMkLst>
        </pc:spChg>
        <pc:spChg chg="mod">
          <ac:chgData name="Aurelien Domont" userId="6da7715ce44349b3" providerId="LiveId" clId="{7CD043B0-6B74-4D9A-84AE-1D8FE229AAC4}" dt="2023-01-20T02:49:29.904" v="2119"/>
          <ac:spMkLst>
            <pc:docMk/>
            <pc:sldMk cId="1336290850" sldId="2429"/>
            <ac:spMk id="20" creationId="{943B90E0-B674-6878-C4CE-C84145B92770}"/>
          </ac:spMkLst>
        </pc:spChg>
        <pc:spChg chg="mod">
          <ac:chgData name="Aurelien Domont" userId="6da7715ce44349b3" providerId="LiveId" clId="{7CD043B0-6B74-4D9A-84AE-1D8FE229AAC4}" dt="2023-01-20T03:57:13.897" v="3083"/>
          <ac:spMkLst>
            <pc:docMk/>
            <pc:sldMk cId="1336290850" sldId="2429"/>
            <ac:spMk id="21" creationId="{65195D31-8CD1-9CAD-EDAB-5DC5BCEFF793}"/>
          </ac:spMkLst>
        </pc:spChg>
        <pc:spChg chg="mod">
          <ac:chgData name="Aurelien Domont" userId="6da7715ce44349b3" providerId="LiveId" clId="{7CD043B0-6B74-4D9A-84AE-1D8FE229AAC4}" dt="2023-01-19T23:11:14.608" v="102" actId="1036"/>
          <ac:spMkLst>
            <pc:docMk/>
            <pc:sldMk cId="1336290850" sldId="2429"/>
            <ac:spMk id="23" creationId="{93DA698C-3A69-9CB5-3F74-216F16D103FC}"/>
          </ac:spMkLst>
        </pc:spChg>
        <pc:spChg chg="mod">
          <ac:chgData name="Aurelien Domont" userId="6da7715ce44349b3" providerId="LiveId" clId="{7CD043B0-6B74-4D9A-84AE-1D8FE229AAC4}" dt="2023-01-19T23:10:24.780" v="83" actId="404"/>
          <ac:spMkLst>
            <pc:docMk/>
            <pc:sldMk cId="1336290850" sldId="2429"/>
            <ac:spMk id="26" creationId="{60AA3177-69A2-8959-DB8F-FDAAC70C5894}"/>
          </ac:spMkLst>
        </pc:spChg>
        <pc:spChg chg="mod">
          <ac:chgData name="Aurelien Domont" userId="6da7715ce44349b3" providerId="LiveId" clId="{7CD043B0-6B74-4D9A-84AE-1D8FE229AAC4}" dt="2023-01-19T23:11:26.975" v="111" actId="1036"/>
          <ac:spMkLst>
            <pc:docMk/>
            <pc:sldMk cId="1336290850" sldId="2429"/>
            <ac:spMk id="28" creationId="{84AA7505-5048-31BF-7E45-224CBD648139}"/>
          </ac:spMkLst>
        </pc:spChg>
        <pc:spChg chg="mod">
          <ac:chgData name="Aurelien Domont" userId="6da7715ce44349b3" providerId="LiveId" clId="{7CD043B0-6B74-4D9A-84AE-1D8FE229AAC4}" dt="2023-01-19T23:20:12.228" v="196" actId="20578"/>
          <ac:spMkLst>
            <pc:docMk/>
            <pc:sldMk cId="1336290850" sldId="2429"/>
            <ac:spMk id="29" creationId="{8F984EF8-19B2-4B5E-98EC-433CCE26E2A7}"/>
          </ac:spMkLst>
        </pc:spChg>
        <pc:spChg chg="mod">
          <ac:chgData name="Aurelien Domont" userId="6da7715ce44349b3" providerId="LiveId" clId="{7CD043B0-6B74-4D9A-84AE-1D8FE229AAC4}" dt="2023-01-19T23:11:26.975" v="111" actId="1036"/>
          <ac:spMkLst>
            <pc:docMk/>
            <pc:sldMk cId="1336290850" sldId="2429"/>
            <ac:spMk id="36" creationId="{66F38449-718A-4DDB-1755-5E28AC672730}"/>
          </ac:spMkLst>
        </pc:spChg>
        <pc:spChg chg="add del mod">
          <ac:chgData name="Aurelien Domont" userId="6da7715ce44349b3" providerId="LiveId" clId="{7CD043B0-6B74-4D9A-84AE-1D8FE229AAC4}" dt="2023-01-19T23:19:36.434" v="192" actId="478"/>
          <ac:spMkLst>
            <pc:docMk/>
            <pc:sldMk cId="1336290850" sldId="2429"/>
            <ac:spMk id="37" creationId="{57895602-7E85-F50E-F5CF-EC9439AF8EC3}"/>
          </ac:spMkLst>
        </pc:spChg>
        <pc:cxnChg chg="mod">
          <ac:chgData name="Aurelien Domont" userId="6da7715ce44349b3" providerId="LiveId" clId="{7CD043B0-6B74-4D9A-84AE-1D8FE229AAC4}" dt="2023-01-19T23:11:21.930" v="107" actId="1036"/>
          <ac:cxnSpMkLst>
            <pc:docMk/>
            <pc:sldMk cId="1336290850" sldId="2429"/>
            <ac:cxnSpMk id="18" creationId="{9F678C74-3F31-06E3-3984-42342FEDB37D}"/>
          </ac:cxnSpMkLst>
        </pc:cxnChg>
      </pc:sldChg>
      <pc:sldChg chg="del">
        <pc:chgData name="Aurelien Domont" userId="6da7715ce44349b3" providerId="LiveId" clId="{7CD043B0-6B74-4D9A-84AE-1D8FE229AAC4}" dt="2023-01-20T02:44:15.327" v="2087" actId="47"/>
        <pc:sldMkLst>
          <pc:docMk/>
          <pc:sldMk cId="3624781149" sldId="2430"/>
        </pc:sldMkLst>
      </pc:sldChg>
      <pc:sldChg chg="modSp del mod">
        <pc:chgData name="Aurelien Domont" userId="6da7715ce44349b3" providerId="LiveId" clId="{7CD043B0-6B74-4D9A-84AE-1D8FE229AAC4}" dt="2023-01-25T05:16:28.626" v="9232" actId="47"/>
        <pc:sldMkLst>
          <pc:docMk/>
          <pc:sldMk cId="1310623865" sldId="2431"/>
        </pc:sldMkLst>
        <pc:spChg chg="mod">
          <ac:chgData name="Aurelien Domont" userId="6da7715ce44349b3" providerId="LiveId" clId="{7CD043B0-6B74-4D9A-84AE-1D8FE229AAC4}" dt="2023-01-24T03:32:14.116" v="6511" actId="20577"/>
          <ac:spMkLst>
            <pc:docMk/>
            <pc:sldMk cId="1310623865" sldId="2431"/>
            <ac:spMk id="6" creationId="{73F8416A-AC64-451F-8B00-C47D484A1B81}"/>
          </ac:spMkLst>
        </pc:spChg>
        <pc:spChg chg="mod">
          <ac:chgData name="Aurelien Domont" userId="6da7715ce44349b3" providerId="LiveId" clId="{7CD043B0-6B74-4D9A-84AE-1D8FE229AAC4}" dt="2023-01-24T03:31:21.869" v="6388" actId="20577"/>
          <ac:spMkLst>
            <pc:docMk/>
            <pc:sldMk cId="1310623865" sldId="2431"/>
            <ac:spMk id="16" creationId="{6C2BB713-9637-4B9B-938F-E9768876782A}"/>
          </ac:spMkLst>
        </pc:spChg>
      </pc:sldChg>
      <pc:sldChg chg="del">
        <pc:chgData name="Aurelien Domont" userId="6da7715ce44349b3" providerId="LiveId" clId="{7CD043B0-6B74-4D9A-84AE-1D8FE229AAC4}" dt="2023-01-20T02:48:06.741" v="2093" actId="47"/>
        <pc:sldMkLst>
          <pc:docMk/>
          <pc:sldMk cId="207067997" sldId="2432"/>
        </pc:sldMkLst>
      </pc:sldChg>
      <pc:sldChg chg="del">
        <pc:chgData name="Aurelien Domont" userId="6da7715ce44349b3" providerId="LiveId" clId="{7CD043B0-6B74-4D9A-84AE-1D8FE229AAC4}" dt="2023-01-25T05:15:07.571" v="9230" actId="47"/>
        <pc:sldMkLst>
          <pc:docMk/>
          <pc:sldMk cId="4112890396" sldId="2433"/>
        </pc:sldMkLst>
      </pc:sldChg>
      <pc:sldChg chg="del">
        <pc:chgData name="Aurelien Domont" userId="6da7715ce44349b3" providerId="LiveId" clId="{7CD043B0-6B74-4D9A-84AE-1D8FE229AAC4}" dt="2023-01-20T02:44:14.605" v="2086" actId="47"/>
        <pc:sldMkLst>
          <pc:docMk/>
          <pc:sldMk cId="4140607600" sldId="2434"/>
        </pc:sldMkLst>
      </pc:sldChg>
      <pc:sldChg chg="del">
        <pc:chgData name="Aurelien Domont" userId="6da7715ce44349b3" providerId="LiveId" clId="{7CD043B0-6B74-4D9A-84AE-1D8FE229AAC4}" dt="2023-01-19T23:28:17.794" v="363" actId="47"/>
        <pc:sldMkLst>
          <pc:docMk/>
          <pc:sldMk cId="3770245101" sldId="2435"/>
        </pc:sldMkLst>
      </pc:sldChg>
      <pc:sldChg chg="del">
        <pc:chgData name="Aurelien Domont" userId="6da7715ce44349b3" providerId="LiveId" clId="{7CD043B0-6B74-4D9A-84AE-1D8FE229AAC4}" dt="2023-01-19T23:26:42.497" v="324" actId="47"/>
        <pc:sldMkLst>
          <pc:docMk/>
          <pc:sldMk cId="2940611894" sldId="2436"/>
        </pc:sldMkLst>
      </pc:sldChg>
      <pc:sldChg chg="del">
        <pc:chgData name="Aurelien Domont" userId="6da7715ce44349b3" providerId="LiveId" clId="{7CD043B0-6B74-4D9A-84AE-1D8FE229AAC4}" dt="2023-01-20T02:48:09.755" v="2094" actId="47"/>
        <pc:sldMkLst>
          <pc:docMk/>
          <pc:sldMk cId="1092377165" sldId="2437"/>
        </pc:sldMkLst>
      </pc:sldChg>
      <pc:sldChg chg="del">
        <pc:chgData name="Aurelien Domont" userId="6da7715ce44349b3" providerId="LiveId" clId="{7CD043B0-6B74-4D9A-84AE-1D8FE229AAC4}" dt="2023-01-19T23:29:45.358" v="365" actId="2696"/>
        <pc:sldMkLst>
          <pc:docMk/>
          <pc:sldMk cId="1100601998" sldId="2438"/>
        </pc:sldMkLst>
      </pc:sldChg>
      <pc:sldChg chg="add">
        <pc:chgData name="Aurelien Domont" userId="6da7715ce44349b3" providerId="LiveId" clId="{7CD043B0-6B74-4D9A-84AE-1D8FE229AAC4}" dt="2023-01-19T23:29:48.744" v="366"/>
        <pc:sldMkLst>
          <pc:docMk/>
          <pc:sldMk cId="3318062978" sldId="2438"/>
        </pc:sldMkLst>
      </pc:sldChg>
      <pc:sldChg chg="add">
        <pc:chgData name="Aurelien Domont" userId="6da7715ce44349b3" providerId="LiveId" clId="{7CD043B0-6B74-4D9A-84AE-1D8FE229AAC4}" dt="2023-01-19T23:29:48.744" v="366"/>
        <pc:sldMkLst>
          <pc:docMk/>
          <pc:sldMk cId="141523137" sldId="2439"/>
        </pc:sldMkLst>
      </pc:sldChg>
      <pc:sldChg chg="del">
        <pc:chgData name="Aurelien Domont" userId="6da7715ce44349b3" providerId="LiveId" clId="{7CD043B0-6B74-4D9A-84AE-1D8FE229AAC4}" dt="2023-01-19T23:29:45.358" v="365" actId="2696"/>
        <pc:sldMkLst>
          <pc:docMk/>
          <pc:sldMk cId="501870413" sldId="2439"/>
        </pc:sldMkLst>
      </pc:sldChg>
      <pc:sldChg chg="del">
        <pc:chgData name="Aurelien Domont" userId="6da7715ce44349b3" providerId="LiveId" clId="{7CD043B0-6B74-4D9A-84AE-1D8FE229AAC4}" dt="2023-01-19T23:29:45.358" v="365" actId="2696"/>
        <pc:sldMkLst>
          <pc:docMk/>
          <pc:sldMk cId="751865660" sldId="2440"/>
        </pc:sldMkLst>
      </pc:sldChg>
      <pc:sldChg chg="add">
        <pc:chgData name="Aurelien Domont" userId="6da7715ce44349b3" providerId="LiveId" clId="{7CD043B0-6B74-4D9A-84AE-1D8FE229AAC4}" dt="2023-01-19T23:29:48.744" v="366"/>
        <pc:sldMkLst>
          <pc:docMk/>
          <pc:sldMk cId="2212935543" sldId="2440"/>
        </pc:sldMkLst>
      </pc:sldChg>
      <pc:sldChg chg="del">
        <pc:chgData name="Aurelien Domont" userId="6da7715ce44349b3" providerId="LiveId" clId="{7CD043B0-6B74-4D9A-84AE-1D8FE229AAC4}" dt="2023-01-19T23:29:45.358" v="365" actId="2696"/>
        <pc:sldMkLst>
          <pc:docMk/>
          <pc:sldMk cId="258368985" sldId="2444"/>
        </pc:sldMkLst>
      </pc:sldChg>
      <pc:sldChg chg="add">
        <pc:chgData name="Aurelien Domont" userId="6da7715ce44349b3" providerId="LiveId" clId="{7CD043B0-6B74-4D9A-84AE-1D8FE229AAC4}" dt="2023-01-19T23:29:48.744" v="366"/>
        <pc:sldMkLst>
          <pc:docMk/>
          <pc:sldMk cId="4182032264" sldId="2444"/>
        </pc:sldMkLst>
      </pc:sldChg>
      <pc:sldChg chg="del">
        <pc:chgData name="Aurelien Domont" userId="6da7715ce44349b3" providerId="LiveId" clId="{7CD043B0-6B74-4D9A-84AE-1D8FE229AAC4}" dt="2023-01-19T23:29:45.358" v="365" actId="2696"/>
        <pc:sldMkLst>
          <pc:docMk/>
          <pc:sldMk cId="1297274787" sldId="2445"/>
        </pc:sldMkLst>
      </pc:sldChg>
      <pc:sldChg chg="add">
        <pc:chgData name="Aurelien Domont" userId="6da7715ce44349b3" providerId="LiveId" clId="{7CD043B0-6B74-4D9A-84AE-1D8FE229AAC4}" dt="2023-01-19T23:29:48.744" v="366"/>
        <pc:sldMkLst>
          <pc:docMk/>
          <pc:sldMk cId="4024712621" sldId="2445"/>
        </pc:sldMkLst>
      </pc:sldChg>
      <pc:sldChg chg="del">
        <pc:chgData name="Aurelien Domont" userId="6da7715ce44349b3" providerId="LiveId" clId="{7CD043B0-6B74-4D9A-84AE-1D8FE229AAC4}" dt="2023-01-20T02:44:08.351" v="2083" actId="47"/>
        <pc:sldMkLst>
          <pc:docMk/>
          <pc:sldMk cId="1506314797" sldId="2446"/>
        </pc:sldMkLst>
      </pc:sldChg>
      <pc:sldChg chg="del">
        <pc:chgData name="Aurelien Domont" userId="6da7715ce44349b3" providerId="LiveId" clId="{7CD043B0-6B74-4D9A-84AE-1D8FE229AAC4}" dt="2023-01-20T02:44:09.826" v="2084" actId="47"/>
        <pc:sldMkLst>
          <pc:docMk/>
          <pc:sldMk cId="286161067" sldId="2447"/>
        </pc:sldMkLst>
      </pc:sldChg>
      <pc:sldChg chg="del">
        <pc:chgData name="Aurelien Domont" userId="6da7715ce44349b3" providerId="LiveId" clId="{7CD043B0-6B74-4D9A-84AE-1D8FE229AAC4}" dt="2023-01-20T01:51:45.058" v="1274" actId="47"/>
        <pc:sldMkLst>
          <pc:docMk/>
          <pc:sldMk cId="2807467851" sldId="2448"/>
        </pc:sldMkLst>
      </pc:sldChg>
      <pc:sldChg chg="del">
        <pc:chgData name="Aurelien Domont" userId="6da7715ce44349b3" providerId="LiveId" clId="{7CD043B0-6B74-4D9A-84AE-1D8FE229AAC4}" dt="2023-01-20T01:52:22.470" v="1275" actId="2696"/>
        <pc:sldMkLst>
          <pc:docMk/>
          <pc:sldMk cId="73846722" sldId="2449"/>
        </pc:sldMkLst>
      </pc:sldChg>
      <pc:sldChg chg="modSp add mod">
        <pc:chgData name="Aurelien Domont" userId="6da7715ce44349b3" providerId="LiveId" clId="{7CD043B0-6B74-4D9A-84AE-1D8FE229AAC4}" dt="2023-01-25T01:40:09.329" v="7621" actId="113"/>
        <pc:sldMkLst>
          <pc:docMk/>
          <pc:sldMk cId="1073031341" sldId="2449"/>
        </pc:sldMkLst>
        <pc:spChg chg="mod">
          <ac:chgData name="Aurelien Domont" userId="6da7715ce44349b3" providerId="LiveId" clId="{7CD043B0-6B74-4D9A-84AE-1D8FE229AAC4}" dt="2023-01-25T01:40:09.329" v="7621" actId="113"/>
          <ac:spMkLst>
            <pc:docMk/>
            <pc:sldMk cId="1073031341" sldId="2449"/>
            <ac:spMk id="16" creationId="{6C2BB713-9637-4B9B-938F-E9768876782A}"/>
          </ac:spMkLst>
        </pc:spChg>
      </pc:sldChg>
      <pc:sldChg chg="modSp add mod">
        <pc:chgData name="Aurelien Domont" userId="6da7715ce44349b3" providerId="LiveId" clId="{7CD043B0-6B74-4D9A-84AE-1D8FE229AAC4}" dt="2023-01-25T01:40:14.091" v="7624" actId="20577"/>
        <pc:sldMkLst>
          <pc:docMk/>
          <pc:sldMk cId="1815912057" sldId="2450"/>
        </pc:sldMkLst>
        <pc:spChg chg="mod">
          <ac:chgData name="Aurelien Domont" userId="6da7715ce44349b3" providerId="LiveId" clId="{7CD043B0-6B74-4D9A-84AE-1D8FE229AAC4}" dt="2023-01-25T01:40:14.091" v="7624" actId="20577"/>
          <ac:spMkLst>
            <pc:docMk/>
            <pc:sldMk cId="1815912057" sldId="2450"/>
            <ac:spMk id="16" creationId="{6C2BB713-9637-4B9B-938F-E9768876782A}"/>
          </ac:spMkLst>
        </pc:spChg>
      </pc:sldChg>
      <pc:sldChg chg="del">
        <pc:chgData name="Aurelien Domont" userId="6da7715ce44349b3" providerId="LiveId" clId="{7CD043B0-6B74-4D9A-84AE-1D8FE229AAC4}" dt="2023-01-20T01:52:22.470" v="1275" actId="2696"/>
        <pc:sldMkLst>
          <pc:docMk/>
          <pc:sldMk cId="3669307821" sldId="2450"/>
        </pc:sldMkLst>
      </pc:sldChg>
      <pc:sldChg chg="delSp modSp add mod">
        <pc:chgData name="Aurelien Domont" userId="6da7715ce44349b3" providerId="LiveId" clId="{7CD043B0-6B74-4D9A-84AE-1D8FE229AAC4}" dt="2023-01-25T01:40:20.618" v="7628" actId="478"/>
        <pc:sldMkLst>
          <pc:docMk/>
          <pc:sldMk cId="476984751" sldId="2452"/>
        </pc:sldMkLst>
        <pc:spChg chg="mod">
          <ac:chgData name="Aurelien Domont" userId="6da7715ce44349b3" providerId="LiveId" clId="{7CD043B0-6B74-4D9A-84AE-1D8FE229AAC4}" dt="2023-01-25T01:40:18.593" v="7627" actId="20577"/>
          <ac:spMkLst>
            <pc:docMk/>
            <pc:sldMk cId="476984751" sldId="2452"/>
            <ac:spMk id="16" creationId="{6C2BB713-9637-4B9B-938F-E9768876782A}"/>
          </ac:spMkLst>
        </pc:spChg>
        <pc:spChg chg="del">
          <ac:chgData name="Aurelien Domont" userId="6da7715ce44349b3" providerId="LiveId" clId="{7CD043B0-6B74-4D9A-84AE-1D8FE229AAC4}" dt="2023-01-25T01:40:20.618" v="7628" actId="478"/>
          <ac:spMkLst>
            <pc:docMk/>
            <pc:sldMk cId="476984751" sldId="2452"/>
            <ac:spMk id="40" creationId="{102E37E7-2E67-2E92-09D7-DA63296EAB19}"/>
          </ac:spMkLst>
        </pc:spChg>
      </pc:sldChg>
      <pc:sldChg chg="del">
        <pc:chgData name="Aurelien Domont" userId="6da7715ce44349b3" providerId="LiveId" clId="{7CD043B0-6B74-4D9A-84AE-1D8FE229AAC4}" dt="2023-01-20T01:52:22.470" v="1275" actId="2696"/>
        <pc:sldMkLst>
          <pc:docMk/>
          <pc:sldMk cId="3397172010" sldId="2452"/>
        </pc:sldMkLst>
      </pc:sldChg>
      <pc:sldChg chg="del">
        <pc:chgData name="Aurelien Domont" userId="6da7715ce44349b3" providerId="LiveId" clId="{7CD043B0-6B74-4D9A-84AE-1D8FE229AAC4}" dt="2023-01-20T02:44:16.994" v="2090" actId="47"/>
        <pc:sldMkLst>
          <pc:docMk/>
          <pc:sldMk cId="2422934540" sldId="2453"/>
        </pc:sldMkLst>
      </pc:sldChg>
      <pc:sldChg chg="del">
        <pc:chgData name="Aurelien Domont" userId="6da7715ce44349b3" providerId="LiveId" clId="{7CD043B0-6B74-4D9A-84AE-1D8FE229AAC4}" dt="2023-01-20T02:44:16.310" v="2089" actId="47"/>
        <pc:sldMkLst>
          <pc:docMk/>
          <pc:sldMk cId="2642849843" sldId="2454"/>
        </pc:sldMkLst>
      </pc:sldChg>
      <pc:sldChg chg="del">
        <pc:chgData name="Aurelien Domont" userId="6da7715ce44349b3" providerId="LiveId" clId="{7CD043B0-6B74-4D9A-84AE-1D8FE229AAC4}" dt="2023-01-20T02:44:15.778" v="2088" actId="47"/>
        <pc:sldMkLst>
          <pc:docMk/>
          <pc:sldMk cId="2756543270" sldId="2455"/>
        </pc:sldMkLst>
      </pc:sldChg>
      <pc:sldChg chg="del">
        <pc:chgData name="Aurelien Domont" userId="6da7715ce44349b3" providerId="LiveId" clId="{7CD043B0-6B74-4D9A-84AE-1D8FE229AAC4}" dt="2023-01-20T02:44:18.642" v="2091" actId="47"/>
        <pc:sldMkLst>
          <pc:docMk/>
          <pc:sldMk cId="1872239028" sldId="2456"/>
        </pc:sldMkLst>
      </pc:sldChg>
      <pc:sldChg chg="modSp add mod">
        <pc:chgData name="Aurelien Domont" userId="6da7715ce44349b3" providerId="LiveId" clId="{7CD043B0-6B74-4D9A-84AE-1D8FE229AAC4}" dt="2023-01-25T01:44:21.361" v="7648" actId="207"/>
        <pc:sldMkLst>
          <pc:docMk/>
          <pc:sldMk cId="282134541" sldId="2475"/>
        </pc:sldMkLst>
        <pc:spChg chg="mod">
          <ac:chgData name="Aurelien Domont" userId="6da7715ce44349b3" providerId="LiveId" clId="{7CD043B0-6B74-4D9A-84AE-1D8FE229AAC4}" dt="2023-01-25T01:44:18.081" v="7647" actId="207"/>
          <ac:spMkLst>
            <pc:docMk/>
            <pc:sldMk cId="282134541" sldId="2475"/>
            <ac:spMk id="2" creationId="{C2387D1D-D73C-A50B-123B-7F7ED728AC6E}"/>
          </ac:spMkLst>
        </pc:spChg>
        <pc:spChg chg="mod">
          <ac:chgData name="Aurelien Domont" userId="6da7715ce44349b3" providerId="LiveId" clId="{7CD043B0-6B74-4D9A-84AE-1D8FE229AAC4}" dt="2023-01-25T01:44:18.081" v="7647" actId="207"/>
          <ac:spMkLst>
            <pc:docMk/>
            <pc:sldMk cId="282134541" sldId="2475"/>
            <ac:spMk id="4" creationId="{A09D6106-62E9-A015-7D7F-E4C23C7B874F}"/>
          </ac:spMkLst>
        </pc:spChg>
        <pc:spChg chg="mod">
          <ac:chgData name="Aurelien Domont" userId="6da7715ce44349b3" providerId="LiveId" clId="{7CD043B0-6B74-4D9A-84AE-1D8FE229AAC4}" dt="2023-01-25T01:44:18.081" v="7647" actId="207"/>
          <ac:spMkLst>
            <pc:docMk/>
            <pc:sldMk cId="282134541" sldId="2475"/>
            <ac:spMk id="5" creationId="{E64A26FB-E553-1977-2809-8CF25451B7D1}"/>
          </ac:spMkLst>
        </pc:spChg>
        <pc:spChg chg="mod">
          <ac:chgData name="Aurelien Domont" userId="6da7715ce44349b3" providerId="LiveId" clId="{7CD043B0-6B74-4D9A-84AE-1D8FE229AAC4}" dt="2023-01-25T01:44:21.361" v="7648" actId="207"/>
          <ac:spMkLst>
            <pc:docMk/>
            <pc:sldMk cId="282134541" sldId="2475"/>
            <ac:spMk id="7" creationId="{1631F16E-72B7-F72B-9B90-D149E93E69BF}"/>
          </ac:spMkLst>
        </pc:spChg>
        <pc:spChg chg="mod">
          <ac:chgData name="Aurelien Domont" userId="6da7715ce44349b3" providerId="LiveId" clId="{7CD043B0-6B74-4D9A-84AE-1D8FE229AAC4}" dt="2023-01-25T01:44:18.081" v="7647" actId="207"/>
          <ac:spMkLst>
            <pc:docMk/>
            <pc:sldMk cId="282134541" sldId="2475"/>
            <ac:spMk id="8" creationId="{F9354733-F12A-1A72-5D96-8B7D15D355E8}"/>
          </ac:spMkLst>
        </pc:spChg>
        <pc:grpChg chg="mod">
          <ac:chgData name="Aurelien Domont" userId="6da7715ce44349b3" providerId="LiveId" clId="{7CD043B0-6B74-4D9A-84AE-1D8FE229AAC4}" dt="2023-01-25T01:44:18.081" v="7647" actId="207"/>
          <ac:grpSpMkLst>
            <pc:docMk/>
            <pc:sldMk cId="282134541" sldId="2475"/>
            <ac:grpSpMk id="11" creationId="{F7ED036F-F987-6536-A460-0EFAE6BCAA6E}"/>
          </ac:grpSpMkLst>
        </pc:grpChg>
      </pc:sldChg>
      <pc:sldChg chg="del">
        <pc:chgData name="Aurelien Domont" userId="6da7715ce44349b3" providerId="LiveId" clId="{7CD043B0-6B74-4D9A-84AE-1D8FE229AAC4}" dt="2023-01-20T01:50:51.236" v="1249" actId="2696"/>
        <pc:sldMkLst>
          <pc:docMk/>
          <pc:sldMk cId="3975579528" sldId="2475"/>
        </pc:sldMkLst>
      </pc:sldChg>
      <pc:sldChg chg="del">
        <pc:chgData name="Aurelien Domont" userId="6da7715ce44349b3" providerId="LiveId" clId="{7CD043B0-6B74-4D9A-84AE-1D8FE229AAC4}" dt="2023-01-20T02:51:07.227" v="2129" actId="2696"/>
        <pc:sldMkLst>
          <pc:docMk/>
          <pc:sldMk cId="749736513" sldId="2476"/>
        </pc:sldMkLst>
      </pc:sldChg>
      <pc:sldChg chg="modSp add mod">
        <pc:chgData name="Aurelien Domont" userId="6da7715ce44349b3" providerId="LiveId" clId="{7CD043B0-6B74-4D9A-84AE-1D8FE229AAC4}" dt="2023-01-25T01:44:53.867" v="7650" actId="207"/>
        <pc:sldMkLst>
          <pc:docMk/>
          <pc:sldMk cId="2851838303" sldId="2476"/>
        </pc:sldMkLst>
        <pc:spChg chg="mod">
          <ac:chgData name="Aurelien Domont" userId="6da7715ce44349b3" providerId="LiveId" clId="{7CD043B0-6B74-4D9A-84AE-1D8FE229AAC4}" dt="2023-01-25T01:44:50.625" v="7649" actId="207"/>
          <ac:spMkLst>
            <pc:docMk/>
            <pc:sldMk cId="2851838303" sldId="2476"/>
            <ac:spMk id="2" creationId="{C2387D1D-D73C-A50B-123B-7F7ED728AC6E}"/>
          </ac:spMkLst>
        </pc:spChg>
        <pc:spChg chg="mod">
          <ac:chgData name="Aurelien Domont" userId="6da7715ce44349b3" providerId="LiveId" clId="{7CD043B0-6B74-4D9A-84AE-1D8FE229AAC4}" dt="2023-01-25T01:44:53.867" v="7650" actId="207"/>
          <ac:spMkLst>
            <pc:docMk/>
            <pc:sldMk cId="2851838303" sldId="2476"/>
            <ac:spMk id="4" creationId="{A09D6106-62E9-A015-7D7F-E4C23C7B874F}"/>
          </ac:spMkLst>
        </pc:spChg>
        <pc:spChg chg="mod">
          <ac:chgData name="Aurelien Domont" userId="6da7715ce44349b3" providerId="LiveId" clId="{7CD043B0-6B74-4D9A-84AE-1D8FE229AAC4}" dt="2023-01-25T01:44:50.625" v="7649" actId="207"/>
          <ac:spMkLst>
            <pc:docMk/>
            <pc:sldMk cId="2851838303" sldId="2476"/>
            <ac:spMk id="5" creationId="{E64A26FB-E553-1977-2809-8CF25451B7D1}"/>
          </ac:spMkLst>
        </pc:spChg>
        <pc:spChg chg="mod">
          <ac:chgData name="Aurelien Domont" userId="6da7715ce44349b3" providerId="LiveId" clId="{7CD043B0-6B74-4D9A-84AE-1D8FE229AAC4}" dt="2023-01-25T01:44:50.625" v="7649" actId="207"/>
          <ac:spMkLst>
            <pc:docMk/>
            <pc:sldMk cId="2851838303" sldId="2476"/>
            <ac:spMk id="7" creationId="{1631F16E-72B7-F72B-9B90-D149E93E69BF}"/>
          </ac:spMkLst>
        </pc:spChg>
        <pc:spChg chg="mod">
          <ac:chgData name="Aurelien Domont" userId="6da7715ce44349b3" providerId="LiveId" clId="{7CD043B0-6B74-4D9A-84AE-1D8FE229AAC4}" dt="2023-01-25T01:44:50.625" v="7649" actId="207"/>
          <ac:spMkLst>
            <pc:docMk/>
            <pc:sldMk cId="2851838303" sldId="2476"/>
            <ac:spMk id="8" creationId="{F9354733-F12A-1A72-5D96-8B7D15D355E8}"/>
          </ac:spMkLst>
        </pc:spChg>
        <pc:grpChg chg="mod">
          <ac:chgData name="Aurelien Domont" userId="6da7715ce44349b3" providerId="LiveId" clId="{7CD043B0-6B74-4D9A-84AE-1D8FE229AAC4}" dt="2023-01-25T01:44:50.625" v="7649" actId="207"/>
          <ac:grpSpMkLst>
            <pc:docMk/>
            <pc:sldMk cId="2851838303" sldId="2476"/>
            <ac:grpSpMk id="11" creationId="{F7ED036F-F987-6536-A460-0EFAE6BCAA6E}"/>
          </ac:grpSpMkLst>
        </pc:grpChg>
      </pc:sldChg>
      <pc:sldChg chg="modSp add mod">
        <pc:chgData name="Aurelien Domont" userId="6da7715ce44349b3" providerId="LiveId" clId="{7CD043B0-6B74-4D9A-84AE-1D8FE229AAC4}" dt="2023-01-25T03:57:19.669" v="7976" actId="20577"/>
        <pc:sldMkLst>
          <pc:docMk/>
          <pc:sldMk cId="2070383936" sldId="2477"/>
        </pc:sldMkLst>
        <pc:spChg chg="mod">
          <ac:chgData name="Aurelien Domont" userId="6da7715ce44349b3" providerId="LiveId" clId="{7CD043B0-6B74-4D9A-84AE-1D8FE229AAC4}" dt="2023-01-25T03:57:19.669" v="7976" actId="20577"/>
          <ac:spMkLst>
            <pc:docMk/>
            <pc:sldMk cId="2070383936" sldId="2477"/>
            <ac:spMk id="6" creationId="{925DDD0A-01CE-7FB4-14EA-5618B9C4E995}"/>
          </ac:spMkLst>
        </pc:spChg>
      </pc:sldChg>
      <pc:sldChg chg="modSp del mod ord">
        <pc:chgData name="Aurelien Domont" userId="6da7715ce44349b3" providerId="LiveId" clId="{7CD043B0-6B74-4D9A-84AE-1D8FE229AAC4}" dt="2023-01-25T01:48:08.299" v="7726" actId="2696"/>
        <pc:sldMkLst>
          <pc:docMk/>
          <pc:sldMk cId="3463434680" sldId="2477"/>
        </pc:sldMkLst>
        <pc:spChg chg="mod">
          <ac:chgData name="Aurelien Domont" userId="6da7715ce44349b3" providerId="LiveId" clId="{7CD043B0-6B74-4D9A-84AE-1D8FE229AAC4}" dt="2023-01-25T01:45:05.304" v="7651" actId="207"/>
          <ac:spMkLst>
            <pc:docMk/>
            <pc:sldMk cId="3463434680" sldId="2477"/>
            <ac:spMk id="2" creationId="{C2387D1D-D73C-A50B-123B-7F7ED728AC6E}"/>
          </ac:spMkLst>
        </pc:spChg>
        <pc:spChg chg="mod">
          <ac:chgData name="Aurelien Domont" userId="6da7715ce44349b3" providerId="LiveId" clId="{7CD043B0-6B74-4D9A-84AE-1D8FE229AAC4}" dt="2023-01-25T01:45:05.304" v="7651" actId="207"/>
          <ac:spMkLst>
            <pc:docMk/>
            <pc:sldMk cId="3463434680" sldId="2477"/>
            <ac:spMk id="4" creationId="{A09D6106-62E9-A015-7D7F-E4C23C7B874F}"/>
          </ac:spMkLst>
        </pc:spChg>
        <pc:spChg chg="mod">
          <ac:chgData name="Aurelien Domont" userId="6da7715ce44349b3" providerId="LiveId" clId="{7CD043B0-6B74-4D9A-84AE-1D8FE229AAC4}" dt="2023-01-25T01:45:08.167" v="7652" actId="207"/>
          <ac:spMkLst>
            <pc:docMk/>
            <pc:sldMk cId="3463434680" sldId="2477"/>
            <ac:spMk id="5" creationId="{E64A26FB-E553-1977-2809-8CF25451B7D1}"/>
          </ac:spMkLst>
        </pc:spChg>
        <pc:spChg chg="mod">
          <ac:chgData name="Aurelien Domont" userId="6da7715ce44349b3" providerId="LiveId" clId="{7CD043B0-6B74-4D9A-84AE-1D8FE229AAC4}" dt="2023-01-25T01:45:05.304" v="7651" actId="207"/>
          <ac:spMkLst>
            <pc:docMk/>
            <pc:sldMk cId="3463434680" sldId="2477"/>
            <ac:spMk id="7" creationId="{1631F16E-72B7-F72B-9B90-D149E93E69BF}"/>
          </ac:spMkLst>
        </pc:spChg>
        <pc:spChg chg="mod">
          <ac:chgData name="Aurelien Domont" userId="6da7715ce44349b3" providerId="LiveId" clId="{7CD043B0-6B74-4D9A-84AE-1D8FE229AAC4}" dt="2023-01-25T01:45:05.304" v="7651" actId="207"/>
          <ac:spMkLst>
            <pc:docMk/>
            <pc:sldMk cId="3463434680" sldId="2477"/>
            <ac:spMk id="8" creationId="{F9354733-F12A-1A72-5D96-8B7D15D355E8}"/>
          </ac:spMkLst>
        </pc:spChg>
        <pc:grpChg chg="mod">
          <ac:chgData name="Aurelien Domont" userId="6da7715ce44349b3" providerId="LiveId" clId="{7CD043B0-6B74-4D9A-84AE-1D8FE229AAC4}" dt="2023-01-25T01:45:05.304" v="7651" actId="207"/>
          <ac:grpSpMkLst>
            <pc:docMk/>
            <pc:sldMk cId="3463434680" sldId="2477"/>
            <ac:grpSpMk id="11" creationId="{F7ED036F-F987-6536-A460-0EFAE6BCAA6E}"/>
          </ac:grpSpMkLst>
        </pc:grpChg>
      </pc:sldChg>
      <pc:sldChg chg="modSp mod ord">
        <pc:chgData name="Aurelien Domont" userId="6da7715ce44349b3" providerId="LiveId" clId="{7CD043B0-6B74-4D9A-84AE-1D8FE229AAC4}" dt="2023-01-25T03:56:59.324" v="7967" actId="207"/>
        <pc:sldMkLst>
          <pc:docMk/>
          <pc:sldMk cId="266260425" sldId="2478"/>
        </pc:sldMkLst>
        <pc:spChg chg="mod">
          <ac:chgData name="Aurelien Domont" userId="6da7715ce44349b3" providerId="LiveId" clId="{7CD043B0-6B74-4D9A-84AE-1D8FE229AAC4}" dt="2023-01-25T03:56:55.924" v="7966" actId="207"/>
          <ac:spMkLst>
            <pc:docMk/>
            <pc:sldMk cId="266260425" sldId="2478"/>
            <ac:spMk id="2" creationId="{C2387D1D-D73C-A50B-123B-7F7ED728AC6E}"/>
          </ac:spMkLst>
        </pc:spChg>
        <pc:spChg chg="mod">
          <ac:chgData name="Aurelien Domont" userId="6da7715ce44349b3" providerId="LiveId" clId="{7CD043B0-6B74-4D9A-84AE-1D8FE229AAC4}" dt="2023-01-25T03:56:55.924" v="7966" actId="207"/>
          <ac:spMkLst>
            <pc:docMk/>
            <pc:sldMk cId="266260425" sldId="2478"/>
            <ac:spMk id="4" creationId="{A09D6106-62E9-A015-7D7F-E4C23C7B874F}"/>
          </ac:spMkLst>
        </pc:spChg>
        <pc:spChg chg="mod">
          <ac:chgData name="Aurelien Domont" userId="6da7715ce44349b3" providerId="LiveId" clId="{7CD043B0-6B74-4D9A-84AE-1D8FE229AAC4}" dt="2023-01-25T03:56:55.924" v="7966" actId="207"/>
          <ac:spMkLst>
            <pc:docMk/>
            <pc:sldMk cId="266260425" sldId="2478"/>
            <ac:spMk id="5" creationId="{E64A26FB-E553-1977-2809-8CF25451B7D1}"/>
          </ac:spMkLst>
        </pc:spChg>
        <pc:spChg chg="mod">
          <ac:chgData name="Aurelien Domont" userId="6da7715ce44349b3" providerId="LiveId" clId="{7CD043B0-6B74-4D9A-84AE-1D8FE229AAC4}" dt="2023-01-25T03:56:43.488" v="7963" actId="20577"/>
          <ac:spMkLst>
            <pc:docMk/>
            <pc:sldMk cId="266260425" sldId="2478"/>
            <ac:spMk id="6" creationId="{925DDD0A-01CE-7FB4-14EA-5618B9C4E995}"/>
          </ac:spMkLst>
        </pc:spChg>
        <pc:spChg chg="mod">
          <ac:chgData name="Aurelien Domont" userId="6da7715ce44349b3" providerId="LiveId" clId="{7CD043B0-6B74-4D9A-84AE-1D8FE229AAC4}" dt="2023-01-25T03:56:55.924" v="7966" actId="207"/>
          <ac:spMkLst>
            <pc:docMk/>
            <pc:sldMk cId="266260425" sldId="2478"/>
            <ac:spMk id="7" creationId="{1631F16E-72B7-F72B-9B90-D149E93E69BF}"/>
          </ac:spMkLst>
        </pc:spChg>
        <pc:spChg chg="mod">
          <ac:chgData name="Aurelien Domont" userId="6da7715ce44349b3" providerId="LiveId" clId="{7CD043B0-6B74-4D9A-84AE-1D8FE229AAC4}" dt="2023-01-25T03:56:59.324" v="7967" actId="207"/>
          <ac:spMkLst>
            <pc:docMk/>
            <pc:sldMk cId="266260425" sldId="2478"/>
            <ac:spMk id="8" creationId="{F9354733-F12A-1A72-5D96-8B7D15D355E8}"/>
          </ac:spMkLst>
        </pc:spChg>
        <pc:grpChg chg="mod">
          <ac:chgData name="Aurelien Domont" userId="6da7715ce44349b3" providerId="LiveId" clId="{7CD043B0-6B74-4D9A-84AE-1D8FE229AAC4}" dt="2023-01-25T03:56:55.924" v="7966" actId="207"/>
          <ac:grpSpMkLst>
            <pc:docMk/>
            <pc:sldMk cId="266260425" sldId="2478"/>
            <ac:grpSpMk id="11" creationId="{F7ED036F-F987-6536-A460-0EFAE6BCAA6E}"/>
          </ac:grpSpMkLst>
        </pc:grpChg>
      </pc:sldChg>
      <pc:sldChg chg="del">
        <pc:chgData name="Aurelien Domont" userId="6da7715ce44349b3" providerId="LiveId" clId="{7CD043B0-6B74-4D9A-84AE-1D8FE229AAC4}" dt="2023-01-19T23:21:36.277" v="198" actId="2696"/>
        <pc:sldMkLst>
          <pc:docMk/>
          <pc:sldMk cId="1165961042" sldId="2479"/>
        </pc:sldMkLst>
      </pc:sldChg>
      <pc:sldChg chg="add del">
        <pc:chgData name="Aurelien Domont" userId="6da7715ce44349b3" providerId="LiveId" clId="{7CD043B0-6B74-4D9A-84AE-1D8FE229AAC4}" dt="2023-01-19T23:21:56.517" v="200" actId="47"/>
        <pc:sldMkLst>
          <pc:docMk/>
          <pc:sldMk cId="2133443359" sldId="2479"/>
        </pc:sldMkLst>
      </pc:sldChg>
      <pc:sldChg chg="del">
        <pc:chgData name="Aurelien Domont" userId="6da7715ce44349b3" providerId="LiveId" clId="{7CD043B0-6B74-4D9A-84AE-1D8FE229AAC4}" dt="2023-01-19T23:21:36.277" v="198" actId="2696"/>
        <pc:sldMkLst>
          <pc:docMk/>
          <pc:sldMk cId="3016743012" sldId="2480"/>
        </pc:sldMkLst>
      </pc:sldChg>
      <pc:sldChg chg="add del">
        <pc:chgData name="Aurelien Domont" userId="6da7715ce44349b3" providerId="LiveId" clId="{7CD043B0-6B74-4D9A-84AE-1D8FE229AAC4}" dt="2023-01-19T23:21:56.517" v="200" actId="47"/>
        <pc:sldMkLst>
          <pc:docMk/>
          <pc:sldMk cId="3684316702" sldId="2480"/>
        </pc:sldMkLst>
      </pc:sldChg>
      <pc:sldChg chg="del">
        <pc:chgData name="Aurelien Domont" userId="6da7715ce44349b3" providerId="LiveId" clId="{7CD043B0-6B74-4D9A-84AE-1D8FE229AAC4}" dt="2023-01-19T23:28:17.794" v="363" actId="47"/>
        <pc:sldMkLst>
          <pc:docMk/>
          <pc:sldMk cId="2861048300" sldId="2481"/>
        </pc:sldMkLst>
      </pc:sldChg>
      <pc:sldChg chg="del">
        <pc:chgData name="Aurelien Domont" userId="6da7715ce44349b3" providerId="LiveId" clId="{7CD043B0-6B74-4D9A-84AE-1D8FE229AAC4}" dt="2023-01-25T05:15:07.571" v="9230" actId="47"/>
        <pc:sldMkLst>
          <pc:docMk/>
          <pc:sldMk cId="1703982882" sldId="2483"/>
        </pc:sldMkLst>
      </pc:sldChg>
      <pc:sldChg chg="del">
        <pc:chgData name="Aurelien Domont" userId="6da7715ce44349b3" providerId="LiveId" clId="{7CD043B0-6B74-4D9A-84AE-1D8FE229AAC4}" dt="2023-01-19T23:28:05.481" v="362" actId="47"/>
        <pc:sldMkLst>
          <pc:docMk/>
          <pc:sldMk cId="3941798568" sldId="2484"/>
        </pc:sldMkLst>
      </pc:sldChg>
      <pc:sldChg chg="del">
        <pc:chgData name="Aurelien Domont" userId="6da7715ce44349b3" providerId="LiveId" clId="{7CD043B0-6B74-4D9A-84AE-1D8FE229AAC4}" dt="2023-01-19T23:28:04.529" v="361" actId="47"/>
        <pc:sldMkLst>
          <pc:docMk/>
          <pc:sldMk cId="4203040611" sldId="2485"/>
        </pc:sldMkLst>
      </pc:sldChg>
      <pc:sldChg chg="addSp delSp modSp mod">
        <pc:chgData name="Aurelien Domont" userId="6da7715ce44349b3" providerId="LiveId" clId="{7CD043B0-6B74-4D9A-84AE-1D8FE229AAC4}" dt="2023-01-20T03:57:13.897" v="3083"/>
        <pc:sldMkLst>
          <pc:docMk/>
          <pc:sldMk cId="1490095266" sldId="2492"/>
        </pc:sldMkLst>
        <pc:spChg chg="del">
          <ac:chgData name="Aurelien Domont" userId="6da7715ce44349b3" providerId="LiveId" clId="{7CD043B0-6B74-4D9A-84AE-1D8FE229AAC4}" dt="2023-01-19T23:12:21.977" v="116" actId="478"/>
          <ac:spMkLst>
            <pc:docMk/>
            <pc:sldMk cId="1490095266" sldId="2492"/>
            <ac:spMk id="2" creationId="{C80C9E7D-AC47-08CE-AE6D-8369C61020CF}"/>
          </ac:spMkLst>
        </pc:spChg>
        <pc:spChg chg="add mod">
          <ac:chgData name="Aurelien Domont" userId="6da7715ce44349b3" providerId="LiveId" clId="{7CD043B0-6B74-4D9A-84AE-1D8FE229AAC4}" dt="2023-01-20T03:46:24.228" v="2994"/>
          <ac:spMkLst>
            <pc:docMk/>
            <pc:sldMk cId="1490095266" sldId="2492"/>
            <ac:spMk id="2" creationId="{ED42EDF1-3A1C-8355-76E2-A37F9E5FFA80}"/>
          </ac:spMkLst>
        </pc:spChg>
        <pc:spChg chg="del">
          <ac:chgData name="Aurelien Domont" userId="6da7715ce44349b3" providerId="LiveId" clId="{7CD043B0-6B74-4D9A-84AE-1D8FE229AAC4}" dt="2023-01-19T23:22:58.970" v="210" actId="478"/>
          <ac:spMkLst>
            <pc:docMk/>
            <pc:sldMk cId="1490095266" sldId="2492"/>
            <ac:spMk id="4" creationId="{DFDABEBC-4CDA-DE67-F7EF-3C9B292D3796}"/>
          </ac:spMkLst>
        </pc:spChg>
        <pc:spChg chg="add mod">
          <ac:chgData name="Aurelien Domont" userId="6da7715ce44349b3" providerId="LiveId" clId="{7CD043B0-6B74-4D9A-84AE-1D8FE229AAC4}" dt="2023-01-19T23:23:04.621" v="212" actId="207"/>
          <ac:spMkLst>
            <pc:docMk/>
            <pc:sldMk cId="1490095266" sldId="2492"/>
            <ac:spMk id="6" creationId="{7560F87C-BB68-B979-738A-8A7B66AD4B1E}"/>
          </ac:spMkLst>
        </pc:spChg>
        <pc:spChg chg="del">
          <ac:chgData name="Aurelien Domont" userId="6da7715ce44349b3" providerId="LiveId" clId="{7CD043B0-6B74-4D9A-84AE-1D8FE229AAC4}" dt="2023-01-19T23:22:58.970" v="210" actId="478"/>
          <ac:spMkLst>
            <pc:docMk/>
            <pc:sldMk cId="1490095266" sldId="2492"/>
            <ac:spMk id="8" creationId="{72A52A59-2B0C-B438-B79F-EAD1EBFD5A88}"/>
          </ac:spMkLst>
        </pc:spChg>
        <pc:spChg chg="del">
          <ac:chgData name="Aurelien Domont" userId="6da7715ce44349b3" providerId="LiveId" clId="{7CD043B0-6B74-4D9A-84AE-1D8FE229AAC4}" dt="2023-01-19T23:22:58.970" v="210" actId="478"/>
          <ac:spMkLst>
            <pc:docMk/>
            <pc:sldMk cId="1490095266" sldId="2492"/>
            <ac:spMk id="9" creationId="{0F4B39A0-2803-47D9-93AE-F99798C91F06}"/>
          </ac:spMkLst>
        </pc:spChg>
        <pc:spChg chg="del">
          <ac:chgData name="Aurelien Domont" userId="6da7715ce44349b3" providerId="LiveId" clId="{7CD043B0-6B74-4D9A-84AE-1D8FE229AAC4}" dt="2023-01-19T23:22:58.970" v="210" actId="478"/>
          <ac:spMkLst>
            <pc:docMk/>
            <pc:sldMk cId="1490095266" sldId="2492"/>
            <ac:spMk id="10" creationId="{52524284-CA7D-416E-ADDB-CAB7040B62C4}"/>
          </ac:spMkLst>
        </pc:spChg>
        <pc:spChg chg="del">
          <ac:chgData name="Aurelien Domont" userId="6da7715ce44349b3" providerId="LiveId" clId="{7CD043B0-6B74-4D9A-84AE-1D8FE229AAC4}" dt="2023-01-19T23:22:58.970" v="210" actId="478"/>
          <ac:spMkLst>
            <pc:docMk/>
            <pc:sldMk cId="1490095266" sldId="2492"/>
            <ac:spMk id="11" creationId="{DCA1B29F-4AB2-4DAE-B498-BC74026B1DDA}"/>
          </ac:spMkLst>
        </pc:spChg>
        <pc:spChg chg="del">
          <ac:chgData name="Aurelien Domont" userId="6da7715ce44349b3" providerId="LiveId" clId="{7CD043B0-6B74-4D9A-84AE-1D8FE229AAC4}" dt="2023-01-19T23:22:58.970" v="210" actId="478"/>
          <ac:spMkLst>
            <pc:docMk/>
            <pc:sldMk cId="1490095266" sldId="2492"/>
            <ac:spMk id="12" creationId="{B9BBA604-AEF4-4807-AD42-75399F0043F4}"/>
          </ac:spMkLst>
        </pc:spChg>
        <pc:spChg chg="del mod">
          <ac:chgData name="Aurelien Domont" userId="6da7715ce44349b3" providerId="LiveId" clId="{7CD043B0-6B74-4D9A-84AE-1D8FE229AAC4}" dt="2023-01-19T23:22:58.970" v="210" actId="478"/>
          <ac:spMkLst>
            <pc:docMk/>
            <pc:sldMk cId="1490095266" sldId="2492"/>
            <ac:spMk id="14" creationId="{EA25B162-AE9F-8B60-B367-C05844F3C37C}"/>
          </ac:spMkLst>
        </pc:spChg>
        <pc:spChg chg="del">
          <ac:chgData name="Aurelien Domont" userId="6da7715ce44349b3" providerId="LiveId" clId="{7CD043B0-6B74-4D9A-84AE-1D8FE229AAC4}" dt="2023-01-19T23:22:58.970" v="210" actId="478"/>
          <ac:spMkLst>
            <pc:docMk/>
            <pc:sldMk cId="1490095266" sldId="2492"/>
            <ac:spMk id="17" creationId="{8C9A6BE3-F866-232F-A05A-29749A83B1CF}"/>
          </ac:spMkLst>
        </pc:spChg>
        <pc:spChg chg="del">
          <ac:chgData name="Aurelien Domont" userId="6da7715ce44349b3" providerId="LiveId" clId="{7CD043B0-6B74-4D9A-84AE-1D8FE229AAC4}" dt="2023-01-19T23:22:58.970" v="210" actId="478"/>
          <ac:spMkLst>
            <pc:docMk/>
            <pc:sldMk cId="1490095266" sldId="2492"/>
            <ac:spMk id="19" creationId="{C6EB7CDE-7F94-BEF9-CB99-7B3D90C68209}"/>
          </ac:spMkLst>
        </pc:spChg>
        <pc:spChg chg="del">
          <ac:chgData name="Aurelien Domont" userId="6da7715ce44349b3" providerId="LiveId" clId="{7CD043B0-6B74-4D9A-84AE-1D8FE229AAC4}" dt="2023-01-19T23:22:58.970" v="210" actId="478"/>
          <ac:spMkLst>
            <pc:docMk/>
            <pc:sldMk cId="1490095266" sldId="2492"/>
            <ac:spMk id="20" creationId="{943B90E0-B674-6878-C4CE-C84145B92770}"/>
          </ac:spMkLst>
        </pc:spChg>
        <pc:spChg chg="del">
          <ac:chgData name="Aurelien Domont" userId="6da7715ce44349b3" providerId="LiveId" clId="{7CD043B0-6B74-4D9A-84AE-1D8FE229AAC4}" dt="2023-01-19T23:22:58.970" v="210" actId="478"/>
          <ac:spMkLst>
            <pc:docMk/>
            <pc:sldMk cId="1490095266" sldId="2492"/>
            <ac:spMk id="21" creationId="{65195D31-8CD1-9CAD-EDAB-5DC5BCEFF793}"/>
          </ac:spMkLst>
        </pc:spChg>
        <pc:spChg chg="del">
          <ac:chgData name="Aurelien Domont" userId="6da7715ce44349b3" providerId="LiveId" clId="{7CD043B0-6B74-4D9A-84AE-1D8FE229AAC4}" dt="2023-01-19T23:22:58.970" v="210" actId="478"/>
          <ac:spMkLst>
            <pc:docMk/>
            <pc:sldMk cId="1490095266" sldId="2492"/>
            <ac:spMk id="22" creationId="{8664D20B-2002-4C9F-A94C-AB6D33819DF8}"/>
          </ac:spMkLst>
        </pc:spChg>
        <pc:spChg chg="del">
          <ac:chgData name="Aurelien Domont" userId="6da7715ce44349b3" providerId="LiveId" clId="{7CD043B0-6B74-4D9A-84AE-1D8FE229AAC4}" dt="2023-01-19T23:22:58.970" v="210" actId="478"/>
          <ac:spMkLst>
            <pc:docMk/>
            <pc:sldMk cId="1490095266" sldId="2492"/>
            <ac:spMk id="23" creationId="{93DA698C-3A69-9CB5-3F74-216F16D103FC}"/>
          </ac:spMkLst>
        </pc:spChg>
        <pc:spChg chg="del">
          <ac:chgData name="Aurelien Domont" userId="6da7715ce44349b3" providerId="LiveId" clId="{7CD043B0-6B74-4D9A-84AE-1D8FE229AAC4}" dt="2023-01-19T23:22:58.970" v="210" actId="478"/>
          <ac:spMkLst>
            <pc:docMk/>
            <pc:sldMk cId="1490095266" sldId="2492"/>
            <ac:spMk id="26" creationId="{60AA3177-69A2-8959-DB8F-FDAAC70C5894}"/>
          </ac:spMkLst>
        </pc:spChg>
        <pc:spChg chg="del">
          <ac:chgData name="Aurelien Domont" userId="6da7715ce44349b3" providerId="LiveId" clId="{7CD043B0-6B74-4D9A-84AE-1D8FE229AAC4}" dt="2023-01-19T23:22:58.970" v="210" actId="478"/>
          <ac:spMkLst>
            <pc:docMk/>
            <pc:sldMk cId="1490095266" sldId="2492"/>
            <ac:spMk id="27" creationId="{54BC1734-C961-49B3-BBCE-81BBEF3EFD1B}"/>
          </ac:spMkLst>
        </pc:spChg>
        <pc:spChg chg="del">
          <ac:chgData name="Aurelien Domont" userId="6da7715ce44349b3" providerId="LiveId" clId="{7CD043B0-6B74-4D9A-84AE-1D8FE229AAC4}" dt="2023-01-19T23:22:58.970" v="210" actId="478"/>
          <ac:spMkLst>
            <pc:docMk/>
            <pc:sldMk cId="1490095266" sldId="2492"/>
            <ac:spMk id="28" creationId="{84AA7505-5048-31BF-7E45-224CBD648139}"/>
          </ac:spMkLst>
        </pc:spChg>
        <pc:spChg chg="del">
          <ac:chgData name="Aurelien Domont" userId="6da7715ce44349b3" providerId="LiveId" clId="{7CD043B0-6B74-4D9A-84AE-1D8FE229AAC4}" dt="2023-01-19T23:22:58.970" v="210" actId="478"/>
          <ac:spMkLst>
            <pc:docMk/>
            <pc:sldMk cId="1490095266" sldId="2492"/>
            <ac:spMk id="29" creationId="{8F984EF8-19B2-4B5E-98EC-433CCE26E2A7}"/>
          </ac:spMkLst>
        </pc:spChg>
        <pc:spChg chg="del">
          <ac:chgData name="Aurelien Domont" userId="6da7715ce44349b3" providerId="LiveId" clId="{7CD043B0-6B74-4D9A-84AE-1D8FE229AAC4}" dt="2023-01-19T23:22:58.970" v="210" actId="478"/>
          <ac:spMkLst>
            <pc:docMk/>
            <pc:sldMk cId="1490095266" sldId="2492"/>
            <ac:spMk id="31" creationId="{1C1B78F5-CE09-4A06-8F1D-30227B5D6E15}"/>
          </ac:spMkLst>
        </pc:spChg>
        <pc:spChg chg="del">
          <ac:chgData name="Aurelien Domont" userId="6da7715ce44349b3" providerId="LiveId" clId="{7CD043B0-6B74-4D9A-84AE-1D8FE229AAC4}" dt="2023-01-19T23:22:58.970" v="210" actId="478"/>
          <ac:spMkLst>
            <pc:docMk/>
            <pc:sldMk cId="1490095266" sldId="2492"/>
            <ac:spMk id="32" creationId="{3BEF6079-F38C-4B82-B044-53A13155F334}"/>
          </ac:spMkLst>
        </pc:spChg>
        <pc:spChg chg="del">
          <ac:chgData name="Aurelien Domont" userId="6da7715ce44349b3" providerId="LiveId" clId="{7CD043B0-6B74-4D9A-84AE-1D8FE229AAC4}" dt="2023-01-19T23:22:58.970" v="210" actId="478"/>
          <ac:spMkLst>
            <pc:docMk/>
            <pc:sldMk cId="1490095266" sldId="2492"/>
            <ac:spMk id="33" creationId="{8260BE05-FEA7-4631-88CD-752AC5C966BA}"/>
          </ac:spMkLst>
        </pc:spChg>
        <pc:spChg chg="del">
          <ac:chgData name="Aurelien Domont" userId="6da7715ce44349b3" providerId="LiveId" clId="{7CD043B0-6B74-4D9A-84AE-1D8FE229AAC4}" dt="2023-01-19T23:22:58.970" v="210" actId="478"/>
          <ac:spMkLst>
            <pc:docMk/>
            <pc:sldMk cId="1490095266" sldId="2492"/>
            <ac:spMk id="34" creationId="{473B4042-51F1-41BD-8EDF-E03E66716A5A}"/>
          </ac:spMkLst>
        </pc:spChg>
        <pc:spChg chg="del">
          <ac:chgData name="Aurelien Domont" userId="6da7715ce44349b3" providerId="LiveId" clId="{7CD043B0-6B74-4D9A-84AE-1D8FE229AAC4}" dt="2023-01-19T23:22:58.970" v="210" actId="478"/>
          <ac:spMkLst>
            <pc:docMk/>
            <pc:sldMk cId="1490095266" sldId="2492"/>
            <ac:spMk id="35" creationId="{64C38490-8643-4DBA-8D8B-54C587ECA10D}"/>
          </ac:spMkLst>
        </pc:spChg>
        <pc:spChg chg="del">
          <ac:chgData name="Aurelien Domont" userId="6da7715ce44349b3" providerId="LiveId" clId="{7CD043B0-6B74-4D9A-84AE-1D8FE229AAC4}" dt="2023-01-19T23:22:58.970" v="210" actId="478"/>
          <ac:spMkLst>
            <pc:docMk/>
            <pc:sldMk cId="1490095266" sldId="2492"/>
            <ac:spMk id="36" creationId="{66F38449-718A-4DDB-1755-5E28AC672730}"/>
          </ac:spMkLst>
        </pc:spChg>
        <pc:spChg chg="add mod">
          <ac:chgData name="Aurelien Domont" userId="6da7715ce44349b3" providerId="LiveId" clId="{7CD043B0-6B74-4D9A-84AE-1D8FE229AAC4}" dt="2023-01-19T23:22:59.520" v="211"/>
          <ac:spMkLst>
            <pc:docMk/>
            <pc:sldMk cId="1490095266" sldId="2492"/>
            <ac:spMk id="37" creationId="{7F9686D5-3B46-FD75-A9E2-BFAFE2E3DDDD}"/>
          </ac:spMkLst>
        </pc:spChg>
        <pc:spChg chg="add mod">
          <ac:chgData name="Aurelien Domont" userId="6da7715ce44349b3" providerId="LiveId" clId="{7CD043B0-6B74-4D9A-84AE-1D8FE229AAC4}" dt="2023-01-19T23:22:59.520" v="211"/>
          <ac:spMkLst>
            <pc:docMk/>
            <pc:sldMk cId="1490095266" sldId="2492"/>
            <ac:spMk id="38" creationId="{3F258244-3856-AB2A-DA4E-B8624A9FDD34}"/>
          </ac:spMkLst>
        </pc:spChg>
        <pc:spChg chg="add mod">
          <ac:chgData name="Aurelien Domont" userId="6da7715ce44349b3" providerId="LiveId" clId="{7CD043B0-6B74-4D9A-84AE-1D8FE229AAC4}" dt="2023-01-19T23:22:59.520" v="211"/>
          <ac:spMkLst>
            <pc:docMk/>
            <pc:sldMk cId="1490095266" sldId="2492"/>
            <ac:spMk id="39" creationId="{05B700F5-C757-A3AA-EBBA-0638944D3B7D}"/>
          </ac:spMkLst>
        </pc:spChg>
        <pc:spChg chg="add mod">
          <ac:chgData name="Aurelien Domont" userId="6da7715ce44349b3" providerId="LiveId" clId="{7CD043B0-6B74-4D9A-84AE-1D8FE229AAC4}" dt="2023-01-19T23:22:59.520" v="211"/>
          <ac:spMkLst>
            <pc:docMk/>
            <pc:sldMk cId="1490095266" sldId="2492"/>
            <ac:spMk id="40" creationId="{7F32C7C8-49DC-2415-B348-48729C14C066}"/>
          </ac:spMkLst>
        </pc:spChg>
        <pc:spChg chg="add mod">
          <ac:chgData name="Aurelien Domont" userId="6da7715ce44349b3" providerId="LiveId" clId="{7CD043B0-6B74-4D9A-84AE-1D8FE229AAC4}" dt="2023-01-19T23:22:59.520" v="211"/>
          <ac:spMkLst>
            <pc:docMk/>
            <pc:sldMk cId="1490095266" sldId="2492"/>
            <ac:spMk id="46" creationId="{E63314D7-53B9-3334-917D-A560C4D3B7CD}"/>
          </ac:spMkLst>
        </pc:spChg>
        <pc:spChg chg="add mod">
          <ac:chgData name="Aurelien Domont" userId="6da7715ce44349b3" providerId="LiveId" clId="{7CD043B0-6B74-4D9A-84AE-1D8FE229AAC4}" dt="2023-01-19T23:22:59.520" v="211"/>
          <ac:spMkLst>
            <pc:docMk/>
            <pc:sldMk cId="1490095266" sldId="2492"/>
            <ac:spMk id="47" creationId="{DFB2DBF4-AE9D-91A6-D24B-BC44E5F94D03}"/>
          </ac:spMkLst>
        </pc:spChg>
        <pc:spChg chg="add mod">
          <ac:chgData name="Aurelien Domont" userId="6da7715ce44349b3" providerId="LiveId" clId="{7CD043B0-6B74-4D9A-84AE-1D8FE229AAC4}" dt="2023-01-19T23:22:59.520" v="211"/>
          <ac:spMkLst>
            <pc:docMk/>
            <pc:sldMk cId="1490095266" sldId="2492"/>
            <ac:spMk id="48" creationId="{28FC8626-8CD2-23BE-080A-7BE9EEA119CF}"/>
          </ac:spMkLst>
        </pc:spChg>
        <pc:spChg chg="add mod">
          <ac:chgData name="Aurelien Domont" userId="6da7715ce44349b3" providerId="LiveId" clId="{7CD043B0-6B74-4D9A-84AE-1D8FE229AAC4}" dt="2023-01-19T23:22:59.520" v="211"/>
          <ac:spMkLst>
            <pc:docMk/>
            <pc:sldMk cId="1490095266" sldId="2492"/>
            <ac:spMk id="49" creationId="{7E5B0682-06A8-603B-86C3-6970A955237F}"/>
          </ac:spMkLst>
        </pc:spChg>
        <pc:spChg chg="add mod">
          <ac:chgData name="Aurelien Domont" userId="6da7715ce44349b3" providerId="LiveId" clId="{7CD043B0-6B74-4D9A-84AE-1D8FE229AAC4}" dt="2023-01-19T23:22:59.520" v="211"/>
          <ac:spMkLst>
            <pc:docMk/>
            <pc:sldMk cId="1490095266" sldId="2492"/>
            <ac:spMk id="50" creationId="{36BE59B2-3958-F539-B57F-0A5B0697FE44}"/>
          </ac:spMkLst>
        </pc:spChg>
        <pc:spChg chg="add mod">
          <ac:chgData name="Aurelien Domont" userId="6da7715ce44349b3" providerId="LiveId" clId="{7CD043B0-6B74-4D9A-84AE-1D8FE229AAC4}" dt="2023-01-19T23:22:59.520" v="211"/>
          <ac:spMkLst>
            <pc:docMk/>
            <pc:sldMk cId="1490095266" sldId="2492"/>
            <ac:spMk id="51" creationId="{70ED6451-60BA-AF24-CD2C-F1BBA5727F57}"/>
          </ac:spMkLst>
        </pc:spChg>
        <pc:spChg chg="add mod">
          <ac:chgData name="Aurelien Domont" userId="6da7715ce44349b3" providerId="LiveId" clId="{7CD043B0-6B74-4D9A-84AE-1D8FE229AAC4}" dt="2023-01-19T23:22:59.520" v="211"/>
          <ac:spMkLst>
            <pc:docMk/>
            <pc:sldMk cId="1490095266" sldId="2492"/>
            <ac:spMk id="52" creationId="{4CCD5F4D-6247-EF75-E4EC-5FCC89D981DB}"/>
          </ac:spMkLst>
        </pc:spChg>
        <pc:spChg chg="add mod">
          <ac:chgData name="Aurelien Domont" userId="6da7715ce44349b3" providerId="LiveId" clId="{7CD043B0-6B74-4D9A-84AE-1D8FE229AAC4}" dt="2023-01-19T23:22:59.520" v="211"/>
          <ac:spMkLst>
            <pc:docMk/>
            <pc:sldMk cId="1490095266" sldId="2492"/>
            <ac:spMk id="53" creationId="{81CB52B2-F712-1CE8-7EFF-CCB31278CA49}"/>
          </ac:spMkLst>
        </pc:spChg>
        <pc:spChg chg="add mod">
          <ac:chgData name="Aurelien Domont" userId="6da7715ce44349b3" providerId="LiveId" clId="{7CD043B0-6B74-4D9A-84AE-1D8FE229AAC4}" dt="2023-01-19T23:22:59.520" v="211"/>
          <ac:spMkLst>
            <pc:docMk/>
            <pc:sldMk cId="1490095266" sldId="2492"/>
            <ac:spMk id="55" creationId="{4E835471-97DB-B61E-669C-F8B977EED552}"/>
          </ac:spMkLst>
        </pc:spChg>
        <pc:spChg chg="add mod">
          <ac:chgData name="Aurelien Domont" userId="6da7715ce44349b3" providerId="LiveId" clId="{7CD043B0-6B74-4D9A-84AE-1D8FE229AAC4}" dt="2023-01-19T23:22:59.520" v="211"/>
          <ac:spMkLst>
            <pc:docMk/>
            <pc:sldMk cId="1490095266" sldId="2492"/>
            <ac:spMk id="57" creationId="{B47DECBD-3793-7343-B127-E031B87B41B7}"/>
          </ac:spMkLst>
        </pc:spChg>
        <pc:spChg chg="add mod">
          <ac:chgData name="Aurelien Domont" userId="6da7715ce44349b3" providerId="LiveId" clId="{7CD043B0-6B74-4D9A-84AE-1D8FE229AAC4}" dt="2023-01-20T02:49:29.904" v="2119"/>
          <ac:spMkLst>
            <pc:docMk/>
            <pc:sldMk cId="1490095266" sldId="2492"/>
            <ac:spMk id="58" creationId="{97A0E926-F7F4-59B0-7FDB-A7F965D83D86}"/>
          </ac:spMkLst>
        </pc:spChg>
        <pc:spChg chg="add mod">
          <ac:chgData name="Aurelien Domont" userId="6da7715ce44349b3" providerId="LiveId" clId="{7CD043B0-6B74-4D9A-84AE-1D8FE229AAC4}" dt="2023-01-20T03:57:13.897" v="3083"/>
          <ac:spMkLst>
            <pc:docMk/>
            <pc:sldMk cId="1490095266" sldId="2492"/>
            <ac:spMk id="59" creationId="{14A36C16-D987-5C4B-F091-94F12BF73D80}"/>
          </ac:spMkLst>
        </pc:spChg>
        <pc:spChg chg="add mod">
          <ac:chgData name="Aurelien Domont" userId="6da7715ce44349b3" providerId="LiveId" clId="{7CD043B0-6B74-4D9A-84AE-1D8FE229AAC4}" dt="2023-01-19T23:22:59.520" v="211"/>
          <ac:spMkLst>
            <pc:docMk/>
            <pc:sldMk cId="1490095266" sldId="2492"/>
            <ac:spMk id="60" creationId="{1011CAB0-21BA-CE80-5E8D-F04CD2373F28}"/>
          </ac:spMkLst>
        </pc:spChg>
        <pc:spChg chg="add mod">
          <ac:chgData name="Aurelien Domont" userId="6da7715ce44349b3" providerId="LiveId" clId="{7CD043B0-6B74-4D9A-84AE-1D8FE229AAC4}" dt="2023-01-19T23:22:59.520" v="211"/>
          <ac:spMkLst>
            <pc:docMk/>
            <pc:sldMk cId="1490095266" sldId="2492"/>
            <ac:spMk id="61" creationId="{E685269E-1995-8E5E-916A-F488F05946CF}"/>
          </ac:spMkLst>
        </pc:spChg>
        <pc:spChg chg="add mod">
          <ac:chgData name="Aurelien Domont" userId="6da7715ce44349b3" providerId="LiveId" clId="{7CD043B0-6B74-4D9A-84AE-1D8FE229AAC4}" dt="2023-01-19T23:22:59.520" v="211"/>
          <ac:spMkLst>
            <pc:docMk/>
            <pc:sldMk cId="1490095266" sldId="2492"/>
            <ac:spMk id="62" creationId="{2C622F3A-F24C-6B8D-F7DF-2F064F6CCB59}"/>
          </ac:spMkLst>
        </pc:spChg>
        <pc:spChg chg="add mod">
          <ac:chgData name="Aurelien Domont" userId="6da7715ce44349b3" providerId="LiveId" clId="{7CD043B0-6B74-4D9A-84AE-1D8FE229AAC4}" dt="2023-01-19T23:22:59.520" v="211"/>
          <ac:spMkLst>
            <pc:docMk/>
            <pc:sldMk cId="1490095266" sldId="2492"/>
            <ac:spMk id="63" creationId="{C1D64BF6-FE81-5E07-0242-995FEE8D6541}"/>
          </ac:spMkLst>
        </pc:spChg>
        <pc:spChg chg="add mod">
          <ac:chgData name="Aurelien Domont" userId="6da7715ce44349b3" providerId="LiveId" clId="{7CD043B0-6B74-4D9A-84AE-1D8FE229AAC4}" dt="2023-01-19T23:29:17.724" v="364"/>
          <ac:spMkLst>
            <pc:docMk/>
            <pc:sldMk cId="1490095266" sldId="2492"/>
            <ac:spMk id="64" creationId="{21F11E2D-F30A-DD1C-316F-A6831590AE32}"/>
          </ac:spMkLst>
        </pc:spChg>
        <pc:picChg chg="del">
          <ac:chgData name="Aurelien Domont" userId="6da7715ce44349b3" providerId="LiveId" clId="{7CD043B0-6B74-4D9A-84AE-1D8FE229AAC4}" dt="2023-01-19T23:22:58.970" v="210" actId="478"/>
          <ac:picMkLst>
            <pc:docMk/>
            <pc:sldMk cId="1490095266" sldId="2492"/>
            <ac:picMk id="5" creationId="{B591932E-445E-4FC6-BA49-B391B8DCAC7A}"/>
          </ac:picMkLst>
        </pc:picChg>
        <pc:picChg chg="del">
          <ac:chgData name="Aurelien Domont" userId="6da7715ce44349b3" providerId="LiveId" clId="{7CD043B0-6B74-4D9A-84AE-1D8FE229AAC4}" dt="2023-01-19T23:22:58.970" v="210" actId="478"/>
          <ac:picMkLst>
            <pc:docMk/>
            <pc:sldMk cId="1490095266" sldId="2492"/>
            <ac:picMk id="7" creationId="{F8BDF65F-C179-4D90-9DAF-9A04B8C11C0C}"/>
          </ac:picMkLst>
        </pc:picChg>
        <pc:picChg chg="del">
          <ac:chgData name="Aurelien Domont" userId="6da7715ce44349b3" providerId="LiveId" clId="{7CD043B0-6B74-4D9A-84AE-1D8FE229AAC4}" dt="2023-01-19T23:22:58.970" v="210" actId="478"/>
          <ac:picMkLst>
            <pc:docMk/>
            <pc:sldMk cId="1490095266" sldId="2492"/>
            <ac:picMk id="24" creationId="{D2DB75A5-E17D-431C-A54A-40A06ADDBEF3}"/>
          </ac:picMkLst>
        </pc:picChg>
        <pc:picChg chg="del">
          <ac:chgData name="Aurelien Domont" userId="6da7715ce44349b3" providerId="LiveId" clId="{7CD043B0-6B74-4D9A-84AE-1D8FE229AAC4}" dt="2023-01-19T23:22:58.970" v="210" actId="478"/>
          <ac:picMkLst>
            <pc:docMk/>
            <pc:sldMk cId="1490095266" sldId="2492"/>
            <ac:picMk id="25" creationId="{86024EC3-117C-470E-8D6A-4C9B8B7C4E90}"/>
          </ac:picMkLst>
        </pc:picChg>
        <pc:picChg chg="del">
          <ac:chgData name="Aurelien Domont" userId="6da7715ce44349b3" providerId="LiveId" clId="{7CD043B0-6B74-4D9A-84AE-1D8FE229AAC4}" dt="2023-01-19T23:22:58.970" v="210" actId="478"/>
          <ac:picMkLst>
            <pc:docMk/>
            <pc:sldMk cId="1490095266" sldId="2492"/>
            <ac:picMk id="30" creationId="{39260E92-FADF-4076-9052-5C1B0040ACAE}"/>
          </ac:picMkLst>
        </pc:picChg>
        <pc:picChg chg="add mod">
          <ac:chgData name="Aurelien Domont" userId="6da7715ce44349b3" providerId="LiveId" clId="{7CD043B0-6B74-4D9A-84AE-1D8FE229AAC4}" dt="2023-01-19T23:22:59.520" v="211"/>
          <ac:picMkLst>
            <pc:docMk/>
            <pc:sldMk cId="1490095266" sldId="2492"/>
            <ac:picMk id="41" creationId="{F2E98008-A9E4-1240-2587-154A26FFBB3A}"/>
          </ac:picMkLst>
        </pc:picChg>
        <pc:picChg chg="add mod">
          <ac:chgData name="Aurelien Domont" userId="6da7715ce44349b3" providerId="LiveId" clId="{7CD043B0-6B74-4D9A-84AE-1D8FE229AAC4}" dt="2023-01-19T23:22:59.520" v="211"/>
          <ac:picMkLst>
            <pc:docMk/>
            <pc:sldMk cId="1490095266" sldId="2492"/>
            <ac:picMk id="42" creationId="{8A367243-1E35-AC63-D12F-C3F71E4CC38A}"/>
          </ac:picMkLst>
        </pc:picChg>
        <pc:picChg chg="add mod">
          <ac:chgData name="Aurelien Domont" userId="6da7715ce44349b3" providerId="LiveId" clId="{7CD043B0-6B74-4D9A-84AE-1D8FE229AAC4}" dt="2023-01-19T23:22:59.520" v="211"/>
          <ac:picMkLst>
            <pc:docMk/>
            <pc:sldMk cId="1490095266" sldId="2492"/>
            <ac:picMk id="43" creationId="{59FA7D5D-B0D5-EE6C-B320-986C41E2AAF7}"/>
          </ac:picMkLst>
        </pc:picChg>
        <pc:picChg chg="add mod">
          <ac:chgData name="Aurelien Domont" userId="6da7715ce44349b3" providerId="LiveId" clId="{7CD043B0-6B74-4D9A-84AE-1D8FE229AAC4}" dt="2023-01-19T23:22:59.520" v="211"/>
          <ac:picMkLst>
            <pc:docMk/>
            <pc:sldMk cId="1490095266" sldId="2492"/>
            <ac:picMk id="44" creationId="{FB963DBA-2660-90C3-F1FE-FD032A2CAA7A}"/>
          </ac:picMkLst>
        </pc:picChg>
        <pc:picChg chg="add mod">
          <ac:chgData name="Aurelien Domont" userId="6da7715ce44349b3" providerId="LiveId" clId="{7CD043B0-6B74-4D9A-84AE-1D8FE229AAC4}" dt="2023-01-19T23:22:59.520" v="211"/>
          <ac:picMkLst>
            <pc:docMk/>
            <pc:sldMk cId="1490095266" sldId="2492"/>
            <ac:picMk id="45" creationId="{BFF25BE3-17A8-D536-416C-1A13FE52B889}"/>
          </ac:picMkLst>
        </pc:picChg>
        <pc:cxnChg chg="del">
          <ac:chgData name="Aurelien Domont" userId="6da7715ce44349b3" providerId="LiveId" clId="{7CD043B0-6B74-4D9A-84AE-1D8FE229AAC4}" dt="2023-01-19T23:22:58.970" v="210" actId="478"/>
          <ac:cxnSpMkLst>
            <pc:docMk/>
            <pc:sldMk cId="1490095266" sldId="2492"/>
            <ac:cxnSpMk id="15" creationId="{2F1CB0CC-174D-DC9F-858B-0C02A80273D2}"/>
          </ac:cxnSpMkLst>
        </pc:cxnChg>
        <pc:cxnChg chg="del">
          <ac:chgData name="Aurelien Domont" userId="6da7715ce44349b3" providerId="LiveId" clId="{7CD043B0-6B74-4D9A-84AE-1D8FE229AAC4}" dt="2023-01-19T23:22:58.970" v="210" actId="478"/>
          <ac:cxnSpMkLst>
            <pc:docMk/>
            <pc:sldMk cId="1490095266" sldId="2492"/>
            <ac:cxnSpMk id="18" creationId="{9F678C74-3F31-06E3-3984-42342FEDB37D}"/>
          </ac:cxnSpMkLst>
        </pc:cxnChg>
        <pc:cxnChg chg="add mod">
          <ac:chgData name="Aurelien Domont" userId="6da7715ce44349b3" providerId="LiveId" clId="{7CD043B0-6B74-4D9A-84AE-1D8FE229AAC4}" dt="2023-01-19T23:22:59.520" v="211"/>
          <ac:cxnSpMkLst>
            <pc:docMk/>
            <pc:sldMk cId="1490095266" sldId="2492"/>
            <ac:cxnSpMk id="54" creationId="{4A5DA247-0D16-A527-A52B-4DA6DF86B2EF}"/>
          </ac:cxnSpMkLst>
        </pc:cxnChg>
        <pc:cxnChg chg="add mod">
          <ac:chgData name="Aurelien Domont" userId="6da7715ce44349b3" providerId="LiveId" clId="{7CD043B0-6B74-4D9A-84AE-1D8FE229AAC4}" dt="2023-01-19T23:22:59.520" v="211"/>
          <ac:cxnSpMkLst>
            <pc:docMk/>
            <pc:sldMk cId="1490095266" sldId="2492"/>
            <ac:cxnSpMk id="56" creationId="{3B5D8536-9235-DC17-8048-F1F0A38DA3AA}"/>
          </ac:cxnSpMkLst>
        </pc:cxnChg>
      </pc:sldChg>
      <pc:sldChg chg="addSp delSp modSp mod">
        <pc:chgData name="Aurelien Domont" userId="6da7715ce44349b3" providerId="LiveId" clId="{7CD043B0-6B74-4D9A-84AE-1D8FE229AAC4}" dt="2023-01-20T03:57:13.897" v="3083"/>
        <pc:sldMkLst>
          <pc:docMk/>
          <pc:sldMk cId="807404470" sldId="2493"/>
        </pc:sldMkLst>
        <pc:spChg chg="add mod">
          <ac:chgData name="Aurelien Domont" userId="6da7715ce44349b3" providerId="LiveId" clId="{7CD043B0-6B74-4D9A-84AE-1D8FE229AAC4}" dt="2023-01-20T03:46:26.278" v="2995"/>
          <ac:spMkLst>
            <pc:docMk/>
            <pc:sldMk cId="807404470" sldId="2493"/>
            <ac:spMk id="2" creationId="{24E97F86-EEA2-FBE3-CFA4-443A5505286D}"/>
          </ac:spMkLst>
        </pc:spChg>
        <pc:spChg chg="del">
          <ac:chgData name="Aurelien Domont" userId="6da7715ce44349b3" providerId="LiveId" clId="{7CD043B0-6B74-4D9A-84AE-1D8FE229AAC4}" dt="2023-01-19T23:12:24.165" v="117" actId="478"/>
          <ac:spMkLst>
            <pc:docMk/>
            <pc:sldMk cId="807404470" sldId="2493"/>
            <ac:spMk id="2" creationId="{C80C9E7D-AC47-08CE-AE6D-8369C61020CF}"/>
          </ac:spMkLst>
        </pc:spChg>
        <pc:spChg chg="del">
          <ac:chgData name="Aurelien Domont" userId="6da7715ce44349b3" providerId="LiveId" clId="{7CD043B0-6B74-4D9A-84AE-1D8FE229AAC4}" dt="2023-01-19T23:23:09.050" v="213" actId="478"/>
          <ac:spMkLst>
            <pc:docMk/>
            <pc:sldMk cId="807404470" sldId="2493"/>
            <ac:spMk id="4" creationId="{DFDABEBC-4CDA-DE67-F7EF-3C9B292D3796}"/>
          </ac:spMkLst>
        </pc:spChg>
        <pc:spChg chg="del mod">
          <ac:chgData name="Aurelien Domont" userId="6da7715ce44349b3" providerId="LiveId" clId="{7CD043B0-6B74-4D9A-84AE-1D8FE229AAC4}" dt="2023-01-19T23:23:09.050" v="213" actId="478"/>
          <ac:spMkLst>
            <pc:docMk/>
            <pc:sldMk cId="807404470" sldId="2493"/>
            <ac:spMk id="6" creationId="{2EE7932B-CD5C-F3C9-D512-3646C12FE601}"/>
          </ac:spMkLst>
        </pc:spChg>
        <pc:spChg chg="del">
          <ac:chgData name="Aurelien Domont" userId="6da7715ce44349b3" providerId="LiveId" clId="{7CD043B0-6B74-4D9A-84AE-1D8FE229AAC4}" dt="2023-01-19T23:23:09.050" v="213" actId="478"/>
          <ac:spMkLst>
            <pc:docMk/>
            <pc:sldMk cId="807404470" sldId="2493"/>
            <ac:spMk id="8" creationId="{72A52A59-2B0C-B438-B79F-EAD1EBFD5A88}"/>
          </ac:spMkLst>
        </pc:spChg>
        <pc:spChg chg="del">
          <ac:chgData name="Aurelien Domont" userId="6da7715ce44349b3" providerId="LiveId" clId="{7CD043B0-6B74-4D9A-84AE-1D8FE229AAC4}" dt="2023-01-19T23:23:09.050" v="213" actId="478"/>
          <ac:spMkLst>
            <pc:docMk/>
            <pc:sldMk cId="807404470" sldId="2493"/>
            <ac:spMk id="9" creationId="{0F4B39A0-2803-47D9-93AE-F99798C91F06}"/>
          </ac:spMkLst>
        </pc:spChg>
        <pc:spChg chg="del">
          <ac:chgData name="Aurelien Domont" userId="6da7715ce44349b3" providerId="LiveId" clId="{7CD043B0-6B74-4D9A-84AE-1D8FE229AAC4}" dt="2023-01-19T23:23:09.050" v="213" actId="478"/>
          <ac:spMkLst>
            <pc:docMk/>
            <pc:sldMk cId="807404470" sldId="2493"/>
            <ac:spMk id="10" creationId="{52524284-CA7D-416E-ADDB-CAB7040B62C4}"/>
          </ac:spMkLst>
        </pc:spChg>
        <pc:spChg chg="del">
          <ac:chgData name="Aurelien Domont" userId="6da7715ce44349b3" providerId="LiveId" clId="{7CD043B0-6B74-4D9A-84AE-1D8FE229AAC4}" dt="2023-01-19T23:23:09.050" v="213" actId="478"/>
          <ac:spMkLst>
            <pc:docMk/>
            <pc:sldMk cId="807404470" sldId="2493"/>
            <ac:spMk id="11" creationId="{DCA1B29F-4AB2-4DAE-B498-BC74026B1DDA}"/>
          </ac:spMkLst>
        </pc:spChg>
        <pc:spChg chg="del">
          <ac:chgData name="Aurelien Domont" userId="6da7715ce44349b3" providerId="LiveId" clId="{7CD043B0-6B74-4D9A-84AE-1D8FE229AAC4}" dt="2023-01-19T23:23:09.050" v="213" actId="478"/>
          <ac:spMkLst>
            <pc:docMk/>
            <pc:sldMk cId="807404470" sldId="2493"/>
            <ac:spMk id="12" creationId="{B9BBA604-AEF4-4807-AD42-75399F0043F4}"/>
          </ac:spMkLst>
        </pc:spChg>
        <pc:spChg chg="del">
          <ac:chgData name="Aurelien Domont" userId="6da7715ce44349b3" providerId="LiveId" clId="{7CD043B0-6B74-4D9A-84AE-1D8FE229AAC4}" dt="2023-01-19T23:23:09.050" v="213" actId="478"/>
          <ac:spMkLst>
            <pc:docMk/>
            <pc:sldMk cId="807404470" sldId="2493"/>
            <ac:spMk id="14" creationId="{43224BB0-1C51-DFBB-5B34-D3B6408426E1}"/>
          </ac:spMkLst>
        </pc:spChg>
        <pc:spChg chg="del">
          <ac:chgData name="Aurelien Domont" userId="6da7715ce44349b3" providerId="LiveId" clId="{7CD043B0-6B74-4D9A-84AE-1D8FE229AAC4}" dt="2023-01-19T23:23:09.050" v="213" actId="478"/>
          <ac:spMkLst>
            <pc:docMk/>
            <pc:sldMk cId="807404470" sldId="2493"/>
            <ac:spMk id="17" creationId="{8C9A6BE3-F866-232F-A05A-29749A83B1CF}"/>
          </ac:spMkLst>
        </pc:spChg>
        <pc:spChg chg="del">
          <ac:chgData name="Aurelien Domont" userId="6da7715ce44349b3" providerId="LiveId" clId="{7CD043B0-6B74-4D9A-84AE-1D8FE229AAC4}" dt="2023-01-19T23:23:09.050" v="213" actId="478"/>
          <ac:spMkLst>
            <pc:docMk/>
            <pc:sldMk cId="807404470" sldId="2493"/>
            <ac:spMk id="19" creationId="{C6EB7CDE-7F94-BEF9-CB99-7B3D90C68209}"/>
          </ac:spMkLst>
        </pc:spChg>
        <pc:spChg chg="del">
          <ac:chgData name="Aurelien Domont" userId="6da7715ce44349b3" providerId="LiveId" clId="{7CD043B0-6B74-4D9A-84AE-1D8FE229AAC4}" dt="2023-01-19T23:23:09.050" v="213" actId="478"/>
          <ac:spMkLst>
            <pc:docMk/>
            <pc:sldMk cId="807404470" sldId="2493"/>
            <ac:spMk id="20" creationId="{943B90E0-B674-6878-C4CE-C84145B92770}"/>
          </ac:spMkLst>
        </pc:spChg>
        <pc:spChg chg="del">
          <ac:chgData name="Aurelien Domont" userId="6da7715ce44349b3" providerId="LiveId" clId="{7CD043B0-6B74-4D9A-84AE-1D8FE229AAC4}" dt="2023-01-19T23:23:09.050" v="213" actId="478"/>
          <ac:spMkLst>
            <pc:docMk/>
            <pc:sldMk cId="807404470" sldId="2493"/>
            <ac:spMk id="21" creationId="{65195D31-8CD1-9CAD-EDAB-5DC5BCEFF793}"/>
          </ac:spMkLst>
        </pc:spChg>
        <pc:spChg chg="del">
          <ac:chgData name="Aurelien Domont" userId="6da7715ce44349b3" providerId="LiveId" clId="{7CD043B0-6B74-4D9A-84AE-1D8FE229AAC4}" dt="2023-01-19T23:23:09.050" v="213" actId="478"/>
          <ac:spMkLst>
            <pc:docMk/>
            <pc:sldMk cId="807404470" sldId="2493"/>
            <ac:spMk id="22" creationId="{8664D20B-2002-4C9F-A94C-AB6D33819DF8}"/>
          </ac:spMkLst>
        </pc:spChg>
        <pc:spChg chg="del">
          <ac:chgData name="Aurelien Domont" userId="6da7715ce44349b3" providerId="LiveId" clId="{7CD043B0-6B74-4D9A-84AE-1D8FE229AAC4}" dt="2023-01-19T23:23:09.050" v="213" actId="478"/>
          <ac:spMkLst>
            <pc:docMk/>
            <pc:sldMk cId="807404470" sldId="2493"/>
            <ac:spMk id="23" creationId="{93DA698C-3A69-9CB5-3F74-216F16D103FC}"/>
          </ac:spMkLst>
        </pc:spChg>
        <pc:spChg chg="del">
          <ac:chgData name="Aurelien Domont" userId="6da7715ce44349b3" providerId="LiveId" clId="{7CD043B0-6B74-4D9A-84AE-1D8FE229AAC4}" dt="2023-01-19T23:23:09.050" v="213" actId="478"/>
          <ac:spMkLst>
            <pc:docMk/>
            <pc:sldMk cId="807404470" sldId="2493"/>
            <ac:spMk id="26" creationId="{60AA3177-69A2-8959-DB8F-FDAAC70C5894}"/>
          </ac:spMkLst>
        </pc:spChg>
        <pc:spChg chg="del">
          <ac:chgData name="Aurelien Domont" userId="6da7715ce44349b3" providerId="LiveId" clId="{7CD043B0-6B74-4D9A-84AE-1D8FE229AAC4}" dt="2023-01-19T23:23:09.050" v="213" actId="478"/>
          <ac:spMkLst>
            <pc:docMk/>
            <pc:sldMk cId="807404470" sldId="2493"/>
            <ac:spMk id="27" creationId="{54BC1734-C961-49B3-BBCE-81BBEF3EFD1B}"/>
          </ac:spMkLst>
        </pc:spChg>
        <pc:spChg chg="del">
          <ac:chgData name="Aurelien Domont" userId="6da7715ce44349b3" providerId="LiveId" clId="{7CD043B0-6B74-4D9A-84AE-1D8FE229AAC4}" dt="2023-01-19T23:23:09.050" v="213" actId="478"/>
          <ac:spMkLst>
            <pc:docMk/>
            <pc:sldMk cId="807404470" sldId="2493"/>
            <ac:spMk id="28" creationId="{84AA7505-5048-31BF-7E45-224CBD648139}"/>
          </ac:spMkLst>
        </pc:spChg>
        <pc:spChg chg="del">
          <ac:chgData name="Aurelien Domont" userId="6da7715ce44349b3" providerId="LiveId" clId="{7CD043B0-6B74-4D9A-84AE-1D8FE229AAC4}" dt="2023-01-19T23:23:09.050" v="213" actId="478"/>
          <ac:spMkLst>
            <pc:docMk/>
            <pc:sldMk cId="807404470" sldId="2493"/>
            <ac:spMk id="29" creationId="{8F984EF8-19B2-4B5E-98EC-433CCE26E2A7}"/>
          </ac:spMkLst>
        </pc:spChg>
        <pc:spChg chg="del">
          <ac:chgData name="Aurelien Domont" userId="6da7715ce44349b3" providerId="LiveId" clId="{7CD043B0-6B74-4D9A-84AE-1D8FE229AAC4}" dt="2023-01-19T23:23:09.050" v="213" actId="478"/>
          <ac:spMkLst>
            <pc:docMk/>
            <pc:sldMk cId="807404470" sldId="2493"/>
            <ac:spMk id="31" creationId="{1C1B78F5-CE09-4A06-8F1D-30227B5D6E15}"/>
          </ac:spMkLst>
        </pc:spChg>
        <pc:spChg chg="del">
          <ac:chgData name="Aurelien Domont" userId="6da7715ce44349b3" providerId="LiveId" clId="{7CD043B0-6B74-4D9A-84AE-1D8FE229AAC4}" dt="2023-01-19T23:23:09.050" v="213" actId="478"/>
          <ac:spMkLst>
            <pc:docMk/>
            <pc:sldMk cId="807404470" sldId="2493"/>
            <ac:spMk id="32" creationId="{3BEF6079-F38C-4B82-B044-53A13155F334}"/>
          </ac:spMkLst>
        </pc:spChg>
        <pc:spChg chg="del">
          <ac:chgData name="Aurelien Domont" userId="6da7715ce44349b3" providerId="LiveId" clId="{7CD043B0-6B74-4D9A-84AE-1D8FE229AAC4}" dt="2023-01-19T23:23:09.050" v="213" actId="478"/>
          <ac:spMkLst>
            <pc:docMk/>
            <pc:sldMk cId="807404470" sldId="2493"/>
            <ac:spMk id="33" creationId="{8260BE05-FEA7-4631-88CD-752AC5C966BA}"/>
          </ac:spMkLst>
        </pc:spChg>
        <pc:spChg chg="del">
          <ac:chgData name="Aurelien Domont" userId="6da7715ce44349b3" providerId="LiveId" clId="{7CD043B0-6B74-4D9A-84AE-1D8FE229AAC4}" dt="2023-01-19T23:23:09.050" v="213" actId="478"/>
          <ac:spMkLst>
            <pc:docMk/>
            <pc:sldMk cId="807404470" sldId="2493"/>
            <ac:spMk id="34" creationId="{473B4042-51F1-41BD-8EDF-E03E66716A5A}"/>
          </ac:spMkLst>
        </pc:spChg>
        <pc:spChg chg="del">
          <ac:chgData name="Aurelien Domont" userId="6da7715ce44349b3" providerId="LiveId" clId="{7CD043B0-6B74-4D9A-84AE-1D8FE229AAC4}" dt="2023-01-19T23:23:09.050" v="213" actId="478"/>
          <ac:spMkLst>
            <pc:docMk/>
            <pc:sldMk cId="807404470" sldId="2493"/>
            <ac:spMk id="35" creationId="{64C38490-8643-4DBA-8D8B-54C587ECA10D}"/>
          </ac:spMkLst>
        </pc:spChg>
        <pc:spChg chg="del">
          <ac:chgData name="Aurelien Domont" userId="6da7715ce44349b3" providerId="LiveId" clId="{7CD043B0-6B74-4D9A-84AE-1D8FE229AAC4}" dt="2023-01-19T23:23:09.050" v="213" actId="478"/>
          <ac:spMkLst>
            <pc:docMk/>
            <pc:sldMk cId="807404470" sldId="2493"/>
            <ac:spMk id="36" creationId="{66F38449-718A-4DDB-1755-5E28AC672730}"/>
          </ac:spMkLst>
        </pc:spChg>
        <pc:spChg chg="add mod">
          <ac:chgData name="Aurelien Domont" userId="6da7715ce44349b3" providerId="LiveId" clId="{7CD043B0-6B74-4D9A-84AE-1D8FE229AAC4}" dt="2023-01-19T23:23:14.696" v="215" actId="207"/>
          <ac:spMkLst>
            <pc:docMk/>
            <pc:sldMk cId="807404470" sldId="2493"/>
            <ac:spMk id="37" creationId="{4FF932B5-0172-8D7B-AAC0-BBD9B54B1B29}"/>
          </ac:spMkLst>
        </pc:spChg>
        <pc:spChg chg="add mod">
          <ac:chgData name="Aurelien Domont" userId="6da7715ce44349b3" providerId="LiveId" clId="{7CD043B0-6B74-4D9A-84AE-1D8FE229AAC4}" dt="2023-01-19T23:23:09.628" v="214"/>
          <ac:spMkLst>
            <pc:docMk/>
            <pc:sldMk cId="807404470" sldId="2493"/>
            <ac:spMk id="38" creationId="{439383D9-25CD-1FE7-1C6E-E98D4A6F6CEF}"/>
          </ac:spMkLst>
        </pc:spChg>
        <pc:spChg chg="add mod">
          <ac:chgData name="Aurelien Domont" userId="6da7715ce44349b3" providerId="LiveId" clId="{7CD043B0-6B74-4D9A-84AE-1D8FE229AAC4}" dt="2023-01-19T23:23:09.628" v="214"/>
          <ac:spMkLst>
            <pc:docMk/>
            <pc:sldMk cId="807404470" sldId="2493"/>
            <ac:spMk id="39" creationId="{58E523E7-77EB-DDEE-1729-E95DBA068009}"/>
          </ac:spMkLst>
        </pc:spChg>
        <pc:spChg chg="add mod">
          <ac:chgData name="Aurelien Domont" userId="6da7715ce44349b3" providerId="LiveId" clId="{7CD043B0-6B74-4D9A-84AE-1D8FE229AAC4}" dt="2023-01-19T23:23:09.628" v="214"/>
          <ac:spMkLst>
            <pc:docMk/>
            <pc:sldMk cId="807404470" sldId="2493"/>
            <ac:spMk id="40" creationId="{603E3248-A081-114E-6860-CE1755A4110E}"/>
          </ac:spMkLst>
        </pc:spChg>
        <pc:spChg chg="add mod">
          <ac:chgData name="Aurelien Domont" userId="6da7715ce44349b3" providerId="LiveId" clId="{7CD043B0-6B74-4D9A-84AE-1D8FE229AAC4}" dt="2023-01-19T23:23:09.628" v="214"/>
          <ac:spMkLst>
            <pc:docMk/>
            <pc:sldMk cId="807404470" sldId="2493"/>
            <ac:spMk id="41" creationId="{37E5E3B0-C14B-75FD-FAA8-E8B4173EF925}"/>
          </ac:spMkLst>
        </pc:spChg>
        <pc:spChg chg="add mod">
          <ac:chgData name="Aurelien Domont" userId="6da7715ce44349b3" providerId="LiveId" clId="{7CD043B0-6B74-4D9A-84AE-1D8FE229AAC4}" dt="2023-01-19T23:23:09.628" v="214"/>
          <ac:spMkLst>
            <pc:docMk/>
            <pc:sldMk cId="807404470" sldId="2493"/>
            <ac:spMk id="47" creationId="{61B126C6-A78C-6770-5D4F-BD2A2DC7C8A3}"/>
          </ac:spMkLst>
        </pc:spChg>
        <pc:spChg chg="add mod">
          <ac:chgData name="Aurelien Domont" userId="6da7715ce44349b3" providerId="LiveId" clId="{7CD043B0-6B74-4D9A-84AE-1D8FE229AAC4}" dt="2023-01-19T23:23:09.628" v="214"/>
          <ac:spMkLst>
            <pc:docMk/>
            <pc:sldMk cId="807404470" sldId="2493"/>
            <ac:spMk id="48" creationId="{6EEE43B3-A7DA-9EF4-0F62-3DB06C6CF80D}"/>
          </ac:spMkLst>
        </pc:spChg>
        <pc:spChg chg="add mod">
          <ac:chgData name="Aurelien Domont" userId="6da7715ce44349b3" providerId="LiveId" clId="{7CD043B0-6B74-4D9A-84AE-1D8FE229AAC4}" dt="2023-01-19T23:23:09.628" v="214"/>
          <ac:spMkLst>
            <pc:docMk/>
            <pc:sldMk cId="807404470" sldId="2493"/>
            <ac:spMk id="49" creationId="{1689A9D7-0037-AE54-C9C0-20A421CB4AC2}"/>
          </ac:spMkLst>
        </pc:spChg>
        <pc:spChg chg="add mod">
          <ac:chgData name="Aurelien Domont" userId="6da7715ce44349b3" providerId="LiveId" clId="{7CD043B0-6B74-4D9A-84AE-1D8FE229AAC4}" dt="2023-01-19T23:23:09.628" v="214"/>
          <ac:spMkLst>
            <pc:docMk/>
            <pc:sldMk cId="807404470" sldId="2493"/>
            <ac:spMk id="50" creationId="{200F08AB-786B-A8A2-67DF-30AF26BDC1BD}"/>
          </ac:spMkLst>
        </pc:spChg>
        <pc:spChg chg="add mod">
          <ac:chgData name="Aurelien Domont" userId="6da7715ce44349b3" providerId="LiveId" clId="{7CD043B0-6B74-4D9A-84AE-1D8FE229AAC4}" dt="2023-01-19T23:23:09.628" v="214"/>
          <ac:spMkLst>
            <pc:docMk/>
            <pc:sldMk cId="807404470" sldId="2493"/>
            <ac:spMk id="51" creationId="{B6C4BE18-9546-6F94-4B3D-AAD66C7176B6}"/>
          </ac:spMkLst>
        </pc:spChg>
        <pc:spChg chg="add mod">
          <ac:chgData name="Aurelien Domont" userId="6da7715ce44349b3" providerId="LiveId" clId="{7CD043B0-6B74-4D9A-84AE-1D8FE229AAC4}" dt="2023-01-19T23:23:09.628" v="214"/>
          <ac:spMkLst>
            <pc:docMk/>
            <pc:sldMk cId="807404470" sldId="2493"/>
            <ac:spMk id="52" creationId="{2C2D9C7F-0036-FDA0-0D39-654C04380A3B}"/>
          </ac:spMkLst>
        </pc:spChg>
        <pc:spChg chg="add mod">
          <ac:chgData name="Aurelien Domont" userId="6da7715ce44349b3" providerId="LiveId" clId="{7CD043B0-6B74-4D9A-84AE-1D8FE229AAC4}" dt="2023-01-19T23:23:09.628" v="214"/>
          <ac:spMkLst>
            <pc:docMk/>
            <pc:sldMk cId="807404470" sldId="2493"/>
            <ac:spMk id="53" creationId="{02C9684C-CEA5-BB10-1AC4-3F48F3E394EB}"/>
          </ac:spMkLst>
        </pc:spChg>
        <pc:spChg chg="add mod">
          <ac:chgData name="Aurelien Domont" userId="6da7715ce44349b3" providerId="LiveId" clId="{7CD043B0-6B74-4D9A-84AE-1D8FE229AAC4}" dt="2023-01-19T23:23:09.628" v="214"/>
          <ac:spMkLst>
            <pc:docMk/>
            <pc:sldMk cId="807404470" sldId="2493"/>
            <ac:spMk id="54" creationId="{30FF0F56-A256-17EA-DA40-E67EA35C3290}"/>
          </ac:spMkLst>
        </pc:spChg>
        <pc:spChg chg="add mod">
          <ac:chgData name="Aurelien Domont" userId="6da7715ce44349b3" providerId="LiveId" clId="{7CD043B0-6B74-4D9A-84AE-1D8FE229AAC4}" dt="2023-01-19T23:23:09.628" v="214"/>
          <ac:spMkLst>
            <pc:docMk/>
            <pc:sldMk cId="807404470" sldId="2493"/>
            <ac:spMk id="56" creationId="{F0E1C456-11D1-67B3-32F8-15905511718E}"/>
          </ac:spMkLst>
        </pc:spChg>
        <pc:spChg chg="add mod">
          <ac:chgData name="Aurelien Domont" userId="6da7715ce44349b3" providerId="LiveId" clId="{7CD043B0-6B74-4D9A-84AE-1D8FE229AAC4}" dt="2023-01-19T23:23:09.628" v="214"/>
          <ac:spMkLst>
            <pc:docMk/>
            <pc:sldMk cId="807404470" sldId="2493"/>
            <ac:spMk id="58" creationId="{7BD97899-5083-C31A-D26F-7FADDA5CDA46}"/>
          </ac:spMkLst>
        </pc:spChg>
        <pc:spChg chg="add mod">
          <ac:chgData name="Aurelien Domont" userId="6da7715ce44349b3" providerId="LiveId" clId="{7CD043B0-6B74-4D9A-84AE-1D8FE229AAC4}" dt="2023-01-20T02:49:29.904" v="2119"/>
          <ac:spMkLst>
            <pc:docMk/>
            <pc:sldMk cId="807404470" sldId="2493"/>
            <ac:spMk id="59" creationId="{ED9FA0FE-FD6F-D8EE-C734-DDECE6B41390}"/>
          </ac:spMkLst>
        </pc:spChg>
        <pc:spChg chg="add mod">
          <ac:chgData name="Aurelien Domont" userId="6da7715ce44349b3" providerId="LiveId" clId="{7CD043B0-6B74-4D9A-84AE-1D8FE229AAC4}" dt="2023-01-20T03:57:13.897" v="3083"/>
          <ac:spMkLst>
            <pc:docMk/>
            <pc:sldMk cId="807404470" sldId="2493"/>
            <ac:spMk id="60" creationId="{70012F14-6ACF-648B-A0C3-9831F28FCDD5}"/>
          </ac:spMkLst>
        </pc:spChg>
        <pc:spChg chg="add mod">
          <ac:chgData name="Aurelien Domont" userId="6da7715ce44349b3" providerId="LiveId" clId="{7CD043B0-6B74-4D9A-84AE-1D8FE229AAC4}" dt="2023-01-19T23:23:09.628" v="214"/>
          <ac:spMkLst>
            <pc:docMk/>
            <pc:sldMk cId="807404470" sldId="2493"/>
            <ac:spMk id="61" creationId="{F7F32859-9CC9-F267-CA1F-AC69E85AC8E7}"/>
          </ac:spMkLst>
        </pc:spChg>
        <pc:spChg chg="add mod">
          <ac:chgData name="Aurelien Domont" userId="6da7715ce44349b3" providerId="LiveId" clId="{7CD043B0-6B74-4D9A-84AE-1D8FE229AAC4}" dt="2023-01-19T23:23:09.628" v="214"/>
          <ac:spMkLst>
            <pc:docMk/>
            <pc:sldMk cId="807404470" sldId="2493"/>
            <ac:spMk id="62" creationId="{36609FB9-18D7-DC78-8EFC-6B39A4C71ABA}"/>
          </ac:spMkLst>
        </pc:spChg>
        <pc:spChg chg="add mod">
          <ac:chgData name="Aurelien Domont" userId="6da7715ce44349b3" providerId="LiveId" clId="{7CD043B0-6B74-4D9A-84AE-1D8FE229AAC4}" dt="2023-01-19T23:23:09.628" v="214"/>
          <ac:spMkLst>
            <pc:docMk/>
            <pc:sldMk cId="807404470" sldId="2493"/>
            <ac:spMk id="63" creationId="{97A3A726-74D8-4656-32E3-29F0CAA43313}"/>
          </ac:spMkLst>
        </pc:spChg>
        <pc:spChg chg="add mod">
          <ac:chgData name="Aurelien Domont" userId="6da7715ce44349b3" providerId="LiveId" clId="{7CD043B0-6B74-4D9A-84AE-1D8FE229AAC4}" dt="2023-01-19T23:23:09.628" v="214"/>
          <ac:spMkLst>
            <pc:docMk/>
            <pc:sldMk cId="807404470" sldId="2493"/>
            <ac:spMk id="64" creationId="{087C08FA-13CD-7984-F533-7290BF07B4E6}"/>
          </ac:spMkLst>
        </pc:spChg>
        <pc:spChg chg="add mod">
          <ac:chgData name="Aurelien Domont" userId="6da7715ce44349b3" providerId="LiveId" clId="{7CD043B0-6B74-4D9A-84AE-1D8FE229AAC4}" dt="2023-01-19T23:29:17.724" v="364"/>
          <ac:spMkLst>
            <pc:docMk/>
            <pc:sldMk cId="807404470" sldId="2493"/>
            <ac:spMk id="65" creationId="{4E68F974-9D19-CA25-389E-22C1414B946E}"/>
          </ac:spMkLst>
        </pc:spChg>
        <pc:spChg chg="add mod ord">
          <ac:chgData name="Aurelien Domont" userId="6da7715ce44349b3" providerId="LiveId" clId="{7CD043B0-6B74-4D9A-84AE-1D8FE229AAC4}" dt="2023-01-19T23:23:30.476" v="219" actId="167"/>
          <ac:spMkLst>
            <pc:docMk/>
            <pc:sldMk cId="807404470" sldId="2493"/>
            <ac:spMk id="66" creationId="{D2A8DFC7-27D0-2248-2089-0502807F476A}"/>
          </ac:spMkLst>
        </pc:spChg>
        <pc:picChg chg="del">
          <ac:chgData name="Aurelien Domont" userId="6da7715ce44349b3" providerId="LiveId" clId="{7CD043B0-6B74-4D9A-84AE-1D8FE229AAC4}" dt="2023-01-19T23:23:09.050" v="213" actId="478"/>
          <ac:picMkLst>
            <pc:docMk/>
            <pc:sldMk cId="807404470" sldId="2493"/>
            <ac:picMk id="5" creationId="{B591932E-445E-4FC6-BA49-B391B8DCAC7A}"/>
          </ac:picMkLst>
        </pc:picChg>
        <pc:picChg chg="del">
          <ac:chgData name="Aurelien Domont" userId="6da7715ce44349b3" providerId="LiveId" clId="{7CD043B0-6B74-4D9A-84AE-1D8FE229AAC4}" dt="2023-01-19T23:23:09.050" v="213" actId="478"/>
          <ac:picMkLst>
            <pc:docMk/>
            <pc:sldMk cId="807404470" sldId="2493"/>
            <ac:picMk id="7" creationId="{F8BDF65F-C179-4D90-9DAF-9A04B8C11C0C}"/>
          </ac:picMkLst>
        </pc:picChg>
        <pc:picChg chg="del">
          <ac:chgData name="Aurelien Domont" userId="6da7715ce44349b3" providerId="LiveId" clId="{7CD043B0-6B74-4D9A-84AE-1D8FE229AAC4}" dt="2023-01-19T23:23:09.050" v="213" actId="478"/>
          <ac:picMkLst>
            <pc:docMk/>
            <pc:sldMk cId="807404470" sldId="2493"/>
            <ac:picMk id="24" creationId="{D2DB75A5-E17D-431C-A54A-40A06ADDBEF3}"/>
          </ac:picMkLst>
        </pc:picChg>
        <pc:picChg chg="del">
          <ac:chgData name="Aurelien Domont" userId="6da7715ce44349b3" providerId="LiveId" clId="{7CD043B0-6B74-4D9A-84AE-1D8FE229AAC4}" dt="2023-01-19T23:23:09.050" v="213" actId="478"/>
          <ac:picMkLst>
            <pc:docMk/>
            <pc:sldMk cId="807404470" sldId="2493"/>
            <ac:picMk id="25" creationId="{86024EC3-117C-470E-8D6A-4C9B8B7C4E90}"/>
          </ac:picMkLst>
        </pc:picChg>
        <pc:picChg chg="del">
          <ac:chgData name="Aurelien Domont" userId="6da7715ce44349b3" providerId="LiveId" clId="{7CD043B0-6B74-4D9A-84AE-1D8FE229AAC4}" dt="2023-01-19T23:23:09.050" v="213" actId="478"/>
          <ac:picMkLst>
            <pc:docMk/>
            <pc:sldMk cId="807404470" sldId="2493"/>
            <ac:picMk id="30" creationId="{39260E92-FADF-4076-9052-5C1B0040ACAE}"/>
          </ac:picMkLst>
        </pc:picChg>
        <pc:picChg chg="add mod">
          <ac:chgData name="Aurelien Domont" userId="6da7715ce44349b3" providerId="LiveId" clId="{7CD043B0-6B74-4D9A-84AE-1D8FE229AAC4}" dt="2023-01-19T23:23:09.628" v="214"/>
          <ac:picMkLst>
            <pc:docMk/>
            <pc:sldMk cId="807404470" sldId="2493"/>
            <ac:picMk id="42" creationId="{2C5E80BA-A342-E382-15EF-7319B3B45A16}"/>
          </ac:picMkLst>
        </pc:picChg>
        <pc:picChg chg="add mod">
          <ac:chgData name="Aurelien Domont" userId="6da7715ce44349b3" providerId="LiveId" clId="{7CD043B0-6B74-4D9A-84AE-1D8FE229AAC4}" dt="2023-01-19T23:23:09.628" v="214"/>
          <ac:picMkLst>
            <pc:docMk/>
            <pc:sldMk cId="807404470" sldId="2493"/>
            <ac:picMk id="43" creationId="{981E2B55-FD6B-5161-5D97-7E236E46AE66}"/>
          </ac:picMkLst>
        </pc:picChg>
        <pc:picChg chg="add mod">
          <ac:chgData name="Aurelien Domont" userId="6da7715ce44349b3" providerId="LiveId" clId="{7CD043B0-6B74-4D9A-84AE-1D8FE229AAC4}" dt="2023-01-19T23:23:09.628" v="214"/>
          <ac:picMkLst>
            <pc:docMk/>
            <pc:sldMk cId="807404470" sldId="2493"/>
            <ac:picMk id="44" creationId="{E4C243F5-50C7-CBF2-D333-AE98352BD826}"/>
          </ac:picMkLst>
        </pc:picChg>
        <pc:picChg chg="add mod">
          <ac:chgData name="Aurelien Domont" userId="6da7715ce44349b3" providerId="LiveId" clId="{7CD043B0-6B74-4D9A-84AE-1D8FE229AAC4}" dt="2023-01-19T23:23:09.628" v="214"/>
          <ac:picMkLst>
            <pc:docMk/>
            <pc:sldMk cId="807404470" sldId="2493"/>
            <ac:picMk id="45" creationId="{389367CC-526D-F972-FC03-BEA35E8DA2F9}"/>
          </ac:picMkLst>
        </pc:picChg>
        <pc:picChg chg="add mod">
          <ac:chgData name="Aurelien Domont" userId="6da7715ce44349b3" providerId="LiveId" clId="{7CD043B0-6B74-4D9A-84AE-1D8FE229AAC4}" dt="2023-01-19T23:23:09.628" v="214"/>
          <ac:picMkLst>
            <pc:docMk/>
            <pc:sldMk cId="807404470" sldId="2493"/>
            <ac:picMk id="46" creationId="{B1743A46-21B0-63EC-4B97-77F4CEE99B5A}"/>
          </ac:picMkLst>
        </pc:picChg>
        <pc:cxnChg chg="del">
          <ac:chgData name="Aurelien Domont" userId="6da7715ce44349b3" providerId="LiveId" clId="{7CD043B0-6B74-4D9A-84AE-1D8FE229AAC4}" dt="2023-01-19T23:23:09.050" v="213" actId="478"/>
          <ac:cxnSpMkLst>
            <pc:docMk/>
            <pc:sldMk cId="807404470" sldId="2493"/>
            <ac:cxnSpMk id="15" creationId="{2F1CB0CC-174D-DC9F-858B-0C02A80273D2}"/>
          </ac:cxnSpMkLst>
        </pc:cxnChg>
        <pc:cxnChg chg="del">
          <ac:chgData name="Aurelien Domont" userId="6da7715ce44349b3" providerId="LiveId" clId="{7CD043B0-6B74-4D9A-84AE-1D8FE229AAC4}" dt="2023-01-19T23:23:09.050" v="213" actId="478"/>
          <ac:cxnSpMkLst>
            <pc:docMk/>
            <pc:sldMk cId="807404470" sldId="2493"/>
            <ac:cxnSpMk id="18" creationId="{9F678C74-3F31-06E3-3984-42342FEDB37D}"/>
          </ac:cxnSpMkLst>
        </pc:cxnChg>
        <pc:cxnChg chg="add mod">
          <ac:chgData name="Aurelien Domont" userId="6da7715ce44349b3" providerId="LiveId" clId="{7CD043B0-6B74-4D9A-84AE-1D8FE229AAC4}" dt="2023-01-19T23:23:09.628" v="214"/>
          <ac:cxnSpMkLst>
            <pc:docMk/>
            <pc:sldMk cId="807404470" sldId="2493"/>
            <ac:cxnSpMk id="55" creationId="{A22DA34C-6D33-73E3-5FA7-10799B008CB1}"/>
          </ac:cxnSpMkLst>
        </pc:cxnChg>
        <pc:cxnChg chg="add mod">
          <ac:chgData name="Aurelien Domont" userId="6da7715ce44349b3" providerId="LiveId" clId="{7CD043B0-6B74-4D9A-84AE-1D8FE229AAC4}" dt="2023-01-19T23:23:09.628" v="214"/>
          <ac:cxnSpMkLst>
            <pc:docMk/>
            <pc:sldMk cId="807404470" sldId="2493"/>
            <ac:cxnSpMk id="57" creationId="{6310B362-91D0-0BF4-E417-5B7BD43717E8}"/>
          </ac:cxnSpMkLst>
        </pc:cxnChg>
      </pc:sldChg>
      <pc:sldChg chg="addSp delSp modSp del mod">
        <pc:chgData name="Aurelien Domont" userId="6da7715ce44349b3" providerId="LiveId" clId="{7CD043B0-6B74-4D9A-84AE-1D8FE229AAC4}" dt="2023-01-19T23:25:04.058" v="294" actId="47"/>
        <pc:sldMkLst>
          <pc:docMk/>
          <pc:sldMk cId="280598628" sldId="2494"/>
        </pc:sldMkLst>
        <pc:spChg chg="del mod">
          <ac:chgData name="Aurelien Domont" userId="6da7715ce44349b3" providerId="LiveId" clId="{7CD043B0-6B74-4D9A-84AE-1D8FE229AAC4}" dt="2023-01-19T23:23:40.694" v="220" actId="478"/>
          <ac:spMkLst>
            <pc:docMk/>
            <pc:sldMk cId="280598628" sldId="2494"/>
            <ac:spMk id="2" creationId="{38C045A9-7B8D-69FA-7C21-2EAD0589A440}"/>
          </ac:spMkLst>
        </pc:spChg>
        <pc:spChg chg="del">
          <ac:chgData name="Aurelien Domont" userId="6da7715ce44349b3" providerId="LiveId" clId="{7CD043B0-6B74-4D9A-84AE-1D8FE229AAC4}" dt="2023-01-19T23:23:40.694" v="220" actId="478"/>
          <ac:spMkLst>
            <pc:docMk/>
            <pc:sldMk cId="280598628" sldId="2494"/>
            <ac:spMk id="4" creationId="{DFDABEBC-4CDA-DE67-F7EF-3C9B292D3796}"/>
          </ac:spMkLst>
        </pc:spChg>
        <pc:spChg chg="add del mod">
          <ac:chgData name="Aurelien Domont" userId="6da7715ce44349b3" providerId="LiveId" clId="{7CD043B0-6B74-4D9A-84AE-1D8FE229AAC4}" dt="2023-01-19T23:24:02.348" v="227" actId="478"/>
          <ac:spMkLst>
            <pc:docMk/>
            <pc:sldMk cId="280598628" sldId="2494"/>
            <ac:spMk id="6" creationId="{02955E7E-AAB4-6BA2-151F-1FFC237004FA}"/>
          </ac:spMkLst>
        </pc:spChg>
        <pc:spChg chg="del">
          <ac:chgData name="Aurelien Domont" userId="6da7715ce44349b3" providerId="LiveId" clId="{7CD043B0-6B74-4D9A-84AE-1D8FE229AAC4}" dt="2023-01-19T23:23:40.694" v="220" actId="478"/>
          <ac:spMkLst>
            <pc:docMk/>
            <pc:sldMk cId="280598628" sldId="2494"/>
            <ac:spMk id="8" creationId="{72A52A59-2B0C-B438-B79F-EAD1EBFD5A88}"/>
          </ac:spMkLst>
        </pc:spChg>
        <pc:spChg chg="del">
          <ac:chgData name="Aurelien Domont" userId="6da7715ce44349b3" providerId="LiveId" clId="{7CD043B0-6B74-4D9A-84AE-1D8FE229AAC4}" dt="2023-01-19T23:23:40.694" v="220" actId="478"/>
          <ac:spMkLst>
            <pc:docMk/>
            <pc:sldMk cId="280598628" sldId="2494"/>
            <ac:spMk id="9" creationId="{0F4B39A0-2803-47D9-93AE-F99798C91F06}"/>
          </ac:spMkLst>
        </pc:spChg>
        <pc:spChg chg="del">
          <ac:chgData name="Aurelien Domont" userId="6da7715ce44349b3" providerId="LiveId" clId="{7CD043B0-6B74-4D9A-84AE-1D8FE229AAC4}" dt="2023-01-19T23:23:40.694" v="220" actId="478"/>
          <ac:spMkLst>
            <pc:docMk/>
            <pc:sldMk cId="280598628" sldId="2494"/>
            <ac:spMk id="10" creationId="{52524284-CA7D-416E-ADDB-CAB7040B62C4}"/>
          </ac:spMkLst>
        </pc:spChg>
        <pc:spChg chg="del">
          <ac:chgData name="Aurelien Domont" userId="6da7715ce44349b3" providerId="LiveId" clId="{7CD043B0-6B74-4D9A-84AE-1D8FE229AAC4}" dt="2023-01-19T23:23:40.694" v="220" actId="478"/>
          <ac:spMkLst>
            <pc:docMk/>
            <pc:sldMk cId="280598628" sldId="2494"/>
            <ac:spMk id="11" creationId="{DCA1B29F-4AB2-4DAE-B498-BC74026B1DDA}"/>
          </ac:spMkLst>
        </pc:spChg>
        <pc:spChg chg="del">
          <ac:chgData name="Aurelien Domont" userId="6da7715ce44349b3" providerId="LiveId" clId="{7CD043B0-6B74-4D9A-84AE-1D8FE229AAC4}" dt="2023-01-19T23:23:40.694" v="220" actId="478"/>
          <ac:spMkLst>
            <pc:docMk/>
            <pc:sldMk cId="280598628" sldId="2494"/>
            <ac:spMk id="12" creationId="{B9BBA604-AEF4-4807-AD42-75399F0043F4}"/>
          </ac:spMkLst>
        </pc:spChg>
        <pc:spChg chg="del">
          <ac:chgData name="Aurelien Domont" userId="6da7715ce44349b3" providerId="LiveId" clId="{7CD043B0-6B74-4D9A-84AE-1D8FE229AAC4}" dt="2023-01-19T23:23:40.694" v="220" actId="478"/>
          <ac:spMkLst>
            <pc:docMk/>
            <pc:sldMk cId="280598628" sldId="2494"/>
            <ac:spMk id="14" creationId="{43224BB0-1C51-DFBB-5B34-D3B6408426E1}"/>
          </ac:spMkLst>
        </pc:spChg>
        <pc:spChg chg="del">
          <ac:chgData name="Aurelien Domont" userId="6da7715ce44349b3" providerId="LiveId" clId="{7CD043B0-6B74-4D9A-84AE-1D8FE229AAC4}" dt="2023-01-19T23:23:40.694" v="220" actId="478"/>
          <ac:spMkLst>
            <pc:docMk/>
            <pc:sldMk cId="280598628" sldId="2494"/>
            <ac:spMk id="17" creationId="{8C9A6BE3-F866-232F-A05A-29749A83B1CF}"/>
          </ac:spMkLst>
        </pc:spChg>
        <pc:spChg chg="del">
          <ac:chgData name="Aurelien Domont" userId="6da7715ce44349b3" providerId="LiveId" clId="{7CD043B0-6B74-4D9A-84AE-1D8FE229AAC4}" dt="2023-01-19T23:23:40.694" v="220" actId="478"/>
          <ac:spMkLst>
            <pc:docMk/>
            <pc:sldMk cId="280598628" sldId="2494"/>
            <ac:spMk id="19" creationId="{C6EB7CDE-7F94-BEF9-CB99-7B3D90C68209}"/>
          </ac:spMkLst>
        </pc:spChg>
        <pc:spChg chg="del">
          <ac:chgData name="Aurelien Domont" userId="6da7715ce44349b3" providerId="LiveId" clId="{7CD043B0-6B74-4D9A-84AE-1D8FE229AAC4}" dt="2023-01-19T23:23:40.694" v="220" actId="478"/>
          <ac:spMkLst>
            <pc:docMk/>
            <pc:sldMk cId="280598628" sldId="2494"/>
            <ac:spMk id="20" creationId="{943B90E0-B674-6878-C4CE-C84145B92770}"/>
          </ac:spMkLst>
        </pc:spChg>
        <pc:spChg chg="del">
          <ac:chgData name="Aurelien Domont" userId="6da7715ce44349b3" providerId="LiveId" clId="{7CD043B0-6B74-4D9A-84AE-1D8FE229AAC4}" dt="2023-01-19T23:23:40.694" v="220" actId="478"/>
          <ac:spMkLst>
            <pc:docMk/>
            <pc:sldMk cId="280598628" sldId="2494"/>
            <ac:spMk id="21" creationId="{65195D31-8CD1-9CAD-EDAB-5DC5BCEFF793}"/>
          </ac:spMkLst>
        </pc:spChg>
        <pc:spChg chg="del">
          <ac:chgData name="Aurelien Domont" userId="6da7715ce44349b3" providerId="LiveId" clId="{7CD043B0-6B74-4D9A-84AE-1D8FE229AAC4}" dt="2023-01-19T23:23:40.694" v="220" actId="478"/>
          <ac:spMkLst>
            <pc:docMk/>
            <pc:sldMk cId="280598628" sldId="2494"/>
            <ac:spMk id="22" creationId="{8664D20B-2002-4C9F-A94C-AB6D33819DF8}"/>
          </ac:spMkLst>
        </pc:spChg>
        <pc:spChg chg="del">
          <ac:chgData name="Aurelien Domont" userId="6da7715ce44349b3" providerId="LiveId" clId="{7CD043B0-6B74-4D9A-84AE-1D8FE229AAC4}" dt="2023-01-19T23:23:40.694" v="220" actId="478"/>
          <ac:spMkLst>
            <pc:docMk/>
            <pc:sldMk cId="280598628" sldId="2494"/>
            <ac:spMk id="23" creationId="{93DA698C-3A69-9CB5-3F74-216F16D103FC}"/>
          </ac:spMkLst>
        </pc:spChg>
        <pc:spChg chg="del">
          <ac:chgData name="Aurelien Domont" userId="6da7715ce44349b3" providerId="LiveId" clId="{7CD043B0-6B74-4D9A-84AE-1D8FE229AAC4}" dt="2023-01-19T23:23:40.694" v="220" actId="478"/>
          <ac:spMkLst>
            <pc:docMk/>
            <pc:sldMk cId="280598628" sldId="2494"/>
            <ac:spMk id="26" creationId="{60AA3177-69A2-8959-DB8F-FDAAC70C5894}"/>
          </ac:spMkLst>
        </pc:spChg>
        <pc:spChg chg="del">
          <ac:chgData name="Aurelien Domont" userId="6da7715ce44349b3" providerId="LiveId" clId="{7CD043B0-6B74-4D9A-84AE-1D8FE229AAC4}" dt="2023-01-19T23:23:40.694" v="220" actId="478"/>
          <ac:spMkLst>
            <pc:docMk/>
            <pc:sldMk cId="280598628" sldId="2494"/>
            <ac:spMk id="27" creationId="{54BC1734-C961-49B3-BBCE-81BBEF3EFD1B}"/>
          </ac:spMkLst>
        </pc:spChg>
        <pc:spChg chg="del">
          <ac:chgData name="Aurelien Domont" userId="6da7715ce44349b3" providerId="LiveId" clId="{7CD043B0-6B74-4D9A-84AE-1D8FE229AAC4}" dt="2023-01-19T23:23:40.694" v="220" actId="478"/>
          <ac:spMkLst>
            <pc:docMk/>
            <pc:sldMk cId="280598628" sldId="2494"/>
            <ac:spMk id="28" creationId="{84AA7505-5048-31BF-7E45-224CBD648139}"/>
          </ac:spMkLst>
        </pc:spChg>
        <pc:spChg chg="del">
          <ac:chgData name="Aurelien Domont" userId="6da7715ce44349b3" providerId="LiveId" clId="{7CD043B0-6B74-4D9A-84AE-1D8FE229AAC4}" dt="2023-01-19T23:23:40.694" v="220" actId="478"/>
          <ac:spMkLst>
            <pc:docMk/>
            <pc:sldMk cId="280598628" sldId="2494"/>
            <ac:spMk id="29" creationId="{8F984EF8-19B2-4B5E-98EC-433CCE26E2A7}"/>
          </ac:spMkLst>
        </pc:spChg>
        <pc:spChg chg="del">
          <ac:chgData name="Aurelien Domont" userId="6da7715ce44349b3" providerId="LiveId" clId="{7CD043B0-6B74-4D9A-84AE-1D8FE229AAC4}" dt="2023-01-19T23:23:40.694" v="220" actId="478"/>
          <ac:spMkLst>
            <pc:docMk/>
            <pc:sldMk cId="280598628" sldId="2494"/>
            <ac:spMk id="31" creationId="{1C1B78F5-CE09-4A06-8F1D-30227B5D6E15}"/>
          </ac:spMkLst>
        </pc:spChg>
        <pc:spChg chg="del">
          <ac:chgData name="Aurelien Domont" userId="6da7715ce44349b3" providerId="LiveId" clId="{7CD043B0-6B74-4D9A-84AE-1D8FE229AAC4}" dt="2023-01-19T23:23:40.694" v="220" actId="478"/>
          <ac:spMkLst>
            <pc:docMk/>
            <pc:sldMk cId="280598628" sldId="2494"/>
            <ac:spMk id="32" creationId="{3BEF6079-F38C-4B82-B044-53A13155F334}"/>
          </ac:spMkLst>
        </pc:spChg>
        <pc:spChg chg="del">
          <ac:chgData name="Aurelien Domont" userId="6da7715ce44349b3" providerId="LiveId" clId="{7CD043B0-6B74-4D9A-84AE-1D8FE229AAC4}" dt="2023-01-19T23:23:40.694" v="220" actId="478"/>
          <ac:spMkLst>
            <pc:docMk/>
            <pc:sldMk cId="280598628" sldId="2494"/>
            <ac:spMk id="33" creationId="{8260BE05-FEA7-4631-88CD-752AC5C966BA}"/>
          </ac:spMkLst>
        </pc:spChg>
        <pc:spChg chg="del">
          <ac:chgData name="Aurelien Domont" userId="6da7715ce44349b3" providerId="LiveId" clId="{7CD043B0-6B74-4D9A-84AE-1D8FE229AAC4}" dt="2023-01-19T23:23:40.694" v="220" actId="478"/>
          <ac:spMkLst>
            <pc:docMk/>
            <pc:sldMk cId="280598628" sldId="2494"/>
            <ac:spMk id="34" creationId="{473B4042-51F1-41BD-8EDF-E03E66716A5A}"/>
          </ac:spMkLst>
        </pc:spChg>
        <pc:spChg chg="del">
          <ac:chgData name="Aurelien Domont" userId="6da7715ce44349b3" providerId="LiveId" clId="{7CD043B0-6B74-4D9A-84AE-1D8FE229AAC4}" dt="2023-01-19T23:23:40.694" v="220" actId="478"/>
          <ac:spMkLst>
            <pc:docMk/>
            <pc:sldMk cId="280598628" sldId="2494"/>
            <ac:spMk id="35" creationId="{64C38490-8643-4DBA-8D8B-54C587ECA10D}"/>
          </ac:spMkLst>
        </pc:spChg>
        <pc:spChg chg="del">
          <ac:chgData name="Aurelien Domont" userId="6da7715ce44349b3" providerId="LiveId" clId="{7CD043B0-6B74-4D9A-84AE-1D8FE229AAC4}" dt="2023-01-19T23:23:40.694" v="220" actId="478"/>
          <ac:spMkLst>
            <pc:docMk/>
            <pc:sldMk cId="280598628" sldId="2494"/>
            <ac:spMk id="36" creationId="{66F38449-718A-4DDB-1755-5E28AC672730}"/>
          </ac:spMkLst>
        </pc:spChg>
        <pc:picChg chg="del">
          <ac:chgData name="Aurelien Domont" userId="6da7715ce44349b3" providerId="LiveId" clId="{7CD043B0-6B74-4D9A-84AE-1D8FE229AAC4}" dt="2023-01-19T23:23:43.149" v="221" actId="478"/>
          <ac:picMkLst>
            <pc:docMk/>
            <pc:sldMk cId="280598628" sldId="2494"/>
            <ac:picMk id="5" creationId="{B591932E-445E-4FC6-BA49-B391B8DCAC7A}"/>
          </ac:picMkLst>
        </pc:picChg>
        <pc:picChg chg="del">
          <ac:chgData name="Aurelien Domont" userId="6da7715ce44349b3" providerId="LiveId" clId="{7CD043B0-6B74-4D9A-84AE-1D8FE229AAC4}" dt="2023-01-19T23:23:43.149" v="221" actId="478"/>
          <ac:picMkLst>
            <pc:docMk/>
            <pc:sldMk cId="280598628" sldId="2494"/>
            <ac:picMk id="7" creationId="{F8BDF65F-C179-4D90-9DAF-9A04B8C11C0C}"/>
          </ac:picMkLst>
        </pc:picChg>
        <pc:picChg chg="del">
          <ac:chgData name="Aurelien Domont" userId="6da7715ce44349b3" providerId="LiveId" clId="{7CD043B0-6B74-4D9A-84AE-1D8FE229AAC4}" dt="2023-01-19T23:23:43.149" v="221" actId="478"/>
          <ac:picMkLst>
            <pc:docMk/>
            <pc:sldMk cId="280598628" sldId="2494"/>
            <ac:picMk id="24" creationId="{D2DB75A5-E17D-431C-A54A-40A06ADDBEF3}"/>
          </ac:picMkLst>
        </pc:picChg>
        <pc:picChg chg="del">
          <ac:chgData name="Aurelien Domont" userId="6da7715ce44349b3" providerId="LiveId" clId="{7CD043B0-6B74-4D9A-84AE-1D8FE229AAC4}" dt="2023-01-19T23:23:43.149" v="221" actId="478"/>
          <ac:picMkLst>
            <pc:docMk/>
            <pc:sldMk cId="280598628" sldId="2494"/>
            <ac:picMk id="25" creationId="{86024EC3-117C-470E-8D6A-4C9B8B7C4E90}"/>
          </ac:picMkLst>
        </pc:picChg>
        <pc:picChg chg="del">
          <ac:chgData name="Aurelien Domont" userId="6da7715ce44349b3" providerId="LiveId" clId="{7CD043B0-6B74-4D9A-84AE-1D8FE229AAC4}" dt="2023-01-19T23:23:43.149" v="221" actId="478"/>
          <ac:picMkLst>
            <pc:docMk/>
            <pc:sldMk cId="280598628" sldId="2494"/>
            <ac:picMk id="30" creationId="{39260E92-FADF-4076-9052-5C1B0040ACAE}"/>
          </ac:picMkLst>
        </pc:picChg>
        <pc:cxnChg chg="del">
          <ac:chgData name="Aurelien Domont" userId="6da7715ce44349b3" providerId="LiveId" clId="{7CD043B0-6B74-4D9A-84AE-1D8FE229AAC4}" dt="2023-01-19T23:23:40.694" v="220" actId="478"/>
          <ac:cxnSpMkLst>
            <pc:docMk/>
            <pc:sldMk cId="280598628" sldId="2494"/>
            <ac:cxnSpMk id="15" creationId="{2F1CB0CC-174D-DC9F-858B-0C02A80273D2}"/>
          </ac:cxnSpMkLst>
        </pc:cxnChg>
        <pc:cxnChg chg="del">
          <ac:chgData name="Aurelien Domont" userId="6da7715ce44349b3" providerId="LiveId" clId="{7CD043B0-6B74-4D9A-84AE-1D8FE229AAC4}" dt="2023-01-19T23:23:40.694" v="220" actId="478"/>
          <ac:cxnSpMkLst>
            <pc:docMk/>
            <pc:sldMk cId="280598628" sldId="2494"/>
            <ac:cxnSpMk id="18" creationId="{9F678C74-3F31-06E3-3984-42342FEDB37D}"/>
          </ac:cxnSpMkLst>
        </pc:cxnChg>
      </pc:sldChg>
      <pc:sldChg chg="del">
        <pc:chgData name="Aurelien Domont" userId="6da7715ce44349b3" providerId="LiveId" clId="{7CD043B0-6B74-4D9A-84AE-1D8FE229AAC4}" dt="2023-01-19T23:13:44.058" v="158" actId="2696"/>
        <pc:sldMkLst>
          <pc:docMk/>
          <pc:sldMk cId="684264430" sldId="2495"/>
        </pc:sldMkLst>
      </pc:sldChg>
      <pc:sldChg chg="add">
        <pc:chgData name="Aurelien Domont" userId="6da7715ce44349b3" providerId="LiveId" clId="{7CD043B0-6B74-4D9A-84AE-1D8FE229AAC4}" dt="2023-01-19T23:13:46.082" v="159"/>
        <pc:sldMkLst>
          <pc:docMk/>
          <pc:sldMk cId="1680590755" sldId="2495"/>
        </pc:sldMkLst>
      </pc:sldChg>
      <pc:sldChg chg="del">
        <pc:chgData name="Aurelien Domont" userId="6da7715ce44349b3" providerId="LiveId" clId="{7CD043B0-6B74-4D9A-84AE-1D8FE229AAC4}" dt="2023-01-19T23:00:29.040" v="0" actId="47"/>
        <pc:sldMkLst>
          <pc:docMk/>
          <pc:sldMk cId="4258490062" sldId="2496"/>
        </pc:sldMkLst>
      </pc:sldChg>
      <pc:sldChg chg="del">
        <pc:chgData name="Aurelien Domont" userId="6da7715ce44349b3" providerId="LiveId" clId="{7CD043B0-6B74-4D9A-84AE-1D8FE229AAC4}" dt="2023-01-19T23:00:29.040" v="0" actId="47"/>
        <pc:sldMkLst>
          <pc:docMk/>
          <pc:sldMk cId="4151806883" sldId="2497"/>
        </pc:sldMkLst>
      </pc:sldChg>
      <pc:sldChg chg="del">
        <pc:chgData name="Aurelien Domont" userId="6da7715ce44349b3" providerId="LiveId" clId="{7CD043B0-6B74-4D9A-84AE-1D8FE229AAC4}" dt="2023-01-19T23:00:29.040" v="0" actId="47"/>
        <pc:sldMkLst>
          <pc:docMk/>
          <pc:sldMk cId="1789433709" sldId="2501"/>
        </pc:sldMkLst>
      </pc:sldChg>
      <pc:sldChg chg="del">
        <pc:chgData name="Aurelien Domont" userId="6da7715ce44349b3" providerId="LiveId" clId="{7CD043B0-6B74-4D9A-84AE-1D8FE229AAC4}" dt="2023-01-19T23:00:29.040" v="0" actId="47"/>
        <pc:sldMkLst>
          <pc:docMk/>
          <pc:sldMk cId="3688646877" sldId="2502"/>
        </pc:sldMkLst>
      </pc:sldChg>
      <pc:sldChg chg="add">
        <pc:chgData name="Aurelien Domont" userId="6da7715ce44349b3" providerId="LiveId" clId="{7CD043B0-6B74-4D9A-84AE-1D8FE229AAC4}" dt="2023-01-25T05:16:03.247" v="9231"/>
        <pc:sldMkLst>
          <pc:docMk/>
          <pc:sldMk cId="1255366533" sldId="2503"/>
        </pc:sldMkLst>
      </pc:sldChg>
      <pc:sldChg chg="del">
        <pc:chgData name="Aurelien Domont" userId="6da7715ce44349b3" providerId="LiveId" clId="{7CD043B0-6B74-4D9A-84AE-1D8FE229AAC4}" dt="2023-01-19T23:00:29.040" v="0" actId="47"/>
        <pc:sldMkLst>
          <pc:docMk/>
          <pc:sldMk cId="3734289705" sldId="2503"/>
        </pc:sldMkLst>
      </pc:sldChg>
      <pc:sldChg chg="del">
        <pc:chgData name="Aurelien Domont" userId="6da7715ce44349b3" providerId="LiveId" clId="{7CD043B0-6B74-4D9A-84AE-1D8FE229AAC4}" dt="2023-01-20T02:51:04.340" v="2128" actId="47"/>
        <pc:sldMkLst>
          <pc:docMk/>
          <pc:sldMk cId="3209147546" sldId="2504"/>
        </pc:sldMkLst>
      </pc:sldChg>
      <pc:sldChg chg="del">
        <pc:chgData name="Aurelien Domont" userId="6da7715ce44349b3" providerId="LiveId" clId="{7CD043B0-6B74-4D9A-84AE-1D8FE229AAC4}" dt="2023-01-20T02:51:04.340" v="2128" actId="47"/>
        <pc:sldMkLst>
          <pc:docMk/>
          <pc:sldMk cId="1938396792" sldId="2505"/>
        </pc:sldMkLst>
      </pc:sldChg>
      <pc:sldChg chg="del">
        <pc:chgData name="Aurelien Domont" userId="6da7715ce44349b3" providerId="LiveId" clId="{7CD043B0-6B74-4D9A-84AE-1D8FE229AAC4}" dt="2023-01-20T02:51:04.340" v="2128" actId="47"/>
        <pc:sldMkLst>
          <pc:docMk/>
          <pc:sldMk cId="1986119248" sldId="2506"/>
        </pc:sldMkLst>
      </pc:sldChg>
      <pc:sldChg chg="del">
        <pc:chgData name="Aurelien Domont" userId="6da7715ce44349b3" providerId="LiveId" clId="{7CD043B0-6B74-4D9A-84AE-1D8FE229AAC4}" dt="2023-01-20T02:51:04.340" v="2128" actId="47"/>
        <pc:sldMkLst>
          <pc:docMk/>
          <pc:sldMk cId="4002475051" sldId="2507"/>
        </pc:sldMkLst>
      </pc:sldChg>
      <pc:sldChg chg="del">
        <pc:chgData name="Aurelien Domont" userId="6da7715ce44349b3" providerId="LiveId" clId="{7CD043B0-6B74-4D9A-84AE-1D8FE229AAC4}" dt="2023-01-20T02:51:04.340" v="2128" actId="47"/>
        <pc:sldMkLst>
          <pc:docMk/>
          <pc:sldMk cId="487487824" sldId="2508"/>
        </pc:sldMkLst>
      </pc:sldChg>
      <pc:sldChg chg="addSp delSp modSp add del mod">
        <pc:chgData name="Aurelien Domont" userId="6da7715ce44349b3" providerId="LiveId" clId="{7CD043B0-6B74-4D9A-84AE-1D8FE229AAC4}" dt="2023-01-19T23:25:46.972" v="296" actId="47"/>
        <pc:sldMkLst>
          <pc:docMk/>
          <pc:sldMk cId="3923922270" sldId="2509"/>
        </pc:sldMkLst>
        <pc:spChg chg="del mod">
          <ac:chgData name="Aurelien Domont" userId="6da7715ce44349b3" providerId="LiveId" clId="{7CD043B0-6B74-4D9A-84AE-1D8FE229AAC4}" dt="2023-01-19T23:13:17.878" v="127" actId="478"/>
          <ac:spMkLst>
            <pc:docMk/>
            <pc:sldMk cId="3923922270" sldId="2509"/>
            <ac:spMk id="2" creationId="{38C045A9-7B8D-69FA-7C21-2EAD0589A440}"/>
          </ac:spMkLst>
        </pc:spChg>
        <pc:spChg chg="del">
          <ac:chgData name="Aurelien Domont" userId="6da7715ce44349b3" providerId="LiveId" clId="{7CD043B0-6B74-4D9A-84AE-1D8FE229AAC4}" dt="2023-01-19T23:13:17.878" v="127" actId="478"/>
          <ac:spMkLst>
            <pc:docMk/>
            <pc:sldMk cId="3923922270" sldId="2509"/>
            <ac:spMk id="4" creationId="{DFDABEBC-4CDA-DE67-F7EF-3C9B292D3796}"/>
          </ac:spMkLst>
        </pc:spChg>
        <pc:spChg chg="add mod">
          <ac:chgData name="Aurelien Domont" userId="6da7715ce44349b3" providerId="LiveId" clId="{7CD043B0-6B74-4D9A-84AE-1D8FE229AAC4}" dt="2023-01-19T23:13:33.049" v="157" actId="403"/>
          <ac:spMkLst>
            <pc:docMk/>
            <pc:sldMk cId="3923922270" sldId="2509"/>
            <ac:spMk id="6" creationId="{EE8668D2-0DB3-E7EE-9995-332D75C71A91}"/>
          </ac:spMkLst>
        </pc:spChg>
        <pc:spChg chg="del">
          <ac:chgData name="Aurelien Domont" userId="6da7715ce44349b3" providerId="LiveId" clId="{7CD043B0-6B74-4D9A-84AE-1D8FE229AAC4}" dt="2023-01-19T23:13:17.878" v="127" actId="478"/>
          <ac:spMkLst>
            <pc:docMk/>
            <pc:sldMk cId="3923922270" sldId="2509"/>
            <ac:spMk id="8" creationId="{72A52A59-2B0C-B438-B79F-EAD1EBFD5A88}"/>
          </ac:spMkLst>
        </pc:spChg>
        <pc:spChg chg="del">
          <ac:chgData name="Aurelien Domont" userId="6da7715ce44349b3" providerId="LiveId" clId="{7CD043B0-6B74-4D9A-84AE-1D8FE229AAC4}" dt="2023-01-19T23:13:17.878" v="127" actId="478"/>
          <ac:spMkLst>
            <pc:docMk/>
            <pc:sldMk cId="3923922270" sldId="2509"/>
            <ac:spMk id="9" creationId="{0F4B39A0-2803-47D9-93AE-F99798C91F06}"/>
          </ac:spMkLst>
        </pc:spChg>
        <pc:spChg chg="del">
          <ac:chgData name="Aurelien Domont" userId="6da7715ce44349b3" providerId="LiveId" clId="{7CD043B0-6B74-4D9A-84AE-1D8FE229AAC4}" dt="2023-01-19T23:13:17.878" v="127" actId="478"/>
          <ac:spMkLst>
            <pc:docMk/>
            <pc:sldMk cId="3923922270" sldId="2509"/>
            <ac:spMk id="10" creationId="{52524284-CA7D-416E-ADDB-CAB7040B62C4}"/>
          </ac:spMkLst>
        </pc:spChg>
        <pc:spChg chg="del">
          <ac:chgData name="Aurelien Domont" userId="6da7715ce44349b3" providerId="LiveId" clId="{7CD043B0-6B74-4D9A-84AE-1D8FE229AAC4}" dt="2023-01-19T23:13:17.878" v="127" actId="478"/>
          <ac:spMkLst>
            <pc:docMk/>
            <pc:sldMk cId="3923922270" sldId="2509"/>
            <ac:spMk id="11" creationId="{DCA1B29F-4AB2-4DAE-B498-BC74026B1DDA}"/>
          </ac:spMkLst>
        </pc:spChg>
        <pc:spChg chg="del">
          <ac:chgData name="Aurelien Domont" userId="6da7715ce44349b3" providerId="LiveId" clId="{7CD043B0-6B74-4D9A-84AE-1D8FE229AAC4}" dt="2023-01-19T23:13:17.878" v="127" actId="478"/>
          <ac:spMkLst>
            <pc:docMk/>
            <pc:sldMk cId="3923922270" sldId="2509"/>
            <ac:spMk id="12" creationId="{B9BBA604-AEF4-4807-AD42-75399F0043F4}"/>
          </ac:spMkLst>
        </pc:spChg>
        <pc:spChg chg="del mod">
          <ac:chgData name="Aurelien Domont" userId="6da7715ce44349b3" providerId="LiveId" clId="{7CD043B0-6B74-4D9A-84AE-1D8FE229AAC4}" dt="2023-01-19T23:13:17.878" v="127" actId="478"/>
          <ac:spMkLst>
            <pc:docMk/>
            <pc:sldMk cId="3923922270" sldId="2509"/>
            <ac:spMk id="14" creationId="{43224BB0-1C51-DFBB-5B34-D3B6408426E1}"/>
          </ac:spMkLst>
        </pc:spChg>
        <pc:spChg chg="del">
          <ac:chgData name="Aurelien Domont" userId="6da7715ce44349b3" providerId="LiveId" clId="{7CD043B0-6B74-4D9A-84AE-1D8FE229AAC4}" dt="2023-01-19T23:13:17.878" v="127" actId="478"/>
          <ac:spMkLst>
            <pc:docMk/>
            <pc:sldMk cId="3923922270" sldId="2509"/>
            <ac:spMk id="17" creationId="{8C9A6BE3-F866-232F-A05A-29749A83B1CF}"/>
          </ac:spMkLst>
        </pc:spChg>
        <pc:spChg chg="del">
          <ac:chgData name="Aurelien Domont" userId="6da7715ce44349b3" providerId="LiveId" clId="{7CD043B0-6B74-4D9A-84AE-1D8FE229AAC4}" dt="2023-01-19T23:13:17.878" v="127" actId="478"/>
          <ac:spMkLst>
            <pc:docMk/>
            <pc:sldMk cId="3923922270" sldId="2509"/>
            <ac:spMk id="19" creationId="{C6EB7CDE-7F94-BEF9-CB99-7B3D90C68209}"/>
          </ac:spMkLst>
        </pc:spChg>
        <pc:spChg chg="del">
          <ac:chgData name="Aurelien Domont" userId="6da7715ce44349b3" providerId="LiveId" clId="{7CD043B0-6B74-4D9A-84AE-1D8FE229AAC4}" dt="2023-01-19T23:13:17.878" v="127" actId="478"/>
          <ac:spMkLst>
            <pc:docMk/>
            <pc:sldMk cId="3923922270" sldId="2509"/>
            <ac:spMk id="20" creationId="{943B90E0-B674-6878-C4CE-C84145B92770}"/>
          </ac:spMkLst>
        </pc:spChg>
        <pc:spChg chg="del">
          <ac:chgData name="Aurelien Domont" userId="6da7715ce44349b3" providerId="LiveId" clId="{7CD043B0-6B74-4D9A-84AE-1D8FE229AAC4}" dt="2023-01-19T23:13:17.878" v="127" actId="478"/>
          <ac:spMkLst>
            <pc:docMk/>
            <pc:sldMk cId="3923922270" sldId="2509"/>
            <ac:spMk id="21" creationId="{65195D31-8CD1-9CAD-EDAB-5DC5BCEFF793}"/>
          </ac:spMkLst>
        </pc:spChg>
        <pc:spChg chg="del">
          <ac:chgData name="Aurelien Domont" userId="6da7715ce44349b3" providerId="LiveId" clId="{7CD043B0-6B74-4D9A-84AE-1D8FE229AAC4}" dt="2023-01-19T23:13:17.878" v="127" actId="478"/>
          <ac:spMkLst>
            <pc:docMk/>
            <pc:sldMk cId="3923922270" sldId="2509"/>
            <ac:spMk id="22" creationId="{8664D20B-2002-4C9F-A94C-AB6D33819DF8}"/>
          </ac:spMkLst>
        </pc:spChg>
        <pc:spChg chg="del">
          <ac:chgData name="Aurelien Domont" userId="6da7715ce44349b3" providerId="LiveId" clId="{7CD043B0-6B74-4D9A-84AE-1D8FE229AAC4}" dt="2023-01-19T23:13:17.878" v="127" actId="478"/>
          <ac:spMkLst>
            <pc:docMk/>
            <pc:sldMk cId="3923922270" sldId="2509"/>
            <ac:spMk id="23" creationId="{93DA698C-3A69-9CB5-3F74-216F16D103FC}"/>
          </ac:spMkLst>
        </pc:spChg>
        <pc:spChg chg="del">
          <ac:chgData name="Aurelien Domont" userId="6da7715ce44349b3" providerId="LiveId" clId="{7CD043B0-6B74-4D9A-84AE-1D8FE229AAC4}" dt="2023-01-19T23:13:17.878" v="127" actId="478"/>
          <ac:spMkLst>
            <pc:docMk/>
            <pc:sldMk cId="3923922270" sldId="2509"/>
            <ac:spMk id="26" creationId="{60AA3177-69A2-8959-DB8F-FDAAC70C5894}"/>
          </ac:spMkLst>
        </pc:spChg>
        <pc:spChg chg="del">
          <ac:chgData name="Aurelien Domont" userId="6da7715ce44349b3" providerId="LiveId" clId="{7CD043B0-6B74-4D9A-84AE-1D8FE229AAC4}" dt="2023-01-19T23:13:17.878" v="127" actId="478"/>
          <ac:spMkLst>
            <pc:docMk/>
            <pc:sldMk cId="3923922270" sldId="2509"/>
            <ac:spMk id="27" creationId="{54BC1734-C961-49B3-BBCE-81BBEF3EFD1B}"/>
          </ac:spMkLst>
        </pc:spChg>
        <pc:spChg chg="del">
          <ac:chgData name="Aurelien Domont" userId="6da7715ce44349b3" providerId="LiveId" clId="{7CD043B0-6B74-4D9A-84AE-1D8FE229AAC4}" dt="2023-01-19T23:13:17.878" v="127" actId="478"/>
          <ac:spMkLst>
            <pc:docMk/>
            <pc:sldMk cId="3923922270" sldId="2509"/>
            <ac:spMk id="28" creationId="{84AA7505-5048-31BF-7E45-224CBD648139}"/>
          </ac:spMkLst>
        </pc:spChg>
        <pc:spChg chg="del">
          <ac:chgData name="Aurelien Domont" userId="6da7715ce44349b3" providerId="LiveId" clId="{7CD043B0-6B74-4D9A-84AE-1D8FE229AAC4}" dt="2023-01-19T23:13:17.878" v="127" actId="478"/>
          <ac:spMkLst>
            <pc:docMk/>
            <pc:sldMk cId="3923922270" sldId="2509"/>
            <ac:spMk id="29" creationId="{8F984EF8-19B2-4B5E-98EC-433CCE26E2A7}"/>
          </ac:spMkLst>
        </pc:spChg>
        <pc:spChg chg="del">
          <ac:chgData name="Aurelien Domont" userId="6da7715ce44349b3" providerId="LiveId" clId="{7CD043B0-6B74-4D9A-84AE-1D8FE229AAC4}" dt="2023-01-19T23:13:17.878" v="127" actId="478"/>
          <ac:spMkLst>
            <pc:docMk/>
            <pc:sldMk cId="3923922270" sldId="2509"/>
            <ac:spMk id="31" creationId="{1C1B78F5-CE09-4A06-8F1D-30227B5D6E15}"/>
          </ac:spMkLst>
        </pc:spChg>
        <pc:spChg chg="del">
          <ac:chgData name="Aurelien Domont" userId="6da7715ce44349b3" providerId="LiveId" clId="{7CD043B0-6B74-4D9A-84AE-1D8FE229AAC4}" dt="2023-01-19T23:13:17.878" v="127" actId="478"/>
          <ac:spMkLst>
            <pc:docMk/>
            <pc:sldMk cId="3923922270" sldId="2509"/>
            <ac:spMk id="32" creationId="{3BEF6079-F38C-4B82-B044-53A13155F334}"/>
          </ac:spMkLst>
        </pc:spChg>
        <pc:spChg chg="del">
          <ac:chgData name="Aurelien Domont" userId="6da7715ce44349b3" providerId="LiveId" clId="{7CD043B0-6B74-4D9A-84AE-1D8FE229AAC4}" dt="2023-01-19T23:13:17.878" v="127" actId="478"/>
          <ac:spMkLst>
            <pc:docMk/>
            <pc:sldMk cId="3923922270" sldId="2509"/>
            <ac:spMk id="33" creationId="{8260BE05-FEA7-4631-88CD-752AC5C966BA}"/>
          </ac:spMkLst>
        </pc:spChg>
        <pc:spChg chg="del">
          <ac:chgData name="Aurelien Domont" userId="6da7715ce44349b3" providerId="LiveId" clId="{7CD043B0-6B74-4D9A-84AE-1D8FE229AAC4}" dt="2023-01-19T23:13:17.878" v="127" actId="478"/>
          <ac:spMkLst>
            <pc:docMk/>
            <pc:sldMk cId="3923922270" sldId="2509"/>
            <ac:spMk id="34" creationId="{473B4042-51F1-41BD-8EDF-E03E66716A5A}"/>
          </ac:spMkLst>
        </pc:spChg>
        <pc:spChg chg="del">
          <ac:chgData name="Aurelien Domont" userId="6da7715ce44349b3" providerId="LiveId" clId="{7CD043B0-6B74-4D9A-84AE-1D8FE229AAC4}" dt="2023-01-19T23:13:17.878" v="127" actId="478"/>
          <ac:spMkLst>
            <pc:docMk/>
            <pc:sldMk cId="3923922270" sldId="2509"/>
            <ac:spMk id="35" creationId="{64C38490-8643-4DBA-8D8B-54C587ECA10D}"/>
          </ac:spMkLst>
        </pc:spChg>
        <pc:spChg chg="del">
          <ac:chgData name="Aurelien Domont" userId="6da7715ce44349b3" providerId="LiveId" clId="{7CD043B0-6B74-4D9A-84AE-1D8FE229AAC4}" dt="2023-01-19T23:13:17.878" v="127" actId="478"/>
          <ac:spMkLst>
            <pc:docMk/>
            <pc:sldMk cId="3923922270" sldId="2509"/>
            <ac:spMk id="36" creationId="{66F38449-718A-4DDB-1755-5E28AC672730}"/>
          </ac:spMkLst>
        </pc:spChg>
        <pc:picChg chg="del">
          <ac:chgData name="Aurelien Domont" userId="6da7715ce44349b3" providerId="LiveId" clId="{7CD043B0-6B74-4D9A-84AE-1D8FE229AAC4}" dt="2023-01-19T23:13:17.878" v="127" actId="478"/>
          <ac:picMkLst>
            <pc:docMk/>
            <pc:sldMk cId="3923922270" sldId="2509"/>
            <ac:picMk id="5" creationId="{B591932E-445E-4FC6-BA49-B391B8DCAC7A}"/>
          </ac:picMkLst>
        </pc:picChg>
        <pc:picChg chg="del">
          <ac:chgData name="Aurelien Domont" userId="6da7715ce44349b3" providerId="LiveId" clId="{7CD043B0-6B74-4D9A-84AE-1D8FE229AAC4}" dt="2023-01-19T23:13:17.878" v="127" actId="478"/>
          <ac:picMkLst>
            <pc:docMk/>
            <pc:sldMk cId="3923922270" sldId="2509"/>
            <ac:picMk id="7" creationId="{F8BDF65F-C179-4D90-9DAF-9A04B8C11C0C}"/>
          </ac:picMkLst>
        </pc:picChg>
        <pc:picChg chg="del">
          <ac:chgData name="Aurelien Domont" userId="6da7715ce44349b3" providerId="LiveId" clId="{7CD043B0-6B74-4D9A-84AE-1D8FE229AAC4}" dt="2023-01-19T23:13:17.878" v="127" actId="478"/>
          <ac:picMkLst>
            <pc:docMk/>
            <pc:sldMk cId="3923922270" sldId="2509"/>
            <ac:picMk id="24" creationId="{D2DB75A5-E17D-431C-A54A-40A06ADDBEF3}"/>
          </ac:picMkLst>
        </pc:picChg>
        <pc:picChg chg="del">
          <ac:chgData name="Aurelien Domont" userId="6da7715ce44349b3" providerId="LiveId" clId="{7CD043B0-6B74-4D9A-84AE-1D8FE229AAC4}" dt="2023-01-19T23:13:17.878" v="127" actId="478"/>
          <ac:picMkLst>
            <pc:docMk/>
            <pc:sldMk cId="3923922270" sldId="2509"/>
            <ac:picMk id="25" creationId="{86024EC3-117C-470E-8D6A-4C9B8B7C4E90}"/>
          </ac:picMkLst>
        </pc:picChg>
        <pc:picChg chg="del">
          <ac:chgData name="Aurelien Domont" userId="6da7715ce44349b3" providerId="LiveId" clId="{7CD043B0-6B74-4D9A-84AE-1D8FE229AAC4}" dt="2023-01-19T23:13:17.878" v="127" actId="478"/>
          <ac:picMkLst>
            <pc:docMk/>
            <pc:sldMk cId="3923922270" sldId="2509"/>
            <ac:picMk id="30" creationId="{39260E92-FADF-4076-9052-5C1B0040ACAE}"/>
          </ac:picMkLst>
        </pc:picChg>
        <pc:cxnChg chg="del">
          <ac:chgData name="Aurelien Domont" userId="6da7715ce44349b3" providerId="LiveId" clId="{7CD043B0-6B74-4D9A-84AE-1D8FE229AAC4}" dt="2023-01-19T23:13:17.878" v="127" actId="478"/>
          <ac:cxnSpMkLst>
            <pc:docMk/>
            <pc:sldMk cId="3923922270" sldId="2509"/>
            <ac:cxnSpMk id="15" creationId="{2F1CB0CC-174D-DC9F-858B-0C02A80273D2}"/>
          </ac:cxnSpMkLst>
        </pc:cxnChg>
        <pc:cxnChg chg="del">
          <ac:chgData name="Aurelien Domont" userId="6da7715ce44349b3" providerId="LiveId" clId="{7CD043B0-6B74-4D9A-84AE-1D8FE229AAC4}" dt="2023-01-19T23:13:17.878" v="127" actId="478"/>
          <ac:cxnSpMkLst>
            <pc:docMk/>
            <pc:sldMk cId="3923922270" sldId="2509"/>
            <ac:cxnSpMk id="18" creationId="{9F678C74-3F31-06E3-3984-42342FEDB37D}"/>
          </ac:cxnSpMkLst>
        </pc:cxnChg>
      </pc:sldChg>
      <pc:sldChg chg="add del">
        <pc:chgData name="Aurelien Domont" userId="6da7715ce44349b3" providerId="LiveId" clId="{7CD043B0-6B74-4D9A-84AE-1D8FE229AAC4}" dt="2023-01-19T23:26:00.586" v="297" actId="47"/>
        <pc:sldMkLst>
          <pc:docMk/>
          <pc:sldMk cId="4218849925" sldId="2510"/>
        </pc:sldMkLst>
      </pc:sldChg>
      <pc:sldChg chg="addSp modSp add del mod">
        <pc:chgData name="Aurelien Domont" userId="6da7715ce44349b3" providerId="LiveId" clId="{7CD043B0-6B74-4D9A-84AE-1D8FE229AAC4}" dt="2023-01-20T03:57:13.897" v="3083"/>
        <pc:sldMkLst>
          <pc:docMk/>
          <pc:sldMk cId="2005845921" sldId="2511"/>
        </pc:sldMkLst>
        <pc:spChg chg="add mod">
          <ac:chgData name="Aurelien Domont" userId="6da7715ce44349b3" providerId="LiveId" clId="{7CD043B0-6B74-4D9A-84AE-1D8FE229AAC4}" dt="2023-01-20T03:46:28.159" v="2996"/>
          <ac:spMkLst>
            <pc:docMk/>
            <pc:sldMk cId="2005845921" sldId="2511"/>
            <ac:spMk id="2" creationId="{B5507982-39EB-7FEE-2D30-DE1CC3D227BB}"/>
          </ac:spMkLst>
        </pc:spChg>
        <pc:spChg chg="mod">
          <ac:chgData name="Aurelien Domont" userId="6da7715ce44349b3" providerId="LiveId" clId="{7CD043B0-6B74-4D9A-84AE-1D8FE229AAC4}" dt="2023-01-19T23:24:37.202" v="293" actId="1036"/>
          <ac:spMkLst>
            <pc:docMk/>
            <pc:sldMk cId="2005845921" sldId="2511"/>
            <ac:spMk id="47" creationId="{61B126C6-A78C-6770-5D4F-BD2A2DC7C8A3}"/>
          </ac:spMkLst>
        </pc:spChg>
        <pc:spChg chg="mod">
          <ac:chgData name="Aurelien Domont" userId="6da7715ce44349b3" providerId="LiveId" clId="{7CD043B0-6B74-4D9A-84AE-1D8FE229AAC4}" dt="2023-01-20T02:49:29.904" v="2119"/>
          <ac:spMkLst>
            <pc:docMk/>
            <pc:sldMk cId="2005845921" sldId="2511"/>
            <ac:spMk id="59" creationId="{ED9FA0FE-FD6F-D8EE-C734-DDECE6B41390}"/>
          </ac:spMkLst>
        </pc:spChg>
        <pc:spChg chg="mod">
          <ac:chgData name="Aurelien Domont" userId="6da7715ce44349b3" providerId="LiveId" clId="{7CD043B0-6B74-4D9A-84AE-1D8FE229AAC4}" dt="2023-01-20T03:57:13.897" v="3083"/>
          <ac:spMkLst>
            <pc:docMk/>
            <pc:sldMk cId="2005845921" sldId="2511"/>
            <ac:spMk id="60" creationId="{70012F14-6ACF-648B-A0C3-9831F28FCDD5}"/>
          </ac:spMkLst>
        </pc:spChg>
        <pc:spChg chg="mod">
          <ac:chgData name="Aurelien Domont" userId="6da7715ce44349b3" providerId="LiveId" clId="{7CD043B0-6B74-4D9A-84AE-1D8FE229AAC4}" dt="2023-01-19T23:29:17.724" v="364"/>
          <ac:spMkLst>
            <pc:docMk/>
            <pc:sldMk cId="2005845921" sldId="2511"/>
            <ac:spMk id="65" creationId="{4E68F974-9D19-CA25-389E-22C1414B946E}"/>
          </ac:spMkLst>
        </pc:spChg>
        <pc:spChg chg="mod ord">
          <ac:chgData name="Aurelien Domont" userId="6da7715ce44349b3" providerId="LiveId" clId="{7CD043B0-6B74-4D9A-84AE-1D8FE229AAC4}" dt="2023-01-19T23:24:32.872" v="283" actId="167"/>
          <ac:spMkLst>
            <pc:docMk/>
            <pc:sldMk cId="2005845921" sldId="2511"/>
            <ac:spMk id="66" creationId="{D2A8DFC7-27D0-2248-2089-0502807F476A}"/>
          </ac:spMkLst>
        </pc:spChg>
      </pc:sldChg>
      <pc:sldChg chg="addSp modSp add mod">
        <pc:chgData name="Aurelien Domont" userId="6da7715ce44349b3" providerId="LiveId" clId="{7CD043B0-6B74-4D9A-84AE-1D8FE229AAC4}" dt="2023-01-20T03:57:13.897" v="3083"/>
        <pc:sldMkLst>
          <pc:docMk/>
          <pc:sldMk cId="65686606" sldId="2512"/>
        </pc:sldMkLst>
        <pc:spChg chg="add mod">
          <ac:chgData name="Aurelien Domont" userId="6da7715ce44349b3" providerId="LiveId" clId="{7CD043B0-6B74-4D9A-84AE-1D8FE229AAC4}" dt="2023-01-20T03:46:32.743" v="2997"/>
          <ac:spMkLst>
            <pc:docMk/>
            <pc:sldMk cId="65686606" sldId="2512"/>
            <ac:spMk id="2" creationId="{4304210B-2DE6-52BF-3374-C6FEF00A0FCD}"/>
          </ac:spMkLst>
        </pc:spChg>
        <pc:spChg chg="mod">
          <ac:chgData name="Aurelien Domont" userId="6da7715ce44349b3" providerId="LiveId" clId="{7CD043B0-6B74-4D9A-84AE-1D8FE229AAC4}" dt="2023-01-20T02:49:29.904" v="2119"/>
          <ac:spMkLst>
            <pc:docMk/>
            <pc:sldMk cId="65686606" sldId="2512"/>
            <ac:spMk id="59" creationId="{ED9FA0FE-FD6F-D8EE-C734-DDECE6B41390}"/>
          </ac:spMkLst>
        </pc:spChg>
        <pc:spChg chg="mod">
          <ac:chgData name="Aurelien Domont" userId="6da7715ce44349b3" providerId="LiveId" clId="{7CD043B0-6B74-4D9A-84AE-1D8FE229AAC4}" dt="2023-01-20T03:57:13.897" v="3083"/>
          <ac:spMkLst>
            <pc:docMk/>
            <pc:sldMk cId="65686606" sldId="2512"/>
            <ac:spMk id="60" creationId="{70012F14-6ACF-648B-A0C3-9831F28FCDD5}"/>
          </ac:spMkLst>
        </pc:spChg>
        <pc:spChg chg="mod">
          <ac:chgData name="Aurelien Domont" userId="6da7715ce44349b3" providerId="LiveId" clId="{7CD043B0-6B74-4D9A-84AE-1D8FE229AAC4}" dt="2023-01-19T23:29:17.724" v="364"/>
          <ac:spMkLst>
            <pc:docMk/>
            <pc:sldMk cId="65686606" sldId="2512"/>
            <ac:spMk id="65" creationId="{4E68F974-9D19-CA25-389E-22C1414B946E}"/>
          </ac:spMkLst>
        </pc:spChg>
        <pc:spChg chg="mod">
          <ac:chgData name="Aurelien Domont" userId="6da7715ce44349b3" providerId="LiveId" clId="{7CD043B0-6B74-4D9A-84AE-1D8FE229AAC4}" dt="2023-01-19T23:26:11.973" v="309" actId="1035"/>
          <ac:spMkLst>
            <pc:docMk/>
            <pc:sldMk cId="65686606" sldId="2512"/>
            <ac:spMk id="66" creationId="{D2A8DFC7-27D0-2248-2089-0502807F476A}"/>
          </ac:spMkLst>
        </pc:spChg>
      </pc:sldChg>
      <pc:sldChg chg="addSp modSp add mod">
        <pc:chgData name="Aurelien Domont" userId="6da7715ce44349b3" providerId="LiveId" clId="{7CD043B0-6B74-4D9A-84AE-1D8FE229AAC4}" dt="2023-01-20T03:57:13.897" v="3083"/>
        <pc:sldMkLst>
          <pc:docMk/>
          <pc:sldMk cId="2012700360" sldId="2513"/>
        </pc:sldMkLst>
        <pc:spChg chg="add mod">
          <ac:chgData name="Aurelien Domont" userId="6da7715ce44349b3" providerId="LiveId" clId="{7CD043B0-6B74-4D9A-84AE-1D8FE229AAC4}" dt="2023-01-20T03:46:36.479" v="2998"/>
          <ac:spMkLst>
            <pc:docMk/>
            <pc:sldMk cId="2012700360" sldId="2513"/>
            <ac:spMk id="2" creationId="{14C2A201-36A4-C029-F3AA-A2E96D3430AA}"/>
          </ac:spMkLst>
        </pc:spChg>
        <pc:spChg chg="mod">
          <ac:chgData name="Aurelien Domont" userId="6da7715ce44349b3" providerId="LiveId" clId="{7CD043B0-6B74-4D9A-84AE-1D8FE229AAC4}" dt="2023-01-20T02:49:29.904" v="2119"/>
          <ac:spMkLst>
            <pc:docMk/>
            <pc:sldMk cId="2012700360" sldId="2513"/>
            <ac:spMk id="59" creationId="{ED9FA0FE-FD6F-D8EE-C734-DDECE6B41390}"/>
          </ac:spMkLst>
        </pc:spChg>
        <pc:spChg chg="mod">
          <ac:chgData name="Aurelien Domont" userId="6da7715ce44349b3" providerId="LiveId" clId="{7CD043B0-6B74-4D9A-84AE-1D8FE229AAC4}" dt="2023-01-20T03:57:13.897" v="3083"/>
          <ac:spMkLst>
            <pc:docMk/>
            <pc:sldMk cId="2012700360" sldId="2513"/>
            <ac:spMk id="60" creationId="{70012F14-6ACF-648B-A0C3-9831F28FCDD5}"/>
          </ac:spMkLst>
        </pc:spChg>
        <pc:spChg chg="mod">
          <ac:chgData name="Aurelien Domont" userId="6da7715ce44349b3" providerId="LiveId" clId="{7CD043B0-6B74-4D9A-84AE-1D8FE229AAC4}" dt="2023-01-19T23:29:17.724" v="364"/>
          <ac:spMkLst>
            <pc:docMk/>
            <pc:sldMk cId="2012700360" sldId="2513"/>
            <ac:spMk id="65" creationId="{4E68F974-9D19-CA25-389E-22C1414B946E}"/>
          </ac:spMkLst>
        </pc:spChg>
        <pc:spChg chg="mod">
          <ac:chgData name="Aurelien Domont" userId="6da7715ce44349b3" providerId="LiveId" clId="{7CD043B0-6B74-4D9A-84AE-1D8FE229AAC4}" dt="2023-01-19T23:26:20.391" v="323" actId="1036"/>
          <ac:spMkLst>
            <pc:docMk/>
            <pc:sldMk cId="2012700360" sldId="2513"/>
            <ac:spMk id="66" creationId="{D2A8DFC7-27D0-2248-2089-0502807F476A}"/>
          </ac:spMkLst>
        </pc:spChg>
      </pc:sldChg>
      <pc:sldChg chg="addSp delSp modSp add mod">
        <pc:chgData name="Aurelien Domont" userId="6da7715ce44349b3" providerId="LiveId" clId="{7CD043B0-6B74-4D9A-84AE-1D8FE229AAC4}" dt="2023-01-20T03:57:13.897" v="3083"/>
        <pc:sldMkLst>
          <pc:docMk/>
          <pc:sldMk cId="1295311911" sldId="2514"/>
        </pc:sldMkLst>
        <pc:spChg chg="add del mod">
          <ac:chgData name="Aurelien Domont" userId="6da7715ce44349b3" providerId="LiveId" clId="{7CD043B0-6B74-4D9A-84AE-1D8FE229AAC4}" dt="2023-01-20T03:46:42.779" v="3000"/>
          <ac:spMkLst>
            <pc:docMk/>
            <pc:sldMk cId="1295311911" sldId="2514"/>
            <ac:spMk id="2" creationId="{B27CBD6F-04F7-B5FF-E892-58480240FED3}"/>
          </ac:spMkLst>
        </pc:spChg>
        <pc:spChg chg="add mod">
          <ac:chgData name="Aurelien Domont" userId="6da7715ce44349b3" providerId="LiveId" clId="{7CD043B0-6B74-4D9A-84AE-1D8FE229AAC4}" dt="2023-01-20T03:46:43.931" v="3001"/>
          <ac:spMkLst>
            <pc:docMk/>
            <pc:sldMk cId="1295311911" sldId="2514"/>
            <ac:spMk id="4" creationId="{6A891383-06DC-AC73-FD8D-31E8746F1EE2}"/>
          </ac:spMkLst>
        </pc:spChg>
        <pc:spChg chg="mod">
          <ac:chgData name="Aurelien Domont" userId="6da7715ce44349b3" providerId="LiveId" clId="{7CD043B0-6B74-4D9A-84AE-1D8FE229AAC4}" dt="2023-01-20T02:49:29.904" v="2119"/>
          <ac:spMkLst>
            <pc:docMk/>
            <pc:sldMk cId="1295311911" sldId="2514"/>
            <ac:spMk id="59" creationId="{ED9FA0FE-FD6F-D8EE-C734-DDECE6B41390}"/>
          </ac:spMkLst>
        </pc:spChg>
        <pc:spChg chg="mod">
          <ac:chgData name="Aurelien Domont" userId="6da7715ce44349b3" providerId="LiveId" clId="{7CD043B0-6B74-4D9A-84AE-1D8FE229AAC4}" dt="2023-01-20T03:57:13.897" v="3083"/>
          <ac:spMkLst>
            <pc:docMk/>
            <pc:sldMk cId="1295311911" sldId="2514"/>
            <ac:spMk id="60" creationId="{70012F14-6ACF-648B-A0C3-9831F28FCDD5}"/>
          </ac:spMkLst>
        </pc:spChg>
        <pc:spChg chg="mod">
          <ac:chgData name="Aurelien Domont" userId="6da7715ce44349b3" providerId="LiveId" clId="{7CD043B0-6B74-4D9A-84AE-1D8FE229AAC4}" dt="2023-01-19T23:29:17.724" v="364"/>
          <ac:spMkLst>
            <pc:docMk/>
            <pc:sldMk cId="1295311911" sldId="2514"/>
            <ac:spMk id="65" creationId="{4E68F974-9D19-CA25-389E-22C1414B946E}"/>
          </ac:spMkLst>
        </pc:spChg>
        <pc:spChg chg="mod">
          <ac:chgData name="Aurelien Domont" userId="6da7715ce44349b3" providerId="LiveId" clId="{7CD043B0-6B74-4D9A-84AE-1D8FE229AAC4}" dt="2023-01-19T23:27:10.350" v="343" actId="1035"/>
          <ac:spMkLst>
            <pc:docMk/>
            <pc:sldMk cId="1295311911" sldId="2514"/>
            <ac:spMk id="66" creationId="{D2A8DFC7-27D0-2248-2089-0502807F476A}"/>
          </ac:spMkLst>
        </pc:spChg>
      </pc:sldChg>
      <pc:sldChg chg="addSp modSp add mod">
        <pc:chgData name="Aurelien Domont" userId="6da7715ce44349b3" providerId="LiveId" clId="{7CD043B0-6B74-4D9A-84AE-1D8FE229AAC4}" dt="2023-01-20T03:57:13.897" v="3083"/>
        <pc:sldMkLst>
          <pc:docMk/>
          <pc:sldMk cId="3315330118" sldId="2515"/>
        </pc:sldMkLst>
        <pc:spChg chg="add mod">
          <ac:chgData name="Aurelien Domont" userId="6da7715ce44349b3" providerId="LiveId" clId="{7CD043B0-6B74-4D9A-84AE-1D8FE229AAC4}" dt="2023-01-20T03:46:46.469" v="3002"/>
          <ac:spMkLst>
            <pc:docMk/>
            <pc:sldMk cId="3315330118" sldId="2515"/>
            <ac:spMk id="2" creationId="{C56EF373-DCCF-0E63-262B-01B0B4C08B1F}"/>
          </ac:spMkLst>
        </pc:spChg>
        <pc:spChg chg="mod">
          <ac:chgData name="Aurelien Domont" userId="6da7715ce44349b3" providerId="LiveId" clId="{7CD043B0-6B74-4D9A-84AE-1D8FE229AAC4}" dt="2023-01-20T02:49:29.904" v="2119"/>
          <ac:spMkLst>
            <pc:docMk/>
            <pc:sldMk cId="3315330118" sldId="2515"/>
            <ac:spMk id="59" creationId="{ED9FA0FE-FD6F-D8EE-C734-DDECE6B41390}"/>
          </ac:spMkLst>
        </pc:spChg>
        <pc:spChg chg="mod">
          <ac:chgData name="Aurelien Domont" userId="6da7715ce44349b3" providerId="LiveId" clId="{7CD043B0-6B74-4D9A-84AE-1D8FE229AAC4}" dt="2023-01-20T03:57:13.897" v="3083"/>
          <ac:spMkLst>
            <pc:docMk/>
            <pc:sldMk cId="3315330118" sldId="2515"/>
            <ac:spMk id="60" creationId="{70012F14-6ACF-648B-A0C3-9831F28FCDD5}"/>
          </ac:spMkLst>
        </pc:spChg>
        <pc:spChg chg="mod">
          <ac:chgData name="Aurelien Domont" userId="6da7715ce44349b3" providerId="LiveId" clId="{7CD043B0-6B74-4D9A-84AE-1D8FE229AAC4}" dt="2023-01-19T23:29:17.724" v="364"/>
          <ac:spMkLst>
            <pc:docMk/>
            <pc:sldMk cId="3315330118" sldId="2515"/>
            <ac:spMk id="65" creationId="{4E68F974-9D19-CA25-389E-22C1414B946E}"/>
          </ac:spMkLst>
        </pc:spChg>
        <pc:spChg chg="mod">
          <ac:chgData name="Aurelien Domont" userId="6da7715ce44349b3" providerId="LiveId" clId="{7CD043B0-6B74-4D9A-84AE-1D8FE229AAC4}" dt="2023-01-19T23:27:55.743" v="360" actId="1036"/>
          <ac:spMkLst>
            <pc:docMk/>
            <pc:sldMk cId="3315330118" sldId="2515"/>
            <ac:spMk id="66" creationId="{D2A8DFC7-27D0-2248-2089-0502807F476A}"/>
          </ac:spMkLst>
        </pc:spChg>
      </pc:sldChg>
      <pc:sldChg chg="addSp modSp add mod">
        <pc:chgData name="Aurelien Domont" userId="6da7715ce44349b3" providerId="LiveId" clId="{7CD043B0-6B74-4D9A-84AE-1D8FE229AAC4}" dt="2023-01-20T03:57:13.897" v="3083"/>
        <pc:sldMkLst>
          <pc:docMk/>
          <pc:sldMk cId="2910035269" sldId="2516"/>
        </pc:sldMkLst>
        <pc:spChg chg="add mod">
          <ac:chgData name="Aurelien Domont" userId="6da7715ce44349b3" providerId="LiveId" clId="{7CD043B0-6B74-4D9A-84AE-1D8FE229AAC4}" dt="2023-01-20T03:46:49.010" v="3003"/>
          <ac:spMkLst>
            <pc:docMk/>
            <pc:sldMk cId="2910035269" sldId="2516"/>
            <ac:spMk id="2" creationId="{ECCC758F-BCEE-ACEF-7A80-A773B735FE7D}"/>
          </ac:spMkLst>
        </pc:spChg>
        <pc:spChg chg="mod">
          <ac:chgData name="Aurelien Domont" userId="6da7715ce44349b3" providerId="LiveId" clId="{7CD043B0-6B74-4D9A-84AE-1D8FE229AAC4}" dt="2023-01-20T02:49:29.904" v="2119"/>
          <ac:spMkLst>
            <pc:docMk/>
            <pc:sldMk cId="2910035269" sldId="2516"/>
            <ac:spMk id="59" creationId="{ED9FA0FE-FD6F-D8EE-C734-DDECE6B41390}"/>
          </ac:spMkLst>
        </pc:spChg>
        <pc:spChg chg="mod">
          <ac:chgData name="Aurelien Domont" userId="6da7715ce44349b3" providerId="LiveId" clId="{7CD043B0-6B74-4D9A-84AE-1D8FE229AAC4}" dt="2023-01-20T03:57:13.897" v="3083"/>
          <ac:spMkLst>
            <pc:docMk/>
            <pc:sldMk cId="2910035269" sldId="2516"/>
            <ac:spMk id="60" creationId="{70012F14-6ACF-648B-A0C3-9831F28FCDD5}"/>
          </ac:spMkLst>
        </pc:spChg>
        <pc:spChg chg="mod">
          <ac:chgData name="Aurelien Domont" userId="6da7715ce44349b3" providerId="LiveId" clId="{7CD043B0-6B74-4D9A-84AE-1D8FE229AAC4}" dt="2023-01-19T23:29:57.244" v="379" actId="1036"/>
          <ac:spMkLst>
            <pc:docMk/>
            <pc:sldMk cId="2910035269" sldId="2516"/>
            <ac:spMk id="66" creationId="{D2A8DFC7-27D0-2248-2089-0502807F476A}"/>
          </ac:spMkLst>
        </pc:spChg>
      </pc:sldChg>
      <pc:sldChg chg="addSp delSp modSp add mod">
        <pc:chgData name="Aurelien Domont" userId="6da7715ce44349b3" providerId="LiveId" clId="{7CD043B0-6B74-4D9A-84AE-1D8FE229AAC4}" dt="2023-01-19T23:52:49.635" v="809" actId="478"/>
        <pc:sldMkLst>
          <pc:docMk/>
          <pc:sldMk cId="1621361002" sldId="2517"/>
        </pc:sldMkLst>
        <pc:spChg chg="add del mod">
          <ac:chgData name="Aurelien Domont" userId="6da7715ce44349b3" providerId="LiveId" clId="{7CD043B0-6B74-4D9A-84AE-1D8FE229AAC4}" dt="2023-01-19T23:52:49.635" v="809" actId="478"/>
          <ac:spMkLst>
            <pc:docMk/>
            <pc:sldMk cId="1621361002" sldId="2517"/>
            <ac:spMk id="4" creationId="{34D7CA51-6729-7C1F-9EA4-A0B3B12E4F3D}"/>
          </ac:spMkLst>
        </pc:spChg>
        <pc:spChg chg="mod">
          <ac:chgData name="Aurelien Domont" userId="6da7715ce44349b3" providerId="LiveId" clId="{7CD043B0-6B74-4D9A-84AE-1D8FE229AAC4}" dt="2023-01-19T23:30:58.971" v="387" actId="20577"/>
          <ac:spMkLst>
            <pc:docMk/>
            <pc:sldMk cId="1621361002" sldId="2517"/>
            <ac:spMk id="16" creationId="{6C2BB713-9637-4B9B-938F-E9768876782A}"/>
          </ac:spMkLst>
        </pc:spChg>
        <pc:spChg chg="mod">
          <ac:chgData name="Aurelien Domont" userId="6da7715ce44349b3" providerId="LiveId" clId="{7CD043B0-6B74-4D9A-84AE-1D8FE229AAC4}" dt="2023-01-19T23:36:54.994" v="564" actId="1036"/>
          <ac:spMkLst>
            <pc:docMk/>
            <pc:sldMk cId="1621361002" sldId="2517"/>
            <ac:spMk id="27" creationId="{AC8B7369-7E6F-43E6-96D5-9FE68700ADE3}"/>
          </ac:spMkLst>
        </pc:spChg>
      </pc:sldChg>
      <pc:sldChg chg="addSp delSp modSp add mod">
        <pc:chgData name="Aurelien Domont" userId="6da7715ce44349b3" providerId="LiveId" clId="{7CD043B0-6B74-4D9A-84AE-1D8FE229AAC4}" dt="2023-01-19T23:42:16.737" v="655" actId="20577"/>
        <pc:sldMkLst>
          <pc:docMk/>
          <pc:sldMk cId="1913251889" sldId="2518"/>
        </pc:sldMkLst>
        <pc:spChg chg="mod">
          <ac:chgData name="Aurelien Domont" userId="6da7715ce44349b3" providerId="LiveId" clId="{7CD043B0-6B74-4D9A-84AE-1D8FE229AAC4}" dt="2023-01-19T23:32:47.611" v="413"/>
          <ac:spMkLst>
            <pc:docMk/>
            <pc:sldMk cId="1913251889" sldId="2518"/>
            <ac:spMk id="16" creationId="{6C2BB713-9637-4B9B-938F-E9768876782A}"/>
          </ac:spMkLst>
        </pc:spChg>
        <pc:graphicFrameChg chg="add del mod modGraphic">
          <ac:chgData name="Aurelien Domont" userId="6da7715ce44349b3" providerId="LiveId" clId="{7CD043B0-6B74-4D9A-84AE-1D8FE229AAC4}" dt="2023-01-19T23:37:01.843" v="565" actId="478"/>
          <ac:graphicFrameMkLst>
            <pc:docMk/>
            <pc:sldMk cId="1913251889" sldId="2518"/>
            <ac:graphicFrameMk id="2" creationId="{5A3F6FE4-BF6B-1B9C-09F7-58FF2AFF60C1}"/>
          </ac:graphicFrameMkLst>
        </pc:graphicFrameChg>
        <pc:graphicFrameChg chg="add del mod modGraphic">
          <ac:chgData name="Aurelien Domont" userId="6da7715ce44349b3" providerId="LiveId" clId="{7CD043B0-6B74-4D9A-84AE-1D8FE229AAC4}" dt="2023-01-19T23:38:22.139" v="571" actId="478"/>
          <ac:graphicFrameMkLst>
            <pc:docMk/>
            <pc:sldMk cId="1913251889" sldId="2518"/>
            <ac:graphicFrameMk id="4" creationId="{78FA4BD4-8105-1CCD-5EB3-7DD5B0277B62}"/>
          </ac:graphicFrameMkLst>
        </pc:graphicFrameChg>
        <pc:graphicFrameChg chg="add mod modGraphic">
          <ac:chgData name="Aurelien Domont" userId="6da7715ce44349b3" providerId="LiveId" clId="{7CD043B0-6B74-4D9A-84AE-1D8FE229AAC4}" dt="2023-01-19T23:42:16.737" v="655" actId="20577"/>
          <ac:graphicFrameMkLst>
            <pc:docMk/>
            <pc:sldMk cId="1913251889" sldId="2518"/>
            <ac:graphicFrameMk id="5" creationId="{CB3CE04B-695B-943C-FD13-E4ADE63F943C}"/>
          </ac:graphicFrameMkLst>
        </pc:graphicFrameChg>
      </pc:sldChg>
      <pc:sldChg chg="add del">
        <pc:chgData name="Aurelien Domont" userId="6da7715ce44349b3" providerId="LiveId" clId="{7CD043B0-6B74-4D9A-84AE-1D8FE229AAC4}" dt="2023-01-19T23:52:56.842" v="810" actId="47"/>
        <pc:sldMkLst>
          <pc:docMk/>
          <pc:sldMk cId="3724721747" sldId="2519"/>
        </pc:sldMkLst>
      </pc:sldChg>
      <pc:sldChg chg="add del">
        <pc:chgData name="Aurelien Domont" userId="6da7715ce44349b3" providerId="LiveId" clId="{7CD043B0-6B74-4D9A-84AE-1D8FE229AAC4}" dt="2023-01-19T23:52:56.842" v="810" actId="47"/>
        <pc:sldMkLst>
          <pc:docMk/>
          <pc:sldMk cId="1346173694" sldId="2520"/>
        </pc:sldMkLst>
      </pc:sldChg>
      <pc:sldChg chg="add del">
        <pc:chgData name="Aurelien Domont" userId="6da7715ce44349b3" providerId="LiveId" clId="{7CD043B0-6B74-4D9A-84AE-1D8FE229AAC4}" dt="2023-01-19T23:52:56.842" v="810" actId="47"/>
        <pc:sldMkLst>
          <pc:docMk/>
          <pc:sldMk cId="3745757389" sldId="2521"/>
        </pc:sldMkLst>
      </pc:sldChg>
      <pc:sldChg chg="add del">
        <pc:chgData name="Aurelien Domont" userId="6da7715ce44349b3" providerId="LiveId" clId="{7CD043B0-6B74-4D9A-84AE-1D8FE229AAC4}" dt="2023-01-19T23:43:52.404" v="661" actId="47"/>
        <pc:sldMkLst>
          <pc:docMk/>
          <pc:sldMk cId="2411093608" sldId="2522"/>
        </pc:sldMkLst>
      </pc:sldChg>
      <pc:sldChg chg="modSp add mod">
        <pc:chgData name="Aurelien Domont" userId="6da7715ce44349b3" providerId="LiveId" clId="{7CD043B0-6B74-4D9A-84AE-1D8FE229AAC4}" dt="2023-01-19T23:43:02.419" v="660" actId="207"/>
        <pc:sldMkLst>
          <pc:docMk/>
          <pc:sldMk cId="4092314093" sldId="2523"/>
        </pc:sldMkLst>
        <pc:graphicFrameChg chg="mod modGraphic">
          <ac:chgData name="Aurelien Domont" userId="6da7715ce44349b3" providerId="LiveId" clId="{7CD043B0-6B74-4D9A-84AE-1D8FE229AAC4}" dt="2023-01-19T23:43:02.419" v="660" actId="207"/>
          <ac:graphicFrameMkLst>
            <pc:docMk/>
            <pc:sldMk cId="4092314093" sldId="2523"/>
            <ac:graphicFrameMk id="5" creationId="{CB3CE04B-695B-943C-FD13-E4ADE63F943C}"/>
          </ac:graphicFrameMkLst>
        </pc:graphicFrameChg>
      </pc:sldChg>
      <pc:sldChg chg="addSp modSp add mod">
        <pc:chgData name="Aurelien Domont" userId="6da7715ce44349b3" providerId="LiveId" clId="{7CD043B0-6B74-4D9A-84AE-1D8FE229AAC4}" dt="2023-01-19T23:50:18.191" v="736" actId="20577"/>
        <pc:sldMkLst>
          <pc:docMk/>
          <pc:sldMk cId="3391907502" sldId="2524"/>
        </pc:sldMkLst>
        <pc:spChg chg="add mod">
          <ac:chgData name="Aurelien Domont" userId="6da7715ce44349b3" providerId="LiveId" clId="{7CD043B0-6B74-4D9A-84AE-1D8FE229AAC4}" dt="2023-01-19T23:44:00.021" v="663"/>
          <ac:spMkLst>
            <pc:docMk/>
            <pc:sldMk cId="3391907502" sldId="2524"/>
            <ac:spMk id="2" creationId="{ECDF104A-9E59-E761-D36F-2E9810D370E5}"/>
          </ac:spMkLst>
        </pc:spChg>
        <pc:spChg chg="add mod">
          <ac:chgData name="Aurelien Domont" userId="6da7715ce44349b3" providerId="LiveId" clId="{7CD043B0-6B74-4D9A-84AE-1D8FE229AAC4}" dt="2023-01-19T23:49:55.596" v="729" actId="2711"/>
          <ac:spMkLst>
            <pc:docMk/>
            <pc:sldMk cId="3391907502" sldId="2524"/>
            <ac:spMk id="4" creationId="{E5145D74-FB43-E084-503A-425B1F67C568}"/>
          </ac:spMkLst>
        </pc:spChg>
        <pc:spChg chg="add mod">
          <ac:chgData name="Aurelien Domont" userId="6da7715ce44349b3" providerId="LiveId" clId="{7CD043B0-6B74-4D9A-84AE-1D8FE229AAC4}" dt="2023-01-19T23:49:55.596" v="729" actId="2711"/>
          <ac:spMkLst>
            <pc:docMk/>
            <pc:sldMk cId="3391907502" sldId="2524"/>
            <ac:spMk id="9" creationId="{6EEA698D-4E1E-F368-0FF4-EA23573E443C}"/>
          </ac:spMkLst>
        </pc:spChg>
        <pc:spChg chg="add mod">
          <ac:chgData name="Aurelien Domont" userId="6da7715ce44349b3" providerId="LiveId" clId="{7CD043B0-6B74-4D9A-84AE-1D8FE229AAC4}" dt="2023-01-19T23:50:18.191" v="736" actId="20577"/>
          <ac:spMkLst>
            <pc:docMk/>
            <pc:sldMk cId="3391907502" sldId="2524"/>
            <ac:spMk id="10" creationId="{202AD567-C1CF-6943-5B61-9EC751729222}"/>
          </ac:spMkLst>
        </pc:spChg>
        <pc:picChg chg="add mod">
          <ac:chgData name="Aurelien Domont" userId="6da7715ce44349b3" providerId="LiveId" clId="{7CD043B0-6B74-4D9A-84AE-1D8FE229AAC4}" dt="2023-01-19T23:44:56.016" v="674" actId="1035"/>
          <ac:picMkLst>
            <pc:docMk/>
            <pc:sldMk cId="3391907502" sldId="2524"/>
            <ac:picMk id="7" creationId="{A704C0AE-8749-F6D4-0200-FCCCAF04631D}"/>
          </ac:picMkLst>
        </pc:picChg>
        <pc:picChg chg="add mod">
          <ac:chgData name="Aurelien Domont" userId="6da7715ce44349b3" providerId="LiveId" clId="{7CD043B0-6B74-4D9A-84AE-1D8FE229AAC4}" dt="2023-01-19T23:45:25.730" v="680" actId="1076"/>
          <ac:picMkLst>
            <pc:docMk/>
            <pc:sldMk cId="3391907502" sldId="2524"/>
            <ac:picMk id="8" creationId="{B45617DD-93A6-5C00-17B4-53A224573594}"/>
          </ac:picMkLst>
        </pc:picChg>
      </pc:sldChg>
      <pc:sldChg chg="addSp delSp modSp add mod">
        <pc:chgData name="Aurelien Domont" userId="6da7715ce44349b3" providerId="LiveId" clId="{7CD043B0-6B74-4D9A-84AE-1D8FE229AAC4}" dt="2023-01-19T23:52:40.842" v="808" actId="1076"/>
        <pc:sldMkLst>
          <pc:docMk/>
          <pc:sldMk cId="2006761934" sldId="2525"/>
        </pc:sldMkLst>
        <pc:spChg chg="mod">
          <ac:chgData name="Aurelien Domont" userId="6da7715ce44349b3" providerId="LiveId" clId="{7CD043B0-6B74-4D9A-84AE-1D8FE229AAC4}" dt="2023-01-19T23:51:03.253" v="751" actId="20577"/>
          <ac:spMkLst>
            <pc:docMk/>
            <pc:sldMk cId="2006761934" sldId="2525"/>
            <ac:spMk id="2" creationId="{ECDF104A-9E59-E761-D36F-2E9810D370E5}"/>
          </ac:spMkLst>
        </pc:spChg>
        <pc:spChg chg="mod">
          <ac:chgData name="Aurelien Domont" userId="6da7715ce44349b3" providerId="LiveId" clId="{7CD043B0-6B74-4D9A-84AE-1D8FE229AAC4}" dt="2023-01-19T23:52:38.327" v="807" actId="1076"/>
          <ac:spMkLst>
            <pc:docMk/>
            <pc:sldMk cId="2006761934" sldId="2525"/>
            <ac:spMk id="4" creationId="{E5145D74-FB43-E084-503A-425B1F67C568}"/>
          </ac:spMkLst>
        </pc:spChg>
        <pc:spChg chg="add mod">
          <ac:chgData name="Aurelien Domont" userId="6da7715ce44349b3" providerId="LiveId" clId="{7CD043B0-6B74-4D9A-84AE-1D8FE229AAC4}" dt="2023-01-19T23:52:40.842" v="808" actId="1076"/>
          <ac:spMkLst>
            <pc:docMk/>
            <pc:sldMk cId="2006761934" sldId="2525"/>
            <ac:spMk id="6" creationId="{846DB13D-C967-0131-8941-52965E4694B7}"/>
          </ac:spMkLst>
        </pc:spChg>
        <pc:spChg chg="del">
          <ac:chgData name="Aurelien Domont" userId="6da7715ce44349b3" providerId="LiveId" clId="{7CD043B0-6B74-4D9A-84AE-1D8FE229AAC4}" dt="2023-01-19T23:51:59.823" v="802" actId="478"/>
          <ac:spMkLst>
            <pc:docMk/>
            <pc:sldMk cId="2006761934" sldId="2525"/>
            <ac:spMk id="9" creationId="{6EEA698D-4E1E-F368-0FF4-EA23573E443C}"/>
          </ac:spMkLst>
        </pc:spChg>
        <pc:spChg chg="del">
          <ac:chgData name="Aurelien Domont" userId="6da7715ce44349b3" providerId="LiveId" clId="{7CD043B0-6B74-4D9A-84AE-1D8FE229AAC4}" dt="2023-01-19T23:51:59.823" v="802" actId="478"/>
          <ac:spMkLst>
            <pc:docMk/>
            <pc:sldMk cId="2006761934" sldId="2525"/>
            <ac:spMk id="10" creationId="{202AD567-C1CF-6943-5B61-9EC751729222}"/>
          </ac:spMkLst>
        </pc:spChg>
      </pc:sldChg>
      <pc:sldChg chg="addSp modSp add mod">
        <pc:chgData name="Aurelien Domont" userId="6da7715ce44349b3" providerId="LiveId" clId="{7CD043B0-6B74-4D9A-84AE-1D8FE229AAC4}" dt="2023-01-20T03:57:13.897" v="3083"/>
        <pc:sldMkLst>
          <pc:docMk/>
          <pc:sldMk cId="3751701482" sldId="2526"/>
        </pc:sldMkLst>
        <pc:spChg chg="add mod">
          <ac:chgData name="Aurelien Domont" userId="6da7715ce44349b3" providerId="LiveId" clId="{7CD043B0-6B74-4D9A-84AE-1D8FE229AAC4}" dt="2023-01-20T03:46:52.665" v="3004"/>
          <ac:spMkLst>
            <pc:docMk/>
            <pc:sldMk cId="3751701482" sldId="2526"/>
            <ac:spMk id="2" creationId="{67C27260-4997-655D-3440-334EB0F58AA2}"/>
          </ac:spMkLst>
        </pc:spChg>
        <pc:spChg chg="mod">
          <ac:chgData name="Aurelien Domont" userId="6da7715ce44349b3" providerId="LiveId" clId="{7CD043B0-6B74-4D9A-84AE-1D8FE229AAC4}" dt="2023-01-20T02:49:29.904" v="2119"/>
          <ac:spMkLst>
            <pc:docMk/>
            <pc:sldMk cId="3751701482" sldId="2526"/>
            <ac:spMk id="59" creationId="{ED9FA0FE-FD6F-D8EE-C734-DDECE6B41390}"/>
          </ac:spMkLst>
        </pc:spChg>
        <pc:spChg chg="mod">
          <ac:chgData name="Aurelien Domont" userId="6da7715ce44349b3" providerId="LiveId" clId="{7CD043B0-6B74-4D9A-84AE-1D8FE229AAC4}" dt="2023-01-20T03:57:13.897" v="3083"/>
          <ac:spMkLst>
            <pc:docMk/>
            <pc:sldMk cId="3751701482" sldId="2526"/>
            <ac:spMk id="60" creationId="{70012F14-6ACF-648B-A0C3-9831F28FCDD5}"/>
          </ac:spMkLst>
        </pc:spChg>
        <pc:spChg chg="mod">
          <ac:chgData name="Aurelien Domont" userId="6da7715ce44349b3" providerId="LiveId" clId="{7CD043B0-6B74-4D9A-84AE-1D8FE229AAC4}" dt="2023-01-19T23:53:06.834" v="823" actId="1036"/>
          <ac:spMkLst>
            <pc:docMk/>
            <pc:sldMk cId="3751701482" sldId="2526"/>
            <ac:spMk id="66" creationId="{D2A8DFC7-27D0-2248-2089-0502807F476A}"/>
          </ac:spMkLst>
        </pc:spChg>
      </pc:sldChg>
      <pc:sldChg chg="addSp modSp add mod">
        <pc:chgData name="Aurelien Domont" userId="6da7715ce44349b3" providerId="LiveId" clId="{7CD043B0-6B74-4D9A-84AE-1D8FE229AAC4}" dt="2023-01-20T03:57:13.897" v="3083"/>
        <pc:sldMkLst>
          <pc:docMk/>
          <pc:sldMk cId="12014084" sldId="2527"/>
        </pc:sldMkLst>
        <pc:spChg chg="add mod">
          <ac:chgData name="Aurelien Domont" userId="6da7715ce44349b3" providerId="LiveId" clId="{7CD043B0-6B74-4D9A-84AE-1D8FE229AAC4}" dt="2023-01-20T03:46:55.219" v="3005"/>
          <ac:spMkLst>
            <pc:docMk/>
            <pc:sldMk cId="12014084" sldId="2527"/>
            <ac:spMk id="2" creationId="{A50F4E43-C0D1-24E2-6A77-B5C9A333B9CA}"/>
          </ac:spMkLst>
        </pc:spChg>
        <pc:spChg chg="mod">
          <ac:chgData name="Aurelien Domont" userId="6da7715ce44349b3" providerId="LiveId" clId="{7CD043B0-6B74-4D9A-84AE-1D8FE229AAC4}" dt="2023-01-20T02:49:29.904" v="2119"/>
          <ac:spMkLst>
            <pc:docMk/>
            <pc:sldMk cId="12014084" sldId="2527"/>
            <ac:spMk id="59" creationId="{ED9FA0FE-FD6F-D8EE-C734-DDECE6B41390}"/>
          </ac:spMkLst>
        </pc:spChg>
        <pc:spChg chg="mod">
          <ac:chgData name="Aurelien Domont" userId="6da7715ce44349b3" providerId="LiveId" clId="{7CD043B0-6B74-4D9A-84AE-1D8FE229AAC4}" dt="2023-01-20T03:57:13.897" v="3083"/>
          <ac:spMkLst>
            <pc:docMk/>
            <pc:sldMk cId="12014084" sldId="2527"/>
            <ac:spMk id="60" creationId="{70012F14-6ACF-648B-A0C3-9831F28FCDD5}"/>
          </ac:spMkLst>
        </pc:spChg>
        <pc:spChg chg="mod">
          <ac:chgData name="Aurelien Domont" userId="6da7715ce44349b3" providerId="LiveId" clId="{7CD043B0-6B74-4D9A-84AE-1D8FE229AAC4}" dt="2023-01-20T00:04:28.047" v="949" actId="1036"/>
          <ac:spMkLst>
            <pc:docMk/>
            <pc:sldMk cId="12014084" sldId="2527"/>
            <ac:spMk id="66" creationId="{D2A8DFC7-27D0-2248-2089-0502807F476A}"/>
          </ac:spMkLst>
        </pc:spChg>
      </pc:sldChg>
      <pc:sldChg chg="addSp delSp modSp add mod">
        <pc:chgData name="Aurelien Domont" userId="6da7715ce44349b3" providerId="LiveId" clId="{7CD043B0-6B74-4D9A-84AE-1D8FE229AAC4}" dt="2023-01-20T00:26:40.353" v="1040" actId="790"/>
        <pc:sldMkLst>
          <pc:docMk/>
          <pc:sldMk cId="1518822418" sldId="2528"/>
        </pc:sldMkLst>
        <pc:spChg chg="add mod">
          <ac:chgData name="Aurelien Domont" userId="6da7715ce44349b3" providerId="LiveId" clId="{7CD043B0-6B74-4D9A-84AE-1D8FE229AAC4}" dt="2023-01-20T00:19:04.620" v="1003" actId="403"/>
          <ac:spMkLst>
            <pc:docMk/>
            <pc:sldMk cId="1518822418" sldId="2528"/>
            <ac:spMk id="2" creationId="{21B6A16B-BE7F-D0DA-AAF1-AC27525A0736}"/>
          </ac:spMkLst>
        </pc:spChg>
        <pc:spChg chg="del">
          <ac:chgData name="Aurelien Domont" userId="6da7715ce44349b3" providerId="LiveId" clId="{7CD043B0-6B74-4D9A-84AE-1D8FE229AAC4}" dt="2023-01-20T00:18:11.359" v="995" actId="478"/>
          <ac:spMkLst>
            <pc:docMk/>
            <pc:sldMk cId="1518822418" sldId="2528"/>
            <ac:spMk id="4" creationId="{629E74D2-4BEF-D64C-79A7-70C0556AF5EE}"/>
          </ac:spMkLst>
        </pc:spChg>
        <pc:spChg chg="del">
          <ac:chgData name="Aurelien Domont" userId="6da7715ce44349b3" providerId="LiveId" clId="{7CD043B0-6B74-4D9A-84AE-1D8FE229AAC4}" dt="2023-01-20T00:18:13.165" v="996" actId="478"/>
          <ac:spMkLst>
            <pc:docMk/>
            <pc:sldMk cId="1518822418" sldId="2528"/>
            <ac:spMk id="8" creationId="{01EB73AB-3B93-C179-4DA6-87CE2ABF4E69}"/>
          </ac:spMkLst>
        </pc:spChg>
        <pc:spChg chg="add mod">
          <ac:chgData name="Aurelien Domont" userId="6da7715ce44349b3" providerId="LiveId" clId="{7CD043B0-6B74-4D9A-84AE-1D8FE229AAC4}" dt="2023-01-20T00:20:27.074" v="1012" actId="108"/>
          <ac:spMkLst>
            <pc:docMk/>
            <pc:sldMk cId="1518822418" sldId="2528"/>
            <ac:spMk id="9" creationId="{04C4356B-21A2-A883-60C7-1F1D14AFE3A2}"/>
          </ac:spMkLst>
        </pc:spChg>
        <pc:spChg chg="add mod">
          <ac:chgData name="Aurelien Domont" userId="6da7715ce44349b3" providerId="LiveId" clId="{7CD043B0-6B74-4D9A-84AE-1D8FE229AAC4}" dt="2023-01-20T00:20:33.076" v="1013" actId="108"/>
          <ac:spMkLst>
            <pc:docMk/>
            <pc:sldMk cId="1518822418" sldId="2528"/>
            <ac:spMk id="10" creationId="{16A80B6F-814F-B966-4178-42D4E16B6E7C}"/>
          </ac:spMkLst>
        </pc:spChg>
        <pc:spChg chg="add mod">
          <ac:chgData name="Aurelien Domont" userId="6da7715ce44349b3" providerId="LiveId" clId="{7CD043B0-6B74-4D9A-84AE-1D8FE229AAC4}" dt="2023-01-20T00:20:33.698" v="1014" actId="108"/>
          <ac:spMkLst>
            <pc:docMk/>
            <pc:sldMk cId="1518822418" sldId="2528"/>
            <ac:spMk id="11" creationId="{5EA62624-4816-82D2-2462-1FE8E189CF67}"/>
          </ac:spMkLst>
        </pc:spChg>
        <pc:spChg chg="add mod">
          <ac:chgData name="Aurelien Domont" userId="6da7715ce44349b3" providerId="LiveId" clId="{7CD043B0-6B74-4D9A-84AE-1D8FE229AAC4}" dt="2023-01-20T00:19:00.387" v="1002" actId="403"/>
          <ac:spMkLst>
            <pc:docMk/>
            <pc:sldMk cId="1518822418" sldId="2528"/>
            <ac:spMk id="12" creationId="{974224E9-074C-6049-8407-C168691DEFF2}"/>
          </ac:spMkLst>
        </pc:spChg>
        <pc:spChg chg="add mod">
          <ac:chgData name="Aurelien Domont" userId="6da7715ce44349b3" providerId="LiveId" clId="{7CD043B0-6B74-4D9A-84AE-1D8FE229AAC4}" dt="2023-01-20T00:20:38.493" v="1016" actId="108"/>
          <ac:spMkLst>
            <pc:docMk/>
            <pc:sldMk cId="1518822418" sldId="2528"/>
            <ac:spMk id="14" creationId="{10256343-1BE2-064C-52D5-865FE92B8333}"/>
          </ac:spMkLst>
        </pc:spChg>
        <pc:spChg chg="add mod">
          <ac:chgData name="Aurelien Domont" userId="6da7715ce44349b3" providerId="LiveId" clId="{7CD043B0-6B74-4D9A-84AE-1D8FE229AAC4}" dt="2023-01-20T00:20:39.086" v="1017" actId="108"/>
          <ac:spMkLst>
            <pc:docMk/>
            <pc:sldMk cId="1518822418" sldId="2528"/>
            <ac:spMk id="15" creationId="{405C7EC2-6727-F2C4-90DA-3D95E800838C}"/>
          </ac:spMkLst>
        </pc:spChg>
        <pc:spChg chg="mod">
          <ac:chgData name="Aurelien Domont" userId="6da7715ce44349b3" providerId="LiveId" clId="{7CD043B0-6B74-4D9A-84AE-1D8FE229AAC4}" dt="2023-01-20T00:18:08.198" v="994" actId="20577"/>
          <ac:spMkLst>
            <pc:docMk/>
            <pc:sldMk cId="1518822418" sldId="2528"/>
            <ac:spMk id="16" creationId="{6C2BB713-9637-4B9B-938F-E9768876782A}"/>
          </ac:spMkLst>
        </pc:spChg>
        <pc:spChg chg="add mod">
          <ac:chgData name="Aurelien Domont" userId="6da7715ce44349b3" providerId="LiveId" clId="{7CD043B0-6B74-4D9A-84AE-1D8FE229AAC4}" dt="2023-01-20T00:26:40.353" v="1040" actId="790"/>
          <ac:spMkLst>
            <pc:docMk/>
            <pc:sldMk cId="1518822418" sldId="2528"/>
            <ac:spMk id="17" creationId="{066A4CB4-5030-F344-473F-1DF6600BF211}"/>
          </ac:spMkLst>
        </pc:spChg>
        <pc:spChg chg="add mod">
          <ac:chgData name="Aurelien Domont" userId="6da7715ce44349b3" providerId="LiveId" clId="{7CD043B0-6B74-4D9A-84AE-1D8FE229AAC4}" dt="2023-01-20T00:20:34.420" v="1015" actId="108"/>
          <ac:spMkLst>
            <pc:docMk/>
            <pc:sldMk cId="1518822418" sldId="2528"/>
            <ac:spMk id="18" creationId="{011FFFF2-93BE-47B0-1B0D-866D9BFE97C9}"/>
          </ac:spMkLst>
        </pc:spChg>
        <pc:spChg chg="add mod">
          <ac:chgData name="Aurelien Domont" userId="6da7715ce44349b3" providerId="LiveId" clId="{7CD043B0-6B74-4D9A-84AE-1D8FE229AAC4}" dt="2023-01-20T00:20:40.081" v="1019" actId="108"/>
          <ac:spMkLst>
            <pc:docMk/>
            <pc:sldMk cId="1518822418" sldId="2528"/>
            <ac:spMk id="19" creationId="{27E41AA0-BD8E-AB48-588C-4424BB9B0C96}"/>
          </ac:spMkLst>
        </pc:spChg>
        <pc:grpChg chg="del">
          <ac:chgData name="Aurelien Domont" userId="6da7715ce44349b3" providerId="LiveId" clId="{7CD043B0-6B74-4D9A-84AE-1D8FE229AAC4}" dt="2023-01-20T00:18:11.359" v="995" actId="478"/>
          <ac:grpSpMkLst>
            <pc:docMk/>
            <pc:sldMk cId="1518822418" sldId="2528"/>
            <ac:grpSpMk id="5" creationId="{676DD684-C666-571C-F41E-BF8EE4C26F1F}"/>
          </ac:grpSpMkLst>
        </pc:grpChg>
      </pc:sldChg>
      <pc:sldChg chg="addSp delSp modSp add mod">
        <pc:chgData name="Aurelien Domont" userId="6da7715ce44349b3" providerId="LiveId" clId="{7CD043B0-6B74-4D9A-84AE-1D8FE229AAC4}" dt="2023-01-20T00:22:25.352" v="1035" actId="403"/>
        <pc:sldMkLst>
          <pc:docMk/>
          <pc:sldMk cId="218914048" sldId="2529"/>
        </pc:sldMkLst>
        <pc:spChg chg="del">
          <ac:chgData name="Aurelien Domont" userId="6da7715ce44349b3" providerId="LiveId" clId="{7CD043B0-6B74-4D9A-84AE-1D8FE229AAC4}" dt="2023-01-20T00:21:24.019" v="1029" actId="478"/>
          <ac:spMkLst>
            <pc:docMk/>
            <pc:sldMk cId="218914048" sldId="2529"/>
            <ac:spMk id="2" creationId="{21B6A16B-BE7F-D0DA-AAF1-AC27525A0736}"/>
          </ac:spMkLst>
        </pc:spChg>
        <pc:spChg chg="add mod">
          <ac:chgData name="Aurelien Domont" userId="6da7715ce44349b3" providerId="LiveId" clId="{7CD043B0-6B74-4D9A-84AE-1D8FE229AAC4}" dt="2023-01-20T00:22:25.352" v="1035" actId="403"/>
          <ac:spMkLst>
            <pc:docMk/>
            <pc:sldMk cId="218914048" sldId="2529"/>
            <ac:spMk id="4" creationId="{FE6299AD-A758-89E1-9748-4C3EBE94DC8D}"/>
          </ac:spMkLst>
        </pc:spChg>
        <pc:spChg chg="del">
          <ac:chgData name="Aurelien Domont" userId="6da7715ce44349b3" providerId="LiveId" clId="{7CD043B0-6B74-4D9A-84AE-1D8FE229AAC4}" dt="2023-01-20T00:21:24.019" v="1029" actId="478"/>
          <ac:spMkLst>
            <pc:docMk/>
            <pc:sldMk cId="218914048" sldId="2529"/>
            <ac:spMk id="9" creationId="{04C4356B-21A2-A883-60C7-1F1D14AFE3A2}"/>
          </ac:spMkLst>
        </pc:spChg>
        <pc:spChg chg="del">
          <ac:chgData name="Aurelien Domont" userId="6da7715ce44349b3" providerId="LiveId" clId="{7CD043B0-6B74-4D9A-84AE-1D8FE229AAC4}" dt="2023-01-20T00:21:24.019" v="1029" actId="478"/>
          <ac:spMkLst>
            <pc:docMk/>
            <pc:sldMk cId="218914048" sldId="2529"/>
            <ac:spMk id="10" creationId="{16A80B6F-814F-B966-4178-42D4E16B6E7C}"/>
          </ac:spMkLst>
        </pc:spChg>
        <pc:spChg chg="del">
          <ac:chgData name="Aurelien Domont" userId="6da7715ce44349b3" providerId="LiveId" clId="{7CD043B0-6B74-4D9A-84AE-1D8FE229AAC4}" dt="2023-01-20T00:21:24.019" v="1029" actId="478"/>
          <ac:spMkLst>
            <pc:docMk/>
            <pc:sldMk cId="218914048" sldId="2529"/>
            <ac:spMk id="11" creationId="{5EA62624-4816-82D2-2462-1FE8E189CF67}"/>
          </ac:spMkLst>
        </pc:spChg>
        <pc:spChg chg="del">
          <ac:chgData name="Aurelien Domont" userId="6da7715ce44349b3" providerId="LiveId" clId="{7CD043B0-6B74-4D9A-84AE-1D8FE229AAC4}" dt="2023-01-20T00:21:24.019" v="1029" actId="478"/>
          <ac:spMkLst>
            <pc:docMk/>
            <pc:sldMk cId="218914048" sldId="2529"/>
            <ac:spMk id="12" creationId="{974224E9-074C-6049-8407-C168691DEFF2}"/>
          </ac:spMkLst>
        </pc:spChg>
        <pc:spChg chg="del">
          <ac:chgData name="Aurelien Domont" userId="6da7715ce44349b3" providerId="LiveId" clId="{7CD043B0-6B74-4D9A-84AE-1D8FE229AAC4}" dt="2023-01-20T00:21:24.019" v="1029" actId="478"/>
          <ac:spMkLst>
            <pc:docMk/>
            <pc:sldMk cId="218914048" sldId="2529"/>
            <ac:spMk id="14" creationId="{10256343-1BE2-064C-52D5-865FE92B8333}"/>
          </ac:spMkLst>
        </pc:spChg>
        <pc:spChg chg="del">
          <ac:chgData name="Aurelien Domont" userId="6da7715ce44349b3" providerId="LiveId" clId="{7CD043B0-6B74-4D9A-84AE-1D8FE229AAC4}" dt="2023-01-20T00:21:24.019" v="1029" actId="478"/>
          <ac:spMkLst>
            <pc:docMk/>
            <pc:sldMk cId="218914048" sldId="2529"/>
            <ac:spMk id="15" creationId="{405C7EC2-6727-F2C4-90DA-3D95E800838C}"/>
          </ac:spMkLst>
        </pc:spChg>
        <pc:spChg chg="mod">
          <ac:chgData name="Aurelien Domont" userId="6da7715ce44349b3" providerId="LiveId" clId="{7CD043B0-6B74-4D9A-84AE-1D8FE229AAC4}" dt="2023-01-20T00:21:17.373" v="1028" actId="20577"/>
          <ac:spMkLst>
            <pc:docMk/>
            <pc:sldMk cId="218914048" sldId="2529"/>
            <ac:spMk id="16" creationId="{6C2BB713-9637-4B9B-938F-E9768876782A}"/>
          </ac:spMkLst>
        </pc:spChg>
        <pc:spChg chg="del">
          <ac:chgData name="Aurelien Domont" userId="6da7715ce44349b3" providerId="LiveId" clId="{7CD043B0-6B74-4D9A-84AE-1D8FE229AAC4}" dt="2023-01-20T00:21:24.019" v="1029" actId="478"/>
          <ac:spMkLst>
            <pc:docMk/>
            <pc:sldMk cId="218914048" sldId="2529"/>
            <ac:spMk id="17" creationId="{066A4CB4-5030-F344-473F-1DF6600BF211}"/>
          </ac:spMkLst>
        </pc:spChg>
        <pc:spChg chg="del">
          <ac:chgData name="Aurelien Domont" userId="6da7715ce44349b3" providerId="LiveId" clId="{7CD043B0-6B74-4D9A-84AE-1D8FE229AAC4}" dt="2023-01-20T00:21:24.019" v="1029" actId="478"/>
          <ac:spMkLst>
            <pc:docMk/>
            <pc:sldMk cId="218914048" sldId="2529"/>
            <ac:spMk id="18" creationId="{011FFFF2-93BE-47B0-1B0D-866D9BFE97C9}"/>
          </ac:spMkLst>
        </pc:spChg>
        <pc:spChg chg="del">
          <ac:chgData name="Aurelien Domont" userId="6da7715ce44349b3" providerId="LiveId" clId="{7CD043B0-6B74-4D9A-84AE-1D8FE229AAC4}" dt="2023-01-20T00:21:24.019" v="1029" actId="478"/>
          <ac:spMkLst>
            <pc:docMk/>
            <pc:sldMk cId="218914048" sldId="2529"/>
            <ac:spMk id="19" creationId="{27E41AA0-BD8E-AB48-588C-4424BB9B0C96}"/>
          </ac:spMkLst>
        </pc:spChg>
      </pc:sldChg>
      <pc:sldChg chg="addSp modSp add mod">
        <pc:chgData name="Aurelien Domont" userId="6da7715ce44349b3" providerId="LiveId" clId="{7CD043B0-6B74-4D9A-84AE-1D8FE229AAC4}" dt="2023-01-20T03:57:13.897" v="3083"/>
        <pc:sldMkLst>
          <pc:docMk/>
          <pc:sldMk cId="3091794586" sldId="2530"/>
        </pc:sldMkLst>
        <pc:spChg chg="add mod">
          <ac:chgData name="Aurelien Domont" userId="6da7715ce44349b3" providerId="LiveId" clId="{7CD043B0-6B74-4D9A-84AE-1D8FE229AAC4}" dt="2023-01-20T03:46:58.412" v="3006"/>
          <ac:spMkLst>
            <pc:docMk/>
            <pc:sldMk cId="3091794586" sldId="2530"/>
            <ac:spMk id="2" creationId="{B562D59D-9F61-77E9-2995-D2C58876CAD3}"/>
          </ac:spMkLst>
        </pc:spChg>
        <pc:spChg chg="mod">
          <ac:chgData name="Aurelien Domont" userId="6da7715ce44349b3" providerId="LiveId" clId="{7CD043B0-6B74-4D9A-84AE-1D8FE229AAC4}" dt="2023-01-20T02:49:29.904" v="2119"/>
          <ac:spMkLst>
            <pc:docMk/>
            <pc:sldMk cId="3091794586" sldId="2530"/>
            <ac:spMk id="59" creationId="{ED9FA0FE-FD6F-D8EE-C734-DDECE6B41390}"/>
          </ac:spMkLst>
        </pc:spChg>
        <pc:spChg chg="mod">
          <ac:chgData name="Aurelien Domont" userId="6da7715ce44349b3" providerId="LiveId" clId="{7CD043B0-6B74-4D9A-84AE-1D8FE229AAC4}" dt="2023-01-20T03:57:13.897" v="3083"/>
          <ac:spMkLst>
            <pc:docMk/>
            <pc:sldMk cId="3091794586" sldId="2530"/>
            <ac:spMk id="60" creationId="{70012F14-6ACF-648B-A0C3-9831F28FCDD5}"/>
          </ac:spMkLst>
        </pc:spChg>
        <pc:spChg chg="mod">
          <ac:chgData name="Aurelien Domont" userId="6da7715ce44349b3" providerId="LiveId" clId="{7CD043B0-6B74-4D9A-84AE-1D8FE229AAC4}" dt="2023-01-20T00:30:20.610" v="1055" actId="1036"/>
          <ac:spMkLst>
            <pc:docMk/>
            <pc:sldMk cId="3091794586" sldId="2530"/>
            <ac:spMk id="66" creationId="{D2A8DFC7-27D0-2248-2089-0502807F476A}"/>
          </ac:spMkLst>
        </pc:spChg>
      </pc:sldChg>
      <pc:sldChg chg="modSp add mod">
        <pc:chgData name="Aurelien Domont" userId="6da7715ce44349b3" providerId="LiveId" clId="{7CD043B0-6B74-4D9A-84AE-1D8FE229AAC4}" dt="2023-01-20T00:31:26.621" v="1068"/>
        <pc:sldMkLst>
          <pc:docMk/>
          <pc:sldMk cId="3438752713" sldId="2531"/>
        </pc:sldMkLst>
        <pc:spChg chg="mod">
          <ac:chgData name="Aurelien Domont" userId="6da7715ce44349b3" providerId="LiveId" clId="{7CD043B0-6B74-4D9A-84AE-1D8FE229AAC4}" dt="2023-01-20T00:31:26.621" v="1068"/>
          <ac:spMkLst>
            <pc:docMk/>
            <pc:sldMk cId="3438752713" sldId="2531"/>
            <ac:spMk id="8" creationId="{01EB73AB-3B93-C179-4DA6-87CE2ABF4E69}"/>
          </ac:spMkLst>
        </pc:spChg>
        <pc:spChg chg="mod">
          <ac:chgData name="Aurelien Domont" userId="6da7715ce44349b3" providerId="LiveId" clId="{7CD043B0-6B74-4D9A-84AE-1D8FE229AAC4}" dt="2023-01-20T00:31:20.063" v="1067" actId="20577"/>
          <ac:spMkLst>
            <pc:docMk/>
            <pc:sldMk cId="3438752713" sldId="2531"/>
            <ac:spMk id="16" creationId="{6C2BB713-9637-4B9B-938F-E9768876782A}"/>
          </ac:spMkLst>
        </pc:spChg>
      </pc:sldChg>
      <pc:sldChg chg="addSp delSp modSp add mod">
        <pc:chgData name="Aurelien Domont" userId="6da7715ce44349b3" providerId="LiveId" clId="{7CD043B0-6B74-4D9A-84AE-1D8FE229AAC4}" dt="2023-01-20T00:32:05.739" v="1084" actId="207"/>
        <pc:sldMkLst>
          <pc:docMk/>
          <pc:sldMk cId="114241174" sldId="2532"/>
        </pc:sldMkLst>
        <pc:spChg chg="add mod">
          <ac:chgData name="Aurelien Domont" userId="6da7715ce44349b3" providerId="LiveId" clId="{7CD043B0-6B74-4D9A-84AE-1D8FE229AAC4}" dt="2023-01-20T00:32:05.739" v="1084" actId="207"/>
          <ac:spMkLst>
            <pc:docMk/>
            <pc:sldMk cId="114241174" sldId="2532"/>
            <ac:spMk id="2" creationId="{2C6F6A95-F0F0-2B63-F3A9-02D065C85F78}"/>
          </ac:spMkLst>
        </pc:spChg>
        <pc:spChg chg="del">
          <ac:chgData name="Aurelien Domont" userId="6da7715ce44349b3" providerId="LiveId" clId="{7CD043B0-6B74-4D9A-84AE-1D8FE229AAC4}" dt="2023-01-20T00:31:46.351" v="1081" actId="478"/>
          <ac:spMkLst>
            <pc:docMk/>
            <pc:sldMk cId="114241174" sldId="2532"/>
            <ac:spMk id="4" creationId="{629E74D2-4BEF-D64C-79A7-70C0556AF5EE}"/>
          </ac:spMkLst>
        </pc:spChg>
        <pc:spChg chg="del">
          <ac:chgData name="Aurelien Domont" userId="6da7715ce44349b3" providerId="LiveId" clId="{7CD043B0-6B74-4D9A-84AE-1D8FE229AAC4}" dt="2023-01-20T00:31:46.351" v="1081" actId="478"/>
          <ac:spMkLst>
            <pc:docMk/>
            <pc:sldMk cId="114241174" sldId="2532"/>
            <ac:spMk id="8" creationId="{01EB73AB-3B93-C179-4DA6-87CE2ABF4E69}"/>
          </ac:spMkLst>
        </pc:spChg>
        <pc:spChg chg="add mod">
          <ac:chgData name="Aurelien Domont" userId="6da7715ce44349b3" providerId="LiveId" clId="{7CD043B0-6B74-4D9A-84AE-1D8FE229AAC4}" dt="2023-01-20T00:32:05.739" v="1084" actId="207"/>
          <ac:spMkLst>
            <pc:docMk/>
            <pc:sldMk cId="114241174" sldId="2532"/>
            <ac:spMk id="9" creationId="{E2850080-E3F2-A2AA-AC40-8C36B1F06E22}"/>
          </ac:spMkLst>
        </pc:spChg>
        <pc:spChg chg="add mod">
          <ac:chgData name="Aurelien Domont" userId="6da7715ce44349b3" providerId="LiveId" clId="{7CD043B0-6B74-4D9A-84AE-1D8FE229AAC4}" dt="2023-01-20T00:32:05.739" v="1084" actId="207"/>
          <ac:spMkLst>
            <pc:docMk/>
            <pc:sldMk cId="114241174" sldId="2532"/>
            <ac:spMk id="10" creationId="{2DCC5F5B-4EE6-925A-9842-85E3FBD36043}"/>
          </ac:spMkLst>
        </pc:spChg>
        <pc:spChg chg="add mod">
          <ac:chgData name="Aurelien Domont" userId="6da7715ce44349b3" providerId="LiveId" clId="{7CD043B0-6B74-4D9A-84AE-1D8FE229AAC4}" dt="2023-01-20T00:31:51.435" v="1082"/>
          <ac:spMkLst>
            <pc:docMk/>
            <pc:sldMk cId="114241174" sldId="2532"/>
            <ac:spMk id="11" creationId="{3AD51340-0E9C-4DB8-69D6-3919A5B62EFB}"/>
          </ac:spMkLst>
        </pc:spChg>
        <pc:spChg chg="add mod">
          <ac:chgData name="Aurelien Domont" userId="6da7715ce44349b3" providerId="LiveId" clId="{7CD043B0-6B74-4D9A-84AE-1D8FE229AAC4}" dt="2023-01-20T00:31:51.435" v="1082"/>
          <ac:spMkLst>
            <pc:docMk/>
            <pc:sldMk cId="114241174" sldId="2532"/>
            <ac:spMk id="12" creationId="{3CA19FC7-76BA-486F-C4AF-5D09B117E30D}"/>
          </ac:spMkLst>
        </pc:spChg>
        <pc:spChg chg="add mod">
          <ac:chgData name="Aurelien Domont" userId="6da7715ce44349b3" providerId="LiveId" clId="{7CD043B0-6B74-4D9A-84AE-1D8FE229AAC4}" dt="2023-01-20T00:32:05.739" v="1084" actId="207"/>
          <ac:spMkLst>
            <pc:docMk/>
            <pc:sldMk cId="114241174" sldId="2532"/>
            <ac:spMk id="14" creationId="{4E14FA1D-86F2-982E-9B3B-B460D4063A53}"/>
          </ac:spMkLst>
        </pc:spChg>
        <pc:spChg chg="add mod">
          <ac:chgData name="Aurelien Domont" userId="6da7715ce44349b3" providerId="LiveId" clId="{7CD043B0-6B74-4D9A-84AE-1D8FE229AAC4}" dt="2023-01-20T00:31:51.435" v="1082"/>
          <ac:spMkLst>
            <pc:docMk/>
            <pc:sldMk cId="114241174" sldId="2532"/>
            <ac:spMk id="15" creationId="{79437310-8699-3D88-73A0-6FC09AF0B15C}"/>
          </ac:spMkLst>
        </pc:spChg>
        <pc:spChg chg="mod">
          <ac:chgData name="Aurelien Domont" userId="6da7715ce44349b3" providerId="LiveId" clId="{7CD043B0-6B74-4D9A-84AE-1D8FE229AAC4}" dt="2023-01-20T00:31:43.313" v="1080" actId="20577"/>
          <ac:spMkLst>
            <pc:docMk/>
            <pc:sldMk cId="114241174" sldId="2532"/>
            <ac:spMk id="16" creationId="{6C2BB713-9637-4B9B-938F-E9768876782A}"/>
          </ac:spMkLst>
        </pc:spChg>
        <pc:spChg chg="add mod">
          <ac:chgData name="Aurelien Domont" userId="6da7715ce44349b3" providerId="LiveId" clId="{7CD043B0-6B74-4D9A-84AE-1D8FE229AAC4}" dt="2023-01-20T00:31:51.435" v="1082"/>
          <ac:spMkLst>
            <pc:docMk/>
            <pc:sldMk cId="114241174" sldId="2532"/>
            <ac:spMk id="17" creationId="{79A3743F-46B9-10F6-4AC6-B48A76E66958}"/>
          </ac:spMkLst>
        </pc:spChg>
        <pc:spChg chg="add mod">
          <ac:chgData name="Aurelien Domont" userId="6da7715ce44349b3" providerId="LiveId" clId="{7CD043B0-6B74-4D9A-84AE-1D8FE229AAC4}" dt="2023-01-20T00:32:05.739" v="1084" actId="207"/>
          <ac:spMkLst>
            <pc:docMk/>
            <pc:sldMk cId="114241174" sldId="2532"/>
            <ac:spMk id="19" creationId="{10ECE868-1D8B-491D-E8B2-91A631143294}"/>
          </ac:spMkLst>
        </pc:spChg>
        <pc:spChg chg="add mod">
          <ac:chgData name="Aurelien Domont" userId="6da7715ce44349b3" providerId="LiveId" clId="{7CD043B0-6B74-4D9A-84AE-1D8FE229AAC4}" dt="2023-01-20T00:31:51.435" v="1082"/>
          <ac:spMkLst>
            <pc:docMk/>
            <pc:sldMk cId="114241174" sldId="2532"/>
            <ac:spMk id="20" creationId="{F66C0503-CFBA-002B-4B48-2040C768ACA4}"/>
          </ac:spMkLst>
        </pc:spChg>
        <pc:grpChg chg="del">
          <ac:chgData name="Aurelien Domont" userId="6da7715ce44349b3" providerId="LiveId" clId="{7CD043B0-6B74-4D9A-84AE-1D8FE229AAC4}" dt="2023-01-20T00:31:46.351" v="1081" actId="478"/>
          <ac:grpSpMkLst>
            <pc:docMk/>
            <pc:sldMk cId="114241174" sldId="2532"/>
            <ac:grpSpMk id="5" creationId="{676DD684-C666-571C-F41E-BF8EE4C26F1F}"/>
          </ac:grpSpMkLst>
        </pc:grpChg>
        <pc:cxnChg chg="add del mod">
          <ac:chgData name="Aurelien Domont" userId="6da7715ce44349b3" providerId="LiveId" clId="{7CD043B0-6B74-4D9A-84AE-1D8FE229AAC4}" dt="2023-01-20T00:31:57.469" v="1083" actId="478"/>
          <ac:cxnSpMkLst>
            <pc:docMk/>
            <pc:sldMk cId="114241174" sldId="2532"/>
            <ac:cxnSpMk id="18" creationId="{9F8AECAD-AB50-33D6-5C37-97BF589133D0}"/>
          </ac:cxnSpMkLst>
        </pc:cxnChg>
      </pc:sldChg>
      <pc:sldChg chg="addSp modSp add mod">
        <pc:chgData name="Aurelien Domont" userId="6da7715ce44349b3" providerId="LiveId" clId="{7CD043B0-6B74-4D9A-84AE-1D8FE229AAC4}" dt="2023-01-20T03:57:13.897" v="3083"/>
        <pc:sldMkLst>
          <pc:docMk/>
          <pc:sldMk cId="1898338050" sldId="2533"/>
        </pc:sldMkLst>
        <pc:spChg chg="add mod">
          <ac:chgData name="Aurelien Domont" userId="6da7715ce44349b3" providerId="LiveId" clId="{7CD043B0-6B74-4D9A-84AE-1D8FE229AAC4}" dt="2023-01-20T03:47:00.819" v="3007"/>
          <ac:spMkLst>
            <pc:docMk/>
            <pc:sldMk cId="1898338050" sldId="2533"/>
            <ac:spMk id="2" creationId="{1BA5BF2A-6707-9AA7-3FD0-DA517388A963}"/>
          </ac:spMkLst>
        </pc:spChg>
        <pc:spChg chg="mod">
          <ac:chgData name="Aurelien Domont" userId="6da7715ce44349b3" providerId="LiveId" clId="{7CD043B0-6B74-4D9A-84AE-1D8FE229AAC4}" dt="2023-01-20T02:49:29.904" v="2119"/>
          <ac:spMkLst>
            <pc:docMk/>
            <pc:sldMk cId="1898338050" sldId="2533"/>
            <ac:spMk id="59" creationId="{ED9FA0FE-FD6F-D8EE-C734-DDECE6B41390}"/>
          </ac:spMkLst>
        </pc:spChg>
        <pc:spChg chg="mod">
          <ac:chgData name="Aurelien Domont" userId="6da7715ce44349b3" providerId="LiveId" clId="{7CD043B0-6B74-4D9A-84AE-1D8FE229AAC4}" dt="2023-01-20T03:57:13.897" v="3083"/>
          <ac:spMkLst>
            <pc:docMk/>
            <pc:sldMk cId="1898338050" sldId="2533"/>
            <ac:spMk id="60" creationId="{70012F14-6ACF-648B-A0C3-9831F28FCDD5}"/>
          </ac:spMkLst>
        </pc:spChg>
        <pc:spChg chg="mod">
          <ac:chgData name="Aurelien Domont" userId="6da7715ce44349b3" providerId="LiveId" clId="{7CD043B0-6B74-4D9A-84AE-1D8FE229AAC4}" dt="2023-01-20T00:33:26.477" v="1097" actId="1035"/>
          <ac:spMkLst>
            <pc:docMk/>
            <pc:sldMk cId="1898338050" sldId="2533"/>
            <ac:spMk id="66" creationId="{D2A8DFC7-27D0-2248-2089-0502807F476A}"/>
          </ac:spMkLst>
        </pc:spChg>
      </pc:sldChg>
      <pc:sldChg chg="addSp delSp modSp add mod">
        <pc:chgData name="Aurelien Domont" userId="6da7715ce44349b3" providerId="LiveId" clId="{7CD043B0-6B74-4D9A-84AE-1D8FE229AAC4}" dt="2023-01-20T01:39:39.322" v="1133" actId="20577"/>
        <pc:sldMkLst>
          <pc:docMk/>
          <pc:sldMk cId="3710951792" sldId="2534"/>
        </pc:sldMkLst>
        <pc:spChg chg="add del mod">
          <ac:chgData name="Aurelien Domont" userId="6da7715ce44349b3" providerId="LiveId" clId="{7CD043B0-6B74-4D9A-84AE-1D8FE229AAC4}" dt="2023-01-20T01:38:43.643" v="1130" actId="478"/>
          <ac:spMkLst>
            <pc:docMk/>
            <pc:sldMk cId="3710951792" sldId="2534"/>
            <ac:spMk id="2" creationId="{01A9661B-B795-1A61-2929-01F61A342FA2}"/>
          </ac:spMkLst>
        </pc:spChg>
        <pc:spChg chg="del">
          <ac:chgData name="Aurelien Domont" userId="6da7715ce44349b3" providerId="LiveId" clId="{7CD043B0-6B74-4D9A-84AE-1D8FE229AAC4}" dt="2023-01-20T01:37:45.734" v="1120" actId="478"/>
          <ac:spMkLst>
            <pc:docMk/>
            <pc:sldMk cId="3710951792" sldId="2534"/>
            <ac:spMk id="4" creationId="{629E74D2-4BEF-D64C-79A7-70C0556AF5EE}"/>
          </ac:spMkLst>
        </pc:spChg>
        <pc:spChg chg="del mod">
          <ac:chgData name="Aurelien Domont" userId="6da7715ce44349b3" providerId="LiveId" clId="{7CD043B0-6B74-4D9A-84AE-1D8FE229AAC4}" dt="2023-01-20T01:37:47.874" v="1121" actId="478"/>
          <ac:spMkLst>
            <pc:docMk/>
            <pc:sldMk cId="3710951792" sldId="2534"/>
            <ac:spMk id="8" creationId="{01EB73AB-3B93-C179-4DA6-87CE2ABF4E69}"/>
          </ac:spMkLst>
        </pc:spChg>
        <pc:spChg chg="add mod">
          <ac:chgData name="Aurelien Domont" userId="6da7715ce44349b3" providerId="LiveId" clId="{7CD043B0-6B74-4D9A-84AE-1D8FE229AAC4}" dt="2023-01-20T01:39:39.322" v="1133" actId="20577"/>
          <ac:spMkLst>
            <pc:docMk/>
            <pc:sldMk cId="3710951792" sldId="2534"/>
            <ac:spMk id="9" creationId="{264AD83F-2678-C45A-8A97-0D84D5BCC0DF}"/>
          </ac:spMkLst>
        </pc:spChg>
        <pc:spChg chg="mod">
          <ac:chgData name="Aurelien Domont" userId="6da7715ce44349b3" providerId="LiveId" clId="{7CD043B0-6B74-4D9A-84AE-1D8FE229AAC4}" dt="2023-01-20T01:38:34.864" v="1128" actId="20577"/>
          <ac:spMkLst>
            <pc:docMk/>
            <pc:sldMk cId="3710951792" sldId="2534"/>
            <ac:spMk id="16" creationId="{6C2BB713-9637-4B9B-938F-E9768876782A}"/>
          </ac:spMkLst>
        </pc:spChg>
        <pc:grpChg chg="del">
          <ac:chgData name="Aurelien Domont" userId="6da7715ce44349b3" providerId="LiveId" clId="{7CD043B0-6B74-4D9A-84AE-1D8FE229AAC4}" dt="2023-01-20T01:37:45.734" v="1120" actId="478"/>
          <ac:grpSpMkLst>
            <pc:docMk/>
            <pc:sldMk cId="3710951792" sldId="2534"/>
            <ac:grpSpMk id="5" creationId="{676DD684-C666-571C-F41E-BF8EE4C26F1F}"/>
          </ac:grpSpMkLst>
        </pc:grpChg>
      </pc:sldChg>
      <pc:sldChg chg="addSp modSp add mod">
        <pc:chgData name="Aurelien Domont" userId="6da7715ce44349b3" providerId="LiveId" clId="{7CD043B0-6B74-4D9A-84AE-1D8FE229AAC4}" dt="2023-01-20T03:57:13.897" v="3083"/>
        <pc:sldMkLst>
          <pc:docMk/>
          <pc:sldMk cId="869038798" sldId="2535"/>
        </pc:sldMkLst>
        <pc:spChg chg="add mod">
          <ac:chgData name="Aurelien Domont" userId="6da7715ce44349b3" providerId="LiveId" clId="{7CD043B0-6B74-4D9A-84AE-1D8FE229AAC4}" dt="2023-01-20T03:47:02.992" v="3008"/>
          <ac:spMkLst>
            <pc:docMk/>
            <pc:sldMk cId="869038798" sldId="2535"/>
            <ac:spMk id="2" creationId="{C7E658CD-E843-804D-95FD-DAD77557D034}"/>
          </ac:spMkLst>
        </pc:spChg>
        <pc:spChg chg="mod">
          <ac:chgData name="Aurelien Domont" userId="6da7715ce44349b3" providerId="LiveId" clId="{7CD043B0-6B74-4D9A-84AE-1D8FE229AAC4}" dt="2023-01-20T02:49:29.904" v="2119"/>
          <ac:spMkLst>
            <pc:docMk/>
            <pc:sldMk cId="869038798" sldId="2535"/>
            <ac:spMk id="59" creationId="{ED9FA0FE-FD6F-D8EE-C734-DDECE6B41390}"/>
          </ac:spMkLst>
        </pc:spChg>
        <pc:spChg chg="mod">
          <ac:chgData name="Aurelien Domont" userId="6da7715ce44349b3" providerId="LiveId" clId="{7CD043B0-6B74-4D9A-84AE-1D8FE229AAC4}" dt="2023-01-20T03:57:13.897" v="3083"/>
          <ac:spMkLst>
            <pc:docMk/>
            <pc:sldMk cId="869038798" sldId="2535"/>
            <ac:spMk id="60" creationId="{70012F14-6ACF-648B-A0C3-9831F28FCDD5}"/>
          </ac:spMkLst>
        </pc:spChg>
        <pc:spChg chg="mod">
          <ac:chgData name="Aurelien Domont" userId="6da7715ce44349b3" providerId="LiveId" clId="{7CD043B0-6B74-4D9A-84AE-1D8FE229AAC4}" dt="2023-01-20T01:46:48.557" v="1155" actId="14100"/>
          <ac:spMkLst>
            <pc:docMk/>
            <pc:sldMk cId="869038798" sldId="2535"/>
            <ac:spMk id="66" creationId="{D2A8DFC7-27D0-2248-2089-0502807F476A}"/>
          </ac:spMkLst>
        </pc:spChg>
      </pc:sldChg>
      <pc:sldChg chg="modSp add mod">
        <pc:chgData name="Aurelien Domont" userId="6da7715ce44349b3" providerId="LiveId" clId="{7CD043B0-6B74-4D9A-84AE-1D8FE229AAC4}" dt="2023-01-20T01:50:17.113" v="1244" actId="20577"/>
        <pc:sldMkLst>
          <pc:docMk/>
          <pc:sldMk cId="4266527838" sldId="2536"/>
        </pc:sldMkLst>
        <pc:spChg chg="mod">
          <ac:chgData name="Aurelien Domont" userId="6da7715ce44349b3" providerId="LiveId" clId="{7CD043B0-6B74-4D9A-84AE-1D8FE229AAC4}" dt="2023-01-20T01:50:07.373" v="1235" actId="20577"/>
          <ac:spMkLst>
            <pc:docMk/>
            <pc:sldMk cId="4266527838" sldId="2536"/>
            <ac:spMk id="9" creationId="{C3864419-C26A-42D5-8FDC-9A9D4A693761}"/>
          </ac:spMkLst>
        </pc:spChg>
        <pc:spChg chg="mod">
          <ac:chgData name="Aurelien Domont" userId="6da7715ce44349b3" providerId="LiveId" clId="{7CD043B0-6B74-4D9A-84AE-1D8FE229AAC4}" dt="2023-01-20T01:50:10.020" v="1238" actId="20577"/>
          <ac:spMkLst>
            <pc:docMk/>
            <pc:sldMk cId="4266527838" sldId="2536"/>
            <ac:spMk id="10" creationId="{1FA09F76-46EF-423B-84D2-2040684DB3C7}"/>
          </ac:spMkLst>
        </pc:spChg>
        <pc:spChg chg="mod">
          <ac:chgData name="Aurelien Domont" userId="6da7715ce44349b3" providerId="LiveId" clId="{7CD043B0-6B74-4D9A-84AE-1D8FE229AAC4}" dt="2023-01-20T01:50:13.541" v="1241" actId="20577"/>
          <ac:spMkLst>
            <pc:docMk/>
            <pc:sldMk cId="4266527838" sldId="2536"/>
            <ac:spMk id="11" creationId="{778198BC-D9B0-4DCB-A5D8-3A42A5E9EC5B}"/>
          </ac:spMkLst>
        </pc:spChg>
        <pc:spChg chg="mod">
          <ac:chgData name="Aurelien Domont" userId="6da7715ce44349b3" providerId="LiveId" clId="{7CD043B0-6B74-4D9A-84AE-1D8FE229AAC4}" dt="2023-01-20T01:50:17.113" v="1244" actId="20577"/>
          <ac:spMkLst>
            <pc:docMk/>
            <pc:sldMk cId="4266527838" sldId="2536"/>
            <ac:spMk id="12" creationId="{9E493FD2-8F33-43CD-9667-FDDF0F018EC2}"/>
          </ac:spMkLst>
        </pc:spChg>
        <pc:spChg chg="mod">
          <ac:chgData name="Aurelien Domont" userId="6da7715ce44349b3" providerId="LiveId" clId="{7CD043B0-6B74-4D9A-84AE-1D8FE229AAC4}" dt="2023-01-20T01:49:59.519" v="1232" actId="20577"/>
          <ac:spMkLst>
            <pc:docMk/>
            <pc:sldMk cId="4266527838" sldId="2536"/>
            <ac:spMk id="16" creationId="{6C2BB713-9637-4B9B-938F-E9768876782A}"/>
          </ac:spMkLst>
        </pc:spChg>
      </pc:sldChg>
      <pc:sldChg chg="addSp modSp add mod">
        <pc:chgData name="Aurelien Domont" userId="6da7715ce44349b3" providerId="LiveId" clId="{7CD043B0-6B74-4D9A-84AE-1D8FE229AAC4}" dt="2023-01-20T03:57:13.897" v="3083"/>
        <pc:sldMkLst>
          <pc:docMk/>
          <pc:sldMk cId="1160751031" sldId="2537"/>
        </pc:sldMkLst>
        <pc:spChg chg="add mod">
          <ac:chgData name="Aurelien Domont" userId="6da7715ce44349b3" providerId="LiveId" clId="{7CD043B0-6B74-4D9A-84AE-1D8FE229AAC4}" dt="2023-01-20T03:47:05.056" v="3009"/>
          <ac:spMkLst>
            <pc:docMk/>
            <pc:sldMk cId="1160751031" sldId="2537"/>
            <ac:spMk id="2" creationId="{9430B609-D017-F330-55B1-3C3CF3FADE96}"/>
          </ac:spMkLst>
        </pc:spChg>
        <pc:spChg chg="mod">
          <ac:chgData name="Aurelien Domont" userId="6da7715ce44349b3" providerId="LiveId" clId="{7CD043B0-6B74-4D9A-84AE-1D8FE229AAC4}" dt="2023-01-20T01:50:40.003" v="1247" actId="108"/>
          <ac:spMkLst>
            <pc:docMk/>
            <pc:sldMk cId="1160751031" sldId="2537"/>
            <ac:spMk id="37" creationId="{4FF932B5-0172-8D7B-AAC0-BBD9B54B1B29}"/>
          </ac:spMkLst>
        </pc:spChg>
        <pc:spChg chg="mod">
          <ac:chgData name="Aurelien Domont" userId="6da7715ce44349b3" providerId="LiveId" clId="{7CD043B0-6B74-4D9A-84AE-1D8FE229AAC4}" dt="2023-01-20T01:50:37.141" v="1246" actId="207"/>
          <ac:spMkLst>
            <pc:docMk/>
            <pc:sldMk cId="1160751031" sldId="2537"/>
            <ac:spMk id="40" creationId="{603E3248-A081-114E-6860-CE1755A4110E}"/>
          </ac:spMkLst>
        </pc:spChg>
        <pc:spChg chg="mod">
          <ac:chgData name="Aurelien Domont" userId="6da7715ce44349b3" providerId="LiveId" clId="{7CD043B0-6B74-4D9A-84AE-1D8FE229AAC4}" dt="2023-01-20T02:49:29.904" v="2119"/>
          <ac:spMkLst>
            <pc:docMk/>
            <pc:sldMk cId="1160751031" sldId="2537"/>
            <ac:spMk id="59" creationId="{ED9FA0FE-FD6F-D8EE-C734-DDECE6B41390}"/>
          </ac:spMkLst>
        </pc:spChg>
        <pc:spChg chg="mod">
          <ac:chgData name="Aurelien Domont" userId="6da7715ce44349b3" providerId="LiveId" clId="{7CD043B0-6B74-4D9A-84AE-1D8FE229AAC4}" dt="2023-01-20T03:57:13.897" v="3083"/>
          <ac:spMkLst>
            <pc:docMk/>
            <pc:sldMk cId="1160751031" sldId="2537"/>
            <ac:spMk id="60" creationId="{70012F14-6ACF-648B-A0C3-9831F28FCDD5}"/>
          </ac:spMkLst>
        </pc:spChg>
        <pc:spChg chg="mod">
          <ac:chgData name="Aurelien Domont" userId="6da7715ce44349b3" providerId="LiveId" clId="{7CD043B0-6B74-4D9A-84AE-1D8FE229AAC4}" dt="2023-01-20T01:50:44.954" v="1248" actId="1076"/>
          <ac:spMkLst>
            <pc:docMk/>
            <pc:sldMk cId="1160751031" sldId="2537"/>
            <ac:spMk id="66" creationId="{D2A8DFC7-27D0-2248-2089-0502807F476A}"/>
          </ac:spMkLst>
        </pc:spChg>
      </pc:sldChg>
      <pc:sldChg chg="addSp modSp add mod">
        <pc:chgData name="Aurelien Domont" userId="6da7715ce44349b3" providerId="LiveId" clId="{7CD043B0-6B74-4D9A-84AE-1D8FE229AAC4}" dt="2023-01-20T03:57:13.897" v="3083"/>
        <pc:sldMkLst>
          <pc:docMk/>
          <pc:sldMk cId="3451781639" sldId="2538"/>
        </pc:sldMkLst>
        <pc:spChg chg="add mod">
          <ac:chgData name="Aurelien Domont" userId="6da7715ce44349b3" providerId="LiveId" clId="{7CD043B0-6B74-4D9A-84AE-1D8FE229AAC4}" dt="2023-01-20T03:47:07.297" v="3010"/>
          <ac:spMkLst>
            <pc:docMk/>
            <pc:sldMk cId="3451781639" sldId="2538"/>
            <ac:spMk id="2" creationId="{6A9A3018-E508-B431-CB54-2CC6201B2B16}"/>
          </ac:spMkLst>
        </pc:spChg>
        <pc:spChg chg="mod">
          <ac:chgData name="Aurelien Domont" userId="6da7715ce44349b3" providerId="LiveId" clId="{7CD043B0-6B74-4D9A-84AE-1D8FE229AAC4}" dt="2023-01-20T02:49:29.904" v="2119"/>
          <ac:spMkLst>
            <pc:docMk/>
            <pc:sldMk cId="3451781639" sldId="2538"/>
            <ac:spMk id="59" creationId="{ED9FA0FE-FD6F-D8EE-C734-DDECE6B41390}"/>
          </ac:spMkLst>
        </pc:spChg>
        <pc:spChg chg="mod">
          <ac:chgData name="Aurelien Domont" userId="6da7715ce44349b3" providerId="LiveId" clId="{7CD043B0-6B74-4D9A-84AE-1D8FE229AAC4}" dt="2023-01-20T03:57:13.897" v="3083"/>
          <ac:spMkLst>
            <pc:docMk/>
            <pc:sldMk cId="3451781639" sldId="2538"/>
            <ac:spMk id="60" creationId="{70012F14-6ACF-648B-A0C3-9831F28FCDD5}"/>
          </ac:spMkLst>
        </pc:spChg>
        <pc:spChg chg="mod">
          <ac:chgData name="Aurelien Domont" userId="6da7715ce44349b3" providerId="LiveId" clId="{7CD043B0-6B74-4D9A-84AE-1D8FE229AAC4}" dt="2023-01-20T01:51:11.102" v="1273" actId="14100"/>
          <ac:spMkLst>
            <pc:docMk/>
            <pc:sldMk cId="3451781639" sldId="2538"/>
            <ac:spMk id="66" creationId="{D2A8DFC7-27D0-2248-2089-0502807F476A}"/>
          </ac:spMkLst>
        </pc:spChg>
      </pc:sldChg>
      <pc:sldChg chg="addSp modSp add mod">
        <pc:chgData name="Aurelien Domont" userId="6da7715ce44349b3" providerId="LiveId" clId="{7CD043B0-6B74-4D9A-84AE-1D8FE229AAC4}" dt="2023-01-20T03:57:13.897" v="3083"/>
        <pc:sldMkLst>
          <pc:docMk/>
          <pc:sldMk cId="200304886" sldId="2539"/>
        </pc:sldMkLst>
        <pc:spChg chg="add mod">
          <ac:chgData name="Aurelien Domont" userId="6da7715ce44349b3" providerId="LiveId" clId="{7CD043B0-6B74-4D9A-84AE-1D8FE229AAC4}" dt="2023-01-20T03:47:09.192" v="3011"/>
          <ac:spMkLst>
            <pc:docMk/>
            <pc:sldMk cId="200304886" sldId="2539"/>
            <ac:spMk id="2" creationId="{F3543A05-D459-27DF-E8E1-7294AB894AAC}"/>
          </ac:spMkLst>
        </pc:spChg>
        <pc:spChg chg="mod">
          <ac:chgData name="Aurelien Domont" userId="6da7715ce44349b3" providerId="LiveId" clId="{7CD043B0-6B74-4D9A-84AE-1D8FE229AAC4}" dt="2023-01-20T02:49:29.904" v="2119"/>
          <ac:spMkLst>
            <pc:docMk/>
            <pc:sldMk cId="200304886" sldId="2539"/>
            <ac:spMk id="59" creationId="{ED9FA0FE-FD6F-D8EE-C734-DDECE6B41390}"/>
          </ac:spMkLst>
        </pc:spChg>
        <pc:spChg chg="mod">
          <ac:chgData name="Aurelien Domont" userId="6da7715ce44349b3" providerId="LiveId" clId="{7CD043B0-6B74-4D9A-84AE-1D8FE229AAC4}" dt="2023-01-20T03:57:13.897" v="3083"/>
          <ac:spMkLst>
            <pc:docMk/>
            <pc:sldMk cId="200304886" sldId="2539"/>
            <ac:spMk id="60" creationId="{70012F14-6ACF-648B-A0C3-9831F28FCDD5}"/>
          </ac:spMkLst>
        </pc:spChg>
        <pc:spChg chg="mod">
          <ac:chgData name="Aurelien Domont" userId="6da7715ce44349b3" providerId="LiveId" clId="{7CD043B0-6B74-4D9A-84AE-1D8FE229AAC4}" dt="2023-01-20T01:52:37.167" v="1293" actId="1036"/>
          <ac:spMkLst>
            <pc:docMk/>
            <pc:sldMk cId="200304886" sldId="2539"/>
            <ac:spMk id="66" creationId="{D2A8DFC7-27D0-2248-2089-0502807F476A}"/>
          </ac:spMkLst>
        </pc:spChg>
      </pc:sldChg>
      <pc:sldChg chg="addSp modSp add mod">
        <pc:chgData name="Aurelien Domont" userId="6da7715ce44349b3" providerId="LiveId" clId="{7CD043B0-6B74-4D9A-84AE-1D8FE229AAC4}" dt="2023-01-20T03:57:13.897" v="3083"/>
        <pc:sldMkLst>
          <pc:docMk/>
          <pc:sldMk cId="3541979900" sldId="2540"/>
        </pc:sldMkLst>
        <pc:spChg chg="add mod">
          <ac:chgData name="Aurelien Domont" userId="6da7715ce44349b3" providerId="LiveId" clId="{7CD043B0-6B74-4D9A-84AE-1D8FE229AAC4}" dt="2023-01-20T03:47:12.081" v="3012"/>
          <ac:spMkLst>
            <pc:docMk/>
            <pc:sldMk cId="3541979900" sldId="2540"/>
            <ac:spMk id="2" creationId="{3B5705B0-C013-7647-9368-DE75D4EFD362}"/>
          </ac:spMkLst>
        </pc:spChg>
        <pc:spChg chg="mod">
          <ac:chgData name="Aurelien Domont" userId="6da7715ce44349b3" providerId="LiveId" clId="{7CD043B0-6B74-4D9A-84AE-1D8FE229AAC4}" dt="2023-01-20T02:49:29.904" v="2119"/>
          <ac:spMkLst>
            <pc:docMk/>
            <pc:sldMk cId="3541979900" sldId="2540"/>
            <ac:spMk id="59" creationId="{ED9FA0FE-FD6F-D8EE-C734-DDECE6B41390}"/>
          </ac:spMkLst>
        </pc:spChg>
        <pc:spChg chg="mod">
          <ac:chgData name="Aurelien Domont" userId="6da7715ce44349b3" providerId="LiveId" clId="{7CD043B0-6B74-4D9A-84AE-1D8FE229AAC4}" dt="2023-01-20T03:57:13.897" v="3083"/>
          <ac:spMkLst>
            <pc:docMk/>
            <pc:sldMk cId="3541979900" sldId="2540"/>
            <ac:spMk id="60" creationId="{70012F14-6ACF-648B-A0C3-9831F28FCDD5}"/>
          </ac:spMkLst>
        </pc:spChg>
        <pc:spChg chg="mod">
          <ac:chgData name="Aurelien Domont" userId="6da7715ce44349b3" providerId="LiveId" clId="{7CD043B0-6B74-4D9A-84AE-1D8FE229AAC4}" dt="2023-01-20T01:52:49.827" v="1315" actId="1036"/>
          <ac:spMkLst>
            <pc:docMk/>
            <pc:sldMk cId="3541979900" sldId="2540"/>
            <ac:spMk id="66" creationId="{D2A8DFC7-27D0-2248-2089-0502807F476A}"/>
          </ac:spMkLst>
        </pc:spChg>
      </pc:sldChg>
      <pc:sldChg chg="addSp modSp add mod">
        <pc:chgData name="Aurelien Domont" userId="6da7715ce44349b3" providerId="LiveId" clId="{7CD043B0-6B74-4D9A-84AE-1D8FE229AAC4}" dt="2023-01-20T03:57:13.897" v="3083"/>
        <pc:sldMkLst>
          <pc:docMk/>
          <pc:sldMk cId="869654287" sldId="2541"/>
        </pc:sldMkLst>
        <pc:spChg chg="add mod">
          <ac:chgData name="Aurelien Domont" userId="6da7715ce44349b3" providerId="LiveId" clId="{7CD043B0-6B74-4D9A-84AE-1D8FE229AAC4}" dt="2023-01-20T03:47:16.305" v="3013"/>
          <ac:spMkLst>
            <pc:docMk/>
            <pc:sldMk cId="869654287" sldId="2541"/>
            <ac:spMk id="2" creationId="{2C72528C-3841-5BFD-7227-48851FD67D96}"/>
          </ac:spMkLst>
        </pc:spChg>
        <pc:spChg chg="mod">
          <ac:chgData name="Aurelien Domont" userId="6da7715ce44349b3" providerId="LiveId" clId="{7CD043B0-6B74-4D9A-84AE-1D8FE229AAC4}" dt="2023-01-20T02:49:29.904" v="2119"/>
          <ac:spMkLst>
            <pc:docMk/>
            <pc:sldMk cId="869654287" sldId="2541"/>
            <ac:spMk id="59" creationId="{ED9FA0FE-FD6F-D8EE-C734-DDECE6B41390}"/>
          </ac:spMkLst>
        </pc:spChg>
        <pc:spChg chg="mod">
          <ac:chgData name="Aurelien Domont" userId="6da7715ce44349b3" providerId="LiveId" clId="{7CD043B0-6B74-4D9A-84AE-1D8FE229AAC4}" dt="2023-01-20T03:57:13.897" v="3083"/>
          <ac:spMkLst>
            <pc:docMk/>
            <pc:sldMk cId="869654287" sldId="2541"/>
            <ac:spMk id="60" creationId="{70012F14-6ACF-648B-A0C3-9831F28FCDD5}"/>
          </ac:spMkLst>
        </pc:spChg>
        <pc:spChg chg="mod ord">
          <ac:chgData name="Aurelien Domont" userId="6da7715ce44349b3" providerId="LiveId" clId="{7CD043B0-6B74-4D9A-84AE-1D8FE229AAC4}" dt="2023-01-20T01:53:26.954" v="1333" actId="167"/>
          <ac:spMkLst>
            <pc:docMk/>
            <pc:sldMk cId="869654287" sldId="2541"/>
            <ac:spMk id="66" creationId="{D2A8DFC7-27D0-2248-2089-0502807F476A}"/>
          </ac:spMkLst>
        </pc:spChg>
      </pc:sldChg>
      <pc:sldChg chg="addSp modSp add mod">
        <pc:chgData name="Aurelien Domont" userId="6da7715ce44349b3" providerId="LiveId" clId="{7CD043B0-6B74-4D9A-84AE-1D8FE229AAC4}" dt="2023-01-20T03:57:13.897" v="3083"/>
        <pc:sldMkLst>
          <pc:docMk/>
          <pc:sldMk cId="3540213376" sldId="2542"/>
        </pc:sldMkLst>
        <pc:spChg chg="add mod">
          <ac:chgData name="Aurelien Domont" userId="6da7715ce44349b3" providerId="LiveId" clId="{7CD043B0-6B74-4D9A-84AE-1D8FE229AAC4}" dt="2023-01-20T03:47:19.285" v="3014"/>
          <ac:spMkLst>
            <pc:docMk/>
            <pc:sldMk cId="3540213376" sldId="2542"/>
            <ac:spMk id="2" creationId="{6FD0B209-320E-9036-5FA4-8302BD15BD34}"/>
          </ac:spMkLst>
        </pc:spChg>
        <pc:spChg chg="mod">
          <ac:chgData name="Aurelien Domont" userId="6da7715ce44349b3" providerId="LiveId" clId="{7CD043B0-6B74-4D9A-84AE-1D8FE229AAC4}" dt="2023-01-20T02:49:29.904" v="2119"/>
          <ac:spMkLst>
            <pc:docMk/>
            <pc:sldMk cId="3540213376" sldId="2542"/>
            <ac:spMk id="59" creationId="{ED9FA0FE-FD6F-D8EE-C734-DDECE6B41390}"/>
          </ac:spMkLst>
        </pc:spChg>
        <pc:spChg chg="mod">
          <ac:chgData name="Aurelien Domont" userId="6da7715ce44349b3" providerId="LiveId" clId="{7CD043B0-6B74-4D9A-84AE-1D8FE229AAC4}" dt="2023-01-20T03:57:13.897" v="3083"/>
          <ac:spMkLst>
            <pc:docMk/>
            <pc:sldMk cId="3540213376" sldId="2542"/>
            <ac:spMk id="60" creationId="{70012F14-6ACF-648B-A0C3-9831F28FCDD5}"/>
          </ac:spMkLst>
        </pc:spChg>
        <pc:spChg chg="mod">
          <ac:chgData name="Aurelien Domont" userId="6da7715ce44349b3" providerId="LiveId" clId="{7CD043B0-6B74-4D9A-84AE-1D8FE229AAC4}" dt="2023-01-20T02:06:42.910" v="1371" actId="1036"/>
          <ac:spMkLst>
            <pc:docMk/>
            <pc:sldMk cId="3540213376" sldId="2542"/>
            <ac:spMk id="66" creationId="{D2A8DFC7-27D0-2248-2089-0502807F476A}"/>
          </ac:spMkLst>
        </pc:spChg>
      </pc:sldChg>
      <pc:sldChg chg="addSp delSp modSp add mod">
        <pc:chgData name="Aurelien Domont" userId="6da7715ce44349b3" providerId="LiveId" clId="{7CD043B0-6B74-4D9A-84AE-1D8FE229AAC4}" dt="2023-01-20T02:37:52.989" v="1920" actId="478"/>
        <pc:sldMkLst>
          <pc:docMk/>
          <pc:sldMk cId="1460840373" sldId="2543"/>
        </pc:sldMkLst>
        <pc:spChg chg="add del mod">
          <ac:chgData name="Aurelien Domont" userId="6da7715ce44349b3" providerId="LiveId" clId="{7CD043B0-6B74-4D9A-84AE-1D8FE229AAC4}" dt="2023-01-20T02:09:11.187" v="1407" actId="478"/>
          <ac:spMkLst>
            <pc:docMk/>
            <pc:sldMk cId="1460840373" sldId="2543"/>
            <ac:spMk id="7" creationId="{A41A4449-3FFC-F442-85AB-7CFB6EBC7F1B}"/>
          </ac:spMkLst>
        </pc:spChg>
        <pc:spChg chg="add del mod">
          <ac:chgData name="Aurelien Domont" userId="6da7715ce44349b3" providerId="LiveId" clId="{7CD043B0-6B74-4D9A-84AE-1D8FE229AAC4}" dt="2023-01-20T02:37:52.989" v="1920" actId="478"/>
          <ac:spMkLst>
            <pc:docMk/>
            <pc:sldMk cId="1460840373" sldId="2543"/>
            <ac:spMk id="8" creationId="{AF1C2E4F-639F-B9C3-1114-7AEAD2115D97}"/>
          </ac:spMkLst>
        </pc:spChg>
        <pc:spChg chg="mod">
          <ac:chgData name="Aurelien Domont" userId="6da7715ce44349b3" providerId="LiveId" clId="{7CD043B0-6B74-4D9A-84AE-1D8FE229AAC4}" dt="2023-01-20T02:07:09.154" v="1386" actId="20577"/>
          <ac:spMkLst>
            <pc:docMk/>
            <pc:sldMk cId="1460840373" sldId="2543"/>
            <ac:spMk id="16" creationId="{6C2BB713-9637-4B9B-938F-E9768876782A}"/>
          </ac:spMkLst>
        </pc:spChg>
        <pc:spChg chg="mod">
          <ac:chgData name="Aurelien Domont" userId="6da7715ce44349b3" providerId="LiveId" clId="{7CD043B0-6B74-4D9A-84AE-1D8FE229AAC4}" dt="2023-01-20T02:11:18.413" v="1419" actId="20577"/>
          <ac:spMkLst>
            <pc:docMk/>
            <pc:sldMk cId="1460840373" sldId="2543"/>
            <ac:spMk id="24" creationId="{5262883E-429E-4FBD-BE90-9FFFC2CD6641}"/>
          </ac:spMkLst>
        </pc:spChg>
      </pc:sldChg>
      <pc:sldChg chg="addSp delSp modSp add mod ord">
        <pc:chgData name="Aurelien Domont" userId="6da7715ce44349b3" providerId="LiveId" clId="{7CD043B0-6B74-4D9A-84AE-1D8FE229AAC4}" dt="2023-01-20T02:29:30.975" v="1715" actId="571"/>
        <pc:sldMkLst>
          <pc:docMk/>
          <pc:sldMk cId="3234245594" sldId="2544"/>
        </pc:sldMkLst>
        <pc:spChg chg="add mod">
          <ac:chgData name="Aurelien Domont" userId="6da7715ce44349b3" providerId="LiveId" clId="{7CD043B0-6B74-4D9A-84AE-1D8FE229AAC4}" dt="2023-01-20T02:18:49.719" v="1531" actId="20577"/>
          <ac:spMkLst>
            <pc:docMk/>
            <pc:sldMk cId="3234245594" sldId="2544"/>
            <ac:spMk id="2" creationId="{2519C4B1-62A2-C518-3161-76B8D5942FBE}"/>
          </ac:spMkLst>
        </pc:spChg>
        <pc:spChg chg="add mod">
          <ac:chgData name="Aurelien Domont" userId="6da7715ce44349b3" providerId="LiveId" clId="{7CD043B0-6B74-4D9A-84AE-1D8FE229AAC4}" dt="2023-01-20T02:18:54.015" v="1536" actId="20577"/>
          <ac:spMkLst>
            <pc:docMk/>
            <pc:sldMk cId="3234245594" sldId="2544"/>
            <ac:spMk id="4" creationId="{5BBE5408-1F7C-6382-3A60-1D2EBE90C12D}"/>
          </ac:spMkLst>
        </pc:spChg>
        <pc:spChg chg="add mod">
          <ac:chgData name="Aurelien Domont" userId="6da7715ce44349b3" providerId="LiveId" clId="{7CD043B0-6B74-4D9A-84AE-1D8FE229AAC4}" dt="2023-01-20T02:19:05.406" v="1541" actId="20577"/>
          <ac:spMkLst>
            <pc:docMk/>
            <pc:sldMk cId="3234245594" sldId="2544"/>
            <ac:spMk id="5" creationId="{248DA087-77D3-4CEF-9872-CEB766F52447}"/>
          </ac:spMkLst>
        </pc:spChg>
        <pc:spChg chg="add mod">
          <ac:chgData name="Aurelien Domont" userId="6da7715ce44349b3" providerId="LiveId" clId="{7CD043B0-6B74-4D9A-84AE-1D8FE229AAC4}" dt="2023-01-20T02:28:45.059" v="1706" actId="179"/>
          <ac:spMkLst>
            <pc:docMk/>
            <pc:sldMk cId="3234245594" sldId="2544"/>
            <ac:spMk id="6" creationId="{6B014724-B698-5914-27BA-7A35DC46C628}"/>
          </ac:spMkLst>
        </pc:spChg>
        <pc:spChg chg="add del mod">
          <ac:chgData name="Aurelien Domont" userId="6da7715ce44349b3" providerId="LiveId" clId="{7CD043B0-6B74-4D9A-84AE-1D8FE229AAC4}" dt="2023-01-20T02:16:07.398" v="1489" actId="478"/>
          <ac:spMkLst>
            <pc:docMk/>
            <pc:sldMk cId="3234245594" sldId="2544"/>
            <ac:spMk id="7" creationId="{84E403EF-D741-DA44-47ED-835615A52254}"/>
          </ac:spMkLst>
        </pc:spChg>
        <pc:spChg chg="add del mod">
          <ac:chgData name="Aurelien Domont" userId="6da7715ce44349b3" providerId="LiveId" clId="{7CD043B0-6B74-4D9A-84AE-1D8FE229AAC4}" dt="2023-01-20T02:16:07.398" v="1489" actId="478"/>
          <ac:spMkLst>
            <pc:docMk/>
            <pc:sldMk cId="3234245594" sldId="2544"/>
            <ac:spMk id="8" creationId="{2F7F860C-6C12-9772-40A4-F4F59EA668F6}"/>
          </ac:spMkLst>
        </pc:spChg>
        <pc:spChg chg="add mod">
          <ac:chgData name="Aurelien Domont" userId="6da7715ce44349b3" providerId="LiveId" clId="{7CD043B0-6B74-4D9A-84AE-1D8FE229AAC4}" dt="2023-01-20T02:17:23.252" v="1520" actId="571"/>
          <ac:spMkLst>
            <pc:docMk/>
            <pc:sldMk cId="3234245594" sldId="2544"/>
            <ac:spMk id="9" creationId="{2A098FCF-4828-F341-D133-3C1568D2E409}"/>
          </ac:spMkLst>
        </pc:spChg>
        <pc:spChg chg="add mod">
          <ac:chgData name="Aurelien Domont" userId="6da7715ce44349b3" providerId="LiveId" clId="{7CD043B0-6B74-4D9A-84AE-1D8FE229AAC4}" dt="2023-01-20T02:17:31.663" v="1523" actId="571"/>
          <ac:spMkLst>
            <pc:docMk/>
            <pc:sldMk cId="3234245594" sldId="2544"/>
            <ac:spMk id="10" creationId="{7A9D7B5B-E7CD-A95D-2573-8D7997DB6822}"/>
          </ac:spMkLst>
        </pc:spChg>
        <pc:spChg chg="add mod">
          <ac:chgData name="Aurelien Domont" userId="6da7715ce44349b3" providerId="LiveId" clId="{7CD043B0-6B74-4D9A-84AE-1D8FE229AAC4}" dt="2023-01-20T02:17:31.663" v="1523" actId="571"/>
          <ac:spMkLst>
            <pc:docMk/>
            <pc:sldMk cId="3234245594" sldId="2544"/>
            <ac:spMk id="11" creationId="{7BA12D94-BFD1-BFC6-672D-48305022B35E}"/>
          </ac:spMkLst>
        </pc:spChg>
        <pc:spChg chg="add mod">
          <ac:chgData name="Aurelien Domont" userId="6da7715ce44349b3" providerId="LiveId" clId="{7CD043B0-6B74-4D9A-84AE-1D8FE229AAC4}" dt="2023-01-20T02:17:31.663" v="1523" actId="571"/>
          <ac:spMkLst>
            <pc:docMk/>
            <pc:sldMk cId="3234245594" sldId="2544"/>
            <ac:spMk id="12" creationId="{DC07937D-B0E1-3E49-BC7D-CB8154CC50F9}"/>
          </ac:spMkLst>
        </pc:spChg>
        <pc:spChg chg="add mod">
          <ac:chgData name="Aurelien Domont" userId="6da7715ce44349b3" providerId="LiveId" clId="{7CD043B0-6B74-4D9A-84AE-1D8FE229AAC4}" dt="2023-01-20T02:19:12.981" v="1549" actId="20577"/>
          <ac:spMkLst>
            <pc:docMk/>
            <pc:sldMk cId="3234245594" sldId="2544"/>
            <ac:spMk id="14" creationId="{F9D43B7E-A4EA-164D-1CB1-47DA187802C2}"/>
          </ac:spMkLst>
        </pc:spChg>
        <pc:spChg chg="add mod">
          <ac:chgData name="Aurelien Domont" userId="6da7715ce44349b3" providerId="LiveId" clId="{7CD043B0-6B74-4D9A-84AE-1D8FE229AAC4}" dt="2023-01-20T02:21:04.445" v="1585" actId="20577"/>
          <ac:spMkLst>
            <pc:docMk/>
            <pc:sldMk cId="3234245594" sldId="2544"/>
            <ac:spMk id="15" creationId="{BA80E3CC-877E-54E9-20AB-CB8EC1879670}"/>
          </ac:spMkLst>
        </pc:spChg>
        <pc:spChg chg="mod">
          <ac:chgData name="Aurelien Domont" userId="6da7715ce44349b3" providerId="LiveId" clId="{7CD043B0-6B74-4D9A-84AE-1D8FE229AAC4}" dt="2023-01-20T02:07:40.500" v="1395"/>
          <ac:spMkLst>
            <pc:docMk/>
            <pc:sldMk cId="3234245594" sldId="2544"/>
            <ac:spMk id="16" creationId="{6C2BB713-9637-4B9B-938F-E9768876782A}"/>
          </ac:spMkLst>
        </pc:spChg>
        <pc:spChg chg="add mod">
          <ac:chgData name="Aurelien Domont" userId="6da7715ce44349b3" providerId="LiveId" clId="{7CD043B0-6B74-4D9A-84AE-1D8FE229AAC4}" dt="2023-01-20T02:19:20.427" v="1558" actId="20577"/>
          <ac:spMkLst>
            <pc:docMk/>
            <pc:sldMk cId="3234245594" sldId="2544"/>
            <ac:spMk id="17" creationId="{8CE867CE-6A60-803D-B1C7-743E2E032E61}"/>
          </ac:spMkLst>
        </pc:spChg>
        <pc:spChg chg="del">
          <ac:chgData name="Aurelien Domont" userId="6da7715ce44349b3" providerId="LiveId" clId="{7CD043B0-6B74-4D9A-84AE-1D8FE229AAC4}" dt="2023-01-20T02:13:08.701" v="1424" actId="478"/>
          <ac:spMkLst>
            <pc:docMk/>
            <pc:sldMk cId="3234245594" sldId="2544"/>
            <ac:spMk id="21" creationId="{5A7A89B3-CE02-43E9-A194-9EA746B11288}"/>
          </ac:spMkLst>
        </pc:spChg>
        <pc:spChg chg="del">
          <ac:chgData name="Aurelien Domont" userId="6da7715ce44349b3" providerId="LiveId" clId="{7CD043B0-6B74-4D9A-84AE-1D8FE229AAC4}" dt="2023-01-20T02:13:08.701" v="1424" actId="478"/>
          <ac:spMkLst>
            <pc:docMk/>
            <pc:sldMk cId="3234245594" sldId="2544"/>
            <ac:spMk id="22" creationId="{785F2D1C-9C68-44B7-8B00-5B75C34ECAAF}"/>
          </ac:spMkLst>
        </pc:spChg>
        <pc:spChg chg="del">
          <ac:chgData name="Aurelien Domont" userId="6da7715ce44349b3" providerId="LiveId" clId="{7CD043B0-6B74-4D9A-84AE-1D8FE229AAC4}" dt="2023-01-20T02:13:08.701" v="1424" actId="478"/>
          <ac:spMkLst>
            <pc:docMk/>
            <pc:sldMk cId="3234245594" sldId="2544"/>
            <ac:spMk id="23" creationId="{7C5B938B-EFAE-4F2B-9FA7-600E1D72FAD2}"/>
          </ac:spMkLst>
        </pc:spChg>
        <pc:spChg chg="del">
          <ac:chgData name="Aurelien Domont" userId="6da7715ce44349b3" providerId="LiveId" clId="{7CD043B0-6B74-4D9A-84AE-1D8FE229AAC4}" dt="2023-01-20T02:13:08.701" v="1424" actId="478"/>
          <ac:spMkLst>
            <pc:docMk/>
            <pc:sldMk cId="3234245594" sldId="2544"/>
            <ac:spMk id="24" creationId="{7C2E8371-5A56-4AC1-8684-6F550AA076B0}"/>
          </ac:spMkLst>
        </pc:spChg>
        <pc:spChg chg="del">
          <ac:chgData name="Aurelien Domont" userId="6da7715ce44349b3" providerId="LiveId" clId="{7CD043B0-6B74-4D9A-84AE-1D8FE229AAC4}" dt="2023-01-20T02:13:08.701" v="1424" actId="478"/>
          <ac:spMkLst>
            <pc:docMk/>
            <pc:sldMk cId="3234245594" sldId="2544"/>
            <ac:spMk id="25" creationId="{0D2B7C4D-1404-4A0B-A154-56957B67B188}"/>
          </ac:spMkLst>
        </pc:spChg>
        <pc:spChg chg="del">
          <ac:chgData name="Aurelien Domont" userId="6da7715ce44349b3" providerId="LiveId" clId="{7CD043B0-6B74-4D9A-84AE-1D8FE229AAC4}" dt="2023-01-20T02:13:08.701" v="1424" actId="478"/>
          <ac:spMkLst>
            <pc:docMk/>
            <pc:sldMk cId="3234245594" sldId="2544"/>
            <ac:spMk id="26" creationId="{EAB3C447-DC64-4F03-8791-ABC05AB45AF4}"/>
          </ac:spMkLst>
        </pc:spChg>
        <pc:spChg chg="del">
          <ac:chgData name="Aurelien Domont" userId="6da7715ce44349b3" providerId="LiveId" clId="{7CD043B0-6B74-4D9A-84AE-1D8FE229AAC4}" dt="2023-01-20T02:13:08.701" v="1424" actId="478"/>
          <ac:spMkLst>
            <pc:docMk/>
            <pc:sldMk cId="3234245594" sldId="2544"/>
            <ac:spMk id="27" creationId="{6FE08E57-591B-40C4-920C-639C51D1B77F}"/>
          </ac:spMkLst>
        </pc:spChg>
        <pc:spChg chg="del">
          <ac:chgData name="Aurelien Domont" userId="6da7715ce44349b3" providerId="LiveId" clId="{7CD043B0-6B74-4D9A-84AE-1D8FE229AAC4}" dt="2023-01-20T02:13:08.701" v="1424" actId="478"/>
          <ac:spMkLst>
            <pc:docMk/>
            <pc:sldMk cId="3234245594" sldId="2544"/>
            <ac:spMk id="28" creationId="{D0DB33CD-27BC-4A2B-AF00-40029BA02E4B}"/>
          </ac:spMkLst>
        </pc:spChg>
        <pc:spChg chg="del">
          <ac:chgData name="Aurelien Domont" userId="6da7715ce44349b3" providerId="LiveId" clId="{7CD043B0-6B74-4D9A-84AE-1D8FE229AAC4}" dt="2023-01-20T02:13:08.701" v="1424" actId="478"/>
          <ac:spMkLst>
            <pc:docMk/>
            <pc:sldMk cId="3234245594" sldId="2544"/>
            <ac:spMk id="29" creationId="{48915338-C2F9-46FF-A7FE-D4860701DF74}"/>
          </ac:spMkLst>
        </pc:spChg>
        <pc:spChg chg="add mod">
          <ac:chgData name="Aurelien Domont" userId="6da7715ce44349b3" providerId="LiveId" clId="{7CD043B0-6B74-4D9A-84AE-1D8FE229AAC4}" dt="2023-01-20T02:25:45.404" v="1625" actId="1076"/>
          <ac:spMkLst>
            <pc:docMk/>
            <pc:sldMk cId="3234245594" sldId="2544"/>
            <ac:spMk id="41" creationId="{92708568-B14B-DCDF-F06F-E854D4923990}"/>
          </ac:spMkLst>
        </pc:spChg>
        <pc:spChg chg="add mod">
          <ac:chgData name="Aurelien Domont" userId="6da7715ce44349b3" providerId="LiveId" clId="{7CD043B0-6B74-4D9A-84AE-1D8FE229AAC4}" dt="2023-01-20T02:29:23.185" v="1713" actId="20577"/>
          <ac:spMkLst>
            <pc:docMk/>
            <pc:sldMk cId="3234245594" sldId="2544"/>
            <ac:spMk id="42" creationId="{27EDED4D-891C-2F52-4944-3A431158D732}"/>
          </ac:spMkLst>
        </pc:spChg>
        <pc:spChg chg="add mod">
          <ac:chgData name="Aurelien Domont" userId="6da7715ce44349b3" providerId="LiveId" clId="{7CD043B0-6B74-4D9A-84AE-1D8FE229AAC4}" dt="2023-01-20T02:29:24.947" v="1714" actId="20577"/>
          <ac:spMkLst>
            <pc:docMk/>
            <pc:sldMk cId="3234245594" sldId="2544"/>
            <ac:spMk id="43" creationId="{DEBF9C7F-E36F-0F2E-8355-326830732D96}"/>
          </ac:spMkLst>
        </pc:spChg>
        <pc:spChg chg="add del mod">
          <ac:chgData name="Aurelien Domont" userId="6da7715ce44349b3" providerId="LiveId" clId="{7CD043B0-6B74-4D9A-84AE-1D8FE229AAC4}" dt="2023-01-20T02:29:20.619" v="1712" actId="478"/>
          <ac:spMkLst>
            <pc:docMk/>
            <pc:sldMk cId="3234245594" sldId="2544"/>
            <ac:spMk id="44" creationId="{8B0E1D69-8F43-0A3E-5D07-4721AF95B838}"/>
          </ac:spMkLst>
        </pc:spChg>
        <pc:spChg chg="add del mod">
          <ac:chgData name="Aurelien Domont" userId="6da7715ce44349b3" providerId="LiveId" clId="{7CD043B0-6B74-4D9A-84AE-1D8FE229AAC4}" dt="2023-01-20T02:29:20.619" v="1712" actId="478"/>
          <ac:spMkLst>
            <pc:docMk/>
            <pc:sldMk cId="3234245594" sldId="2544"/>
            <ac:spMk id="45" creationId="{AE025B49-6F32-E6F9-DA9D-0905B2BF3148}"/>
          </ac:spMkLst>
        </pc:spChg>
        <pc:spChg chg="del">
          <ac:chgData name="Aurelien Domont" userId="6da7715ce44349b3" providerId="LiveId" clId="{7CD043B0-6B74-4D9A-84AE-1D8FE229AAC4}" dt="2023-01-20T02:13:08.701" v="1424" actId="478"/>
          <ac:spMkLst>
            <pc:docMk/>
            <pc:sldMk cId="3234245594" sldId="2544"/>
            <ac:spMk id="46" creationId="{D6B47C0B-C629-48DE-9137-8E0ACC2F4673}"/>
          </ac:spMkLst>
        </pc:spChg>
        <pc:spChg chg="del">
          <ac:chgData name="Aurelien Domont" userId="6da7715ce44349b3" providerId="LiveId" clId="{7CD043B0-6B74-4D9A-84AE-1D8FE229AAC4}" dt="2023-01-20T02:13:08.701" v="1424" actId="478"/>
          <ac:spMkLst>
            <pc:docMk/>
            <pc:sldMk cId="3234245594" sldId="2544"/>
            <ac:spMk id="47" creationId="{A8537851-CD5B-4A37-AFCA-BDA47671F12F}"/>
          </ac:spMkLst>
        </pc:spChg>
        <pc:spChg chg="del">
          <ac:chgData name="Aurelien Domont" userId="6da7715ce44349b3" providerId="LiveId" clId="{7CD043B0-6B74-4D9A-84AE-1D8FE229AAC4}" dt="2023-01-20T02:13:08.701" v="1424" actId="478"/>
          <ac:spMkLst>
            <pc:docMk/>
            <pc:sldMk cId="3234245594" sldId="2544"/>
            <ac:spMk id="48" creationId="{F355C4D8-58C2-4B39-83A4-028544374531}"/>
          </ac:spMkLst>
        </pc:spChg>
        <pc:spChg chg="add del mod">
          <ac:chgData name="Aurelien Domont" userId="6da7715ce44349b3" providerId="LiveId" clId="{7CD043B0-6B74-4D9A-84AE-1D8FE229AAC4}" dt="2023-01-20T02:29:20.619" v="1712" actId="478"/>
          <ac:spMkLst>
            <pc:docMk/>
            <pc:sldMk cId="3234245594" sldId="2544"/>
            <ac:spMk id="49" creationId="{FF1F68ED-51E0-8189-4E26-7D474A39DF53}"/>
          </ac:spMkLst>
        </pc:spChg>
        <pc:spChg chg="add mod">
          <ac:chgData name="Aurelien Domont" userId="6da7715ce44349b3" providerId="LiveId" clId="{7CD043B0-6B74-4D9A-84AE-1D8FE229AAC4}" dt="2023-01-20T02:29:30.975" v="1715" actId="571"/>
          <ac:spMkLst>
            <pc:docMk/>
            <pc:sldMk cId="3234245594" sldId="2544"/>
            <ac:spMk id="50" creationId="{55696494-446E-4072-96A4-B4C4CA1C0A77}"/>
          </ac:spMkLst>
        </pc:spChg>
        <pc:spChg chg="add mod">
          <ac:chgData name="Aurelien Domont" userId="6da7715ce44349b3" providerId="LiveId" clId="{7CD043B0-6B74-4D9A-84AE-1D8FE229AAC4}" dt="2023-01-20T02:29:30.975" v="1715" actId="571"/>
          <ac:spMkLst>
            <pc:docMk/>
            <pc:sldMk cId="3234245594" sldId="2544"/>
            <ac:spMk id="51" creationId="{750AAC8B-6E14-3EED-A453-AFDE0BD10B78}"/>
          </ac:spMkLst>
        </pc:spChg>
        <pc:spChg chg="add mod">
          <ac:chgData name="Aurelien Domont" userId="6da7715ce44349b3" providerId="LiveId" clId="{7CD043B0-6B74-4D9A-84AE-1D8FE229AAC4}" dt="2023-01-20T02:29:30.975" v="1715" actId="571"/>
          <ac:spMkLst>
            <pc:docMk/>
            <pc:sldMk cId="3234245594" sldId="2544"/>
            <ac:spMk id="52" creationId="{21C9684D-95E4-2459-C6A7-9CB779AE0964}"/>
          </ac:spMkLst>
        </pc:spChg>
        <pc:picChg chg="add mod">
          <ac:chgData name="Aurelien Domont" userId="6da7715ce44349b3" providerId="LiveId" clId="{7CD043B0-6B74-4D9A-84AE-1D8FE229AAC4}" dt="2023-01-20T02:21:14.916" v="1589" actId="14100"/>
          <ac:picMkLst>
            <pc:docMk/>
            <pc:sldMk cId="3234245594" sldId="2544"/>
            <ac:picMk id="19" creationId="{85A88362-2F17-4704-9DBD-6401EAC2F1A0}"/>
          </ac:picMkLst>
        </pc:picChg>
        <pc:picChg chg="add mod">
          <ac:chgData name="Aurelien Domont" userId="6da7715ce44349b3" providerId="LiveId" clId="{7CD043B0-6B74-4D9A-84AE-1D8FE229AAC4}" dt="2023-01-20T02:21:10.230" v="1587" actId="14100"/>
          <ac:picMkLst>
            <pc:docMk/>
            <pc:sldMk cId="3234245594" sldId="2544"/>
            <ac:picMk id="30" creationId="{4DCCA3FB-B33E-CD71-66BD-5E4BF5A867BD}"/>
          </ac:picMkLst>
        </pc:picChg>
        <pc:picChg chg="add mod">
          <ac:chgData name="Aurelien Domont" userId="6da7715ce44349b3" providerId="LiveId" clId="{7CD043B0-6B74-4D9A-84AE-1D8FE229AAC4}" dt="2023-01-20T02:20:52.746" v="1581" actId="1076"/>
          <ac:picMkLst>
            <pc:docMk/>
            <pc:sldMk cId="3234245594" sldId="2544"/>
            <ac:picMk id="32" creationId="{AFAF5C96-4A36-1DE3-4554-623F42152C8E}"/>
          </ac:picMkLst>
        </pc:picChg>
        <pc:picChg chg="add mod">
          <ac:chgData name="Aurelien Domont" userId="6da7715ce44349b3" providerId="LiveId" clId="{7CD043B0-6B74-4D9A-84AE-1D8FE229AAC4}" dt="2023-01-20T02:25:14.318" v="1622" actId="1037"/>
          <ac:picMkLst>
            <pc:docMk/>
            <pc:sldMk cId="3234245594" sldId="2544"/>
            <ac:picMk id="34" creationId="{88ADF1BB-62FF-F0D9-E912-B3A269D62904}"/>
          </ac:picMkLst>
        </pc:picChg>
        <pc:picChg chg="add mod">
          <ac:chgData name="Aurelien Domont" userId="6da7715ce44349b3" providerId="LiveId" clId="{7CD043B0-6B74-4D9A-84AE-1D8FE229AAC4}" dt="2023-01-20T02:22:21.994" v="1612" actId="1037"/>
          <ac:picMkLst>
            <pc:docMk/>
            <pc:sldMk cId="3234245594" sldId="2544"/>
            <ac:picMk id="36" creationId="{FBCF1CCE-2ECA-2AAC-0E6C-A7A2C490C7EB}"/>
          </ac:picMkLst>
        </pc:picChg>
        <pc:picChg chg="add del mod">
          <ac:chgData name="Aurelien Domont" userId="6da7715ce44349b3" providerId="LiveId" clId="{7CD043B0-6B74-4D9A-84AE-1D8FE229AAC4}" dt="2023-01-20T02:24:50.760" v="1620" actId="478"/>
          <ac:picMkLst>
            <pc:docMk/>
            <pc:sldMk cId="3234245594" sldId="2544"/>
            <ac:picMk id="38" creationId="{B02AF891-1C22-25C5-2018-EFF3A00E874D}"/>
          </ac:picMkLst>
        </pc:picChg>
        <pc:picChg chg="add del mod">
          <ac:chgData name="Aurelien Domont" userId="6da7715ce44349b3" providerId="LiveId" clId="{7CD043B0-6B74-4D9A-84AE-1D8FE229AAC4}" dt="2023-01-20T02:24:11.622" v="1618" actId="478"/>
          <ac:picMkLst>
            <pc:docMk/>
            <pc:sldMk cId="3234245594" sldId="2544"/>
            <ac:picMk id="40" creationId="{2BC0C914-392A-68CB-033F-17FC4CE63E11}"/>
          </ac:picMkLst>
        </pc:picChg>
      </pc:sldChg>
      <pc:sldChg chg="modSp add del mod">
        <pc:chgData name="Aurelien Domont" userId="6da7715ce44349b3" providerId="LiveId" clId="{7CD043B0-6B74-4D9A-84AE-1D8FE229AAC4}" dt="2023-01-20T02:27:53.984" v="1700" actId="47"/>
        <pc:sldMkLst>
          <pc:docMk/>
          <pc:sldMk cId="3144477695" sldId="2545"/>
        </pc:sldMkLst>
        <pc:spChg chg="mod">
          <ac:chgData name="Aurelien Domont" userId="6da7715ce44349b3" providerId="LiveId" clId="{7CD043B0-6B74-4D9A-84AE-1D8FE229AAC4}" dt="2023-01-20T02:07:36.888" v="1394"/>
          <ac:spMkLst>
            <pc:docMk/>
            <pc:sldMk cId="3144477695" sldId="2545"/>
            <ac:spMk id="16" creationId="{6C2BB713-9637-4B9B-938F-E9768876782A}"/>
          </ac:spMkLst>
        </pc:spChg>
      </pc:sldChg>
      <pc:sldChg chg="modSp add del mod">
        <pc:chgData name="Aurelien Domont" userId="6da7715ce44349b3" providerId="LiveId" clId="{7CD043B0-6B74-4D9A-84AE-1D8FE229AAC4}" dt="2023-01-20T02:27:53.984" v="1700" actId="47"/>
        <pc:sldMkLst>
          <pc:docMk/>
          <pc:sldMk cId="3764728440" sldId="2546"/>
        </pc:sldMkLst>
        <pc:spChg chg="mod">
          <ac:chgData name="Aurelien Domont" userId="6da7715ce44349b3" providerId="LiveId" clId="{7CD043B0-6B74-4D9A-84AE-1D8FE229AAC4}" dt="2023-01-20T02:13:24.045" v="1442" actId="20577"/>
          <ac:spMkLst>
            <pc:docMk/>
            <pc:sldMk cId="3764728440" sldId="2546"/>
            <ac:spMk id="16" creationId="{6C2BB713-9637-4B9B-938F-E9768876782A}"/>
          </ac:spMkLst>
        </pc:spChg>
      </pc:sldChg>
      <pc:sldChg chg="modSp add del mod">
        <pc:chgData name="Aurelien Domont" userId="6da7715ce44349b3" providerId="LiveId" clId="{7CD043B0-6B74-4D9A-84AE-1D8FE229AAC4}" dt="2023-01-20T02:30:01.044" v="1719" actId="47"/>
        <pc:sldMkLst>
          <pc:docMk/>
          <pc:sldMk cId="3235134396" sldId="2547"/>
        </pc:sldMkLst>
        <pc:spChg chg="mod">
          <ac:chgData name="Aurelien Domont" userId="6da7715ce44349b3" providerId="LiveId" clId="{7CD043B0-6B74-4D9A-84AE-1D8FE229AAC4}" dt="2023-01-20T02:28:33.282" v="1703"/>
          <ac:spMkLst>
            <pc:docMk/>
            <pc:sldMk cId="3235134396" sldId="2547"/>
            <ac:spMk id="6" creationId="{6B014724-B698-5914-27BA-7A35DC46C628}"/>
          </ac:spMkLst>
        </pc:spChg>
        <pc:spChg chg="mod">
          <ac:chgData name="Aurelien Domont" userId="6da7715ce44349b3" providerId="LiveId" clId="{7CD043B0-6B74-4D9A-84AE-1D8FE229AAC4}" dt="2023-01-20T02:27:47.552" v="1699" actId="20577"/>
          <ac:spMkLst>
            <pc:docMk/>
            <pc:sldMk cId="3235134396" sldId="2547"/>
            <ac:spMk id="16" creationId="{6C2BB713-9637-4B9B-938F-E9768876782A}"/>
          </ac:spMkLst>
        </pc:spChg>
      </pc:sldChg>
      <pc:sldChg chg="modSp add mod">
        <pc:chgData name="Aurelien Domont" userId="6da7715ce44349b3" providerId="LiveId" clId="{7CD043B0-6B74-4D9A-84AE-1D8FE229AAC4}" dt="2023-01-20T02:33:51.280" v="1752"/>
        <pc:sldMkLst>
          <pc:docMk/>
          <pc:sldMk cId="1171926163" sldId="2548"/>
        </pc:sldMkLst>
        <pc:spChg chg="mod">
          <ac:chgData name="Aurelien Domont" userId="6da7715ce44349b3" providerId="LiveId" clId="{7CD043B0-6B74-4D9A-84AE-1D8FE229AAC4}" dt="2023-01-20T02:30:18.390" v="1723"/>
          <ac:spMkLst>
            <pc:docMk/>
            <pc:sldMk cId="1171926163" sldId="2548"/>
            <ac:spMk id="6" creationId="{6B014724-B698-5914-27BA-7A35DC46C628}"/>
          </ac:spMkLst>
        </pc:spChg>
        <pc:spChg chg="mod">
          <ac:chgData name="Aurelien Domont" userId="6da7715ce44349b3" providerId="LiveId" clId="{7CD043B0-6B74-4D9A-84AE-1D8FE229AAC4}" dt="2023-01-20T02:29:48.431" v="1717"/>
          <ac:spMkLst>
            <pc:docMk/>
            <pc:sldMk cId="1171926163" sldId="2548"/>
            <ac:spMk id="16" creationId="{6C2BB713-9637-4B9B-938F-E9768876782A}"/>
          </ac:spMkLst>
        </pc:spChg>
        <pc:spChg chg="mod">
          <ac:chgData name="Aurelien Domont" userId="6da7715ce44349b3" providerId="LiveId" clId="{7CD043B0-6B74-4D9A-84AE-1D8FE229AAC4}" dt="2023-01-20T02:32:49.045" v="1738" actId="20577"/>
          <ac:spMkLst>
            <pc:docMk/>
            <pc:sldMk cId="1171926163" sldId="2548"/>
            <ac:spMk id="42" creationId="{27EDED4D-891C-2F52-4944-3A431158D732}"/>
          </ac:spMkLst>
        </pc:spChg>
        <pc:spChg chg="mod">
          <ac:chgData name="Aurelien Domont" userId="6da7715ce44349b3" providerId="LiveId" clId="{7CD043B0-6B74-4D9A-84AE-1D8FE229AAC4}" dt="2023-01-20T02:32:44.197" v="1734"/>
          <ac:spMkLst>
            <pc:docMk/>
            <pc:sldMk cId="1171926163" sldId="2548"/>
            <ac:spMk id="43" creationId="{DEBF9C7F-E36F-0F2E-8355-326830732D96}"/>
          </ac:spMkLst>
        </pc:spChg>
        <pc:spChg chg="mod">
          <ac:chgData name="Aurelien Domont" userId="6da7715ce44349b3" providerId="LiveId" clId="{7CD043B0-6B74-4D9A-84AE-1D8FE229AAC4}" dt="2023-01-20T02:33:19.166" v="1746" actId="20577"/>
          <ac:spMkLst>
            <pc:docMk/>
            <pc:sldMk cId="1171926163" sldId="2548"/>
            <ac:spMk id="50" creationId="{55696494-446E-4072-96A4-B4C4CA1C0A77}"/>
          </ac:spMkLst>
        </pc:spChg>
        <pc:spChg chg="mod">
          <ac:chgData name="Aurelien Domont" userId="6da7715ce44349b3" providerId="LiveId" clId="{7CD043B0-6B74-4D9A-84AE-1D8FE229AAC4}" dt="2023-01-20T02:33:36.406" v="1749"/>
          <ac:spMkLst>
            <pc:docMk/>
            <pc:sldMk cId="1171926163" sldId="2548"/>
            <ac:spMk id="51" creationId="{750AAC8B-6E14-3EED-A453-AFDE0BD10B78}"/>
          </ac:spMkLst>
        </pc:spChg>
        <pc:spChg chg="mod">
          <ac:chgData name="Aurelien Domont" userId="6da7715ce44349b3" providerId="LiveId" clId="{7CD043B0-6B74-4D9A-84AE-1D8FE229AAC4}" dt="2023-01-20T02:33:51.280" v="1752"/>
          <ac:spMkLst>
            <pc:docMk/>
            <pc:sldMk cId="1171926163" sldId="2548"/>
            <ac:spMk id="52" creationId="{21C9684D-95E4-2459-C6A7-9CB779AE0964}"/>
          </ac:spMkLst>
        </pc:spChg>
      </pc:sldChg>
      <pc:sldChg chg="addSp modSp add mod">
        <pc:chgData name="Aurelien Domont" userId="6da7715ce44349b3" providerId="LiveId" clId="{7CD043B0-6B74-4D9A-84AE-1D8FE229AAC4}" dt="2023-01-20T02:37:30.838" v="1919" actId="20577"/>
        <pc:sldMkLst>
          <pc:docMk/>
          <pc:sldMk cId="3319712758" sldId="2549"/>
        </pc:sldMkLst>
        <pc:spChg chg="add mod">
          <ac:chgData name="Aurelien Domont" userId="6da7715ce44349b3" providerId="LiveId" clId="{7CD043B0-6B74-4D9A-84AE-1D8FE229AAC4}" dt="2023-01-20T02:36:12.288" v="1814" actId="14100"/>
          <ac:spMkLst>
            <pc:docMk/>
            <pc:sldMk cId="3319712758" sldId="2549"/>
            <ac:spMk id="7" creationId="{DE96B0A5-78E2-9515-DBC9-7B9412E2FE58}"/>
          </ac:spMkLst>
        </pc:spChg>
        <pc:spChg chg="add mod">
          <ac:chgData name="Aurelien Domont" userId="6da7715ce44349b3" providerId="LiveId" clId="{7CD043B0-6B74-4D9A-84AE-1D8FE229AAC4}" dt="2023-01-20T02:37:30.838" v="1919" actId="20577"/>
          <ac:spMkLst>
            <pc:docMk/>
            <pc:sldMk cId="3319712758" sldId="2549"/>
            <ac:spMk id="8" creationId="{A4993614-DD15-1DAC-75C7-24CFA2ABA063}"/>
          </ac:spMkLst>
        </pc:spChg>
        <pc:spChg chg="mod">
          <ac:chgData name="Aurelien Domont" userId="6da7715ce44349b3" providerId="LiveId" clId="{7CD043B0-6B74-4D9A-84AE-1D8FE229AAC4}" dt="2023-01-20T02:34:12.433" v="1765" actId="20577"/>
          <ac:spMkLst>
            <pc:docMk/>
            <pc:sldMk cId="3319712758" sldId="2549"/>
            <ac:spMk id="16" creationId="{6C2BB713-9637-4B9B-938F-E9768876782A}"/>
          </ac:spMkLst>
        </pc:spChg>
      </pc:sldChg>
      <pc:sldChg chg="addSp modSp add mod">
        <pc:chgData name="Aurelien Domont" userId="6da7715ce44349b3" providerId="LiveId" clId="{7CD043B0-6B74-4D9A-84AE-1D8FE229AAC4}" dt="2023-01-20T03:57:13.897" v="3083"/>
        <pc:sldMkLst>
          <pc:docMk/>
          <pc:sldMk cId="3973505001" sldId="2550"/>
        </pc:sldMkLst>
        <pc:spChg chg="add mod">
          <ac:chgData name="Aurelien Domont" userId="6da7715ce44349b3" providerId="LiveId" clId="{7CD043B0-6B74-4D9A-84AE-1D8FE229AAC4}" dt="2023-01-20T03:47:22.099" v="3015"/>
          <ac:spMkLst>
            <pc:docMk/>
            <pc:sldMk cId="3973505001" sldId="2550"/>
            <ac:spMk id="2" creationId="{EEBEE169-ADD6-BFFA-954F-B4F258922CF3}"/>
          </ac:spMkLst>
        </pc:spChg>
        <pc:spChg chg="mod">
          <ac:chgData name="Aurelien Domont" userId="6da7715ce44349b3" providerId="LiveId" clId="{7CD043B0-6B74-4D9A-84AE-1D8FE229AAC4}" dt="2023-01-20T02:49:47.467" v="2121" actId="1035"/>
          <ac:spMkLst>
            <pc:docMk/>
            <pc:sldMk cId="3973505001" sldId="2550"/>
            <ac:spMk id="59" creationId="{ED9FA0FE-FD6F-D8EE-C734-DDECE6B41390}"/>
          </ac:spMkLst>
        </pc:spChg>
        <pc:spChg chg="mod">
          <ac:chgData name="Aurelien Domont" userId="6da7715ce44349b3" providerId="LiveId" clId="{7CD043B0-6B74-4D9A-84AE-1D8FE229AAC4}" dt="2023-01-20T03:57:13.897" v="3083"/>
          <ac:spMkLst>
            <pc:docMk/>
            <pc:sldMk cId="3973505001" sldId="2550"/>
            <ac:spMk id="60" creationId="{70012F14-6ACF-648B-A0C3-9831F28FCDD5}"/>
          </ac:spMkLst>
        </pc:spChg>
        <pc:spChg chg="mod">
          <ac:chgData name="Aurelien Domont" userId="6da7715ce44349b3" providerId="LiveId" clId="{7CD043B0-6B74-4D9A-84AE-1D8FE229AAC4}" dt="2023-01-20T02:48:55.420" v="2118" actId="14100"/>
          <ac:spMkLst>
            <pc:docMk/>
            <pc:sldMk cId="3973505001" sldId="2550"/>
            <ac:spMk id="66" creationId="{D2A8DFC7-27D0-2248-2089-0502807F476A}"/>
          </ac:spMkLst>
        </pc:spChg>
      </pc:sldChg>
      <pc:sldChg chg="modSp add mod">
        <pc:chgData name="Aurelien Domont" userId="6da7715ce44349b3" providerId="LiveId" clId="{7CD043B0-6B74-4D9A-84AE-1D8FE229AAC4}" dt="2023-01-20T02:40:28.961" v="2032" actId="14861"/>
        <pc:sldMkLst>
          <pc:docMk/>
          <pc:sldMk cId="2825689156" sldId="2551"/>
        </pc:sldMkLst>
        <pc:spChg chg="mod">
          <ac:chgData name="Aurelien Domont" userId="6da7715ce44349b3" providerId="LiveId" clId="{7CD043B0-6B74-4D9A-84AE-1D8FE229AAC4}" dt="2023-01-20T02:39:01.856" v="1973" actId="113"/>
          <ac:spMkLst>
            <pc:docMk/>
            <pc:sldMk cId="2825689156" sldId="2551"/>
            <ac:spMk id="16" creationId="{6C2BB713-9637-4B9B-938F-E9768876782A}"/>
          </ac:spMkLst>
        </pc:spChg>
        <pc:spChg chg="mod">
          <ac:chgData name="Aurelien Domont" userId="6da7715ce44349b3" providerId="LiveId" clId="{7CD043B0-6B74-4D9A-84AE-1D8FE229AAC4}" dt="2023-01-20T02:40:28.961" v="2032" actId="14861"/>
          <ac:spMkLst>
            <pc:docMk/>
            <pc:sldMk cId="2825689156" sldId="2551"/>
            <ac:spMk id="24" creationId="{83A9CD77-ADAB-41C7-817C-8A06F22EB74B}"/>
          </ac:spMkLst>
        </pc:spChg>
        <pc:spChg chg="mod">
          <ac:chgData name="Aurelien Domont" userId="6da7715ce44349b3" providerId="LiveId" clId="{7CD043B0-6B74-4D9A-84AE-1D8FE229AAC4}" dt="2023-01-20T02:40:15.168" v="2029" actId="20577"/>
          <ac:spMkLst>
            <pc:docMk/>
            <pc:sldMk cId="2825689156" sldId="2551"/>
            <ac:spMk id="27" creationId="{AC8B7369-7E6F-43E6-96D5-9FE68700ADE3}"/>
          </ac:spMkLst>
        </pc:spChg>
      </pc:sldChg>
      <pc:sldChg chg="modSp add mod">
        <pc:chgData name="Aurelien Domont" userId="6da7715ce44349b3" providerId="LiveId" clId="{7CD043B0-6B74-4D9A-84AE-1D8FE229AAC4}" dt="2023-01-20T02:40:49.309" v="2037"/>
        <pc:sldMkLst>
          <pc:docMk/>
          <pc:sldMk cId="3015757233" sldId="2552"/>
        </pc:sldMkLst>
        <pc:spChg chg="mod">
          <ac:chgData name="Aurelien Domont" userId="6da7715ce44349b3" providerId="LiveId" clId="{7CD043B0-6B74-4D9A-84AE-1D8FE229AAC4}" dt="2023-01-20T02:40:49.309" v="2037"/>
          <ac:spMkLst>
            <pc:docMk/>
            <pc:sldMk cId="3015757233" sldId="2552"/>
            <ac:spMk id="16" creationId="{6C2BB713-9637-4B9B-938F-E9768876782A}"/>
          </ac:spMkLst>
        </pc:spChg>
      </pc:sldChg>
      <pc:sldChg chg="modSp add mod">
        <pc:chgData name="Aurelien Domont" userId="6da7715ce44349b3" providerId="LiveId" clId="{7CD043B0-6B74-4D9A-84AE-1D8FE229AAC4}" dt="2023-01-20T02:42:34.658" v="2072" actId="20577"/>
        <pc:sldMkLst>
          <pc:docMk/>
          <pc:sldMk cId="2341912036" sldId="2553"/>
        </pc:sldMkLst>
        <pc:spChg chg="mod">
          <ac:chgData name="Aurelien Domont" userId="6da7715ce44349b3" providerId="LiveId" clId="{7CD043B0-6B74-4D9A-84AE-1D8FE229AAC4}" dt="2023-01-20T02:42:34.658" v="2072" actId="20577"/>
          <ac:spMkLst>
            <pc:docMk/>
            <pc:sldMk cId="2341912036" sldId="2553"/>
            <ac:spMk id="16" creationId="{6C2BB713-9637-4B9B-938F-E9768876782A}"/>
          </ac:spMkLst>
        </pc:spChg>
      </pc:sldChg>
      <pc:sldChg chg="add del">
        <pc:chgData name="Aurelien Domont" userId="6da7715ce44349b3" providerId="LiveId" clId="{7CD043B0-6B74-4D9A-84AE-1D8FE229AAC4}" dt="2023-01-20T02:42:14.141" v="2069" actId="47"/>
        <pc:sldMkLst>
          <pc:docMk/>
          <pc:sldMk cId="2234872944" sldId="2554"/>
        </pc:sldMkLst>
      </pc:sldChg>
      <pc:sldChg chg="add del">
        <pc:chgData name="Aurelien Domont" userId="6da7715ce44349b3" providerId="LiveId" clId="{7CD043B0-6B74-4D9A-84AE-1D8FE229AAC4}" dt="2023-01-20T02:42:51.837" v="2078" actId="47"/>
        <pc:sldMkLst>
          <pc:docMk/>
          <pc:sldMk cId="2337722519" sldId="2555"/>
        </pc:sldMkLst>
      </pc:sldChg>
      <pc:sldChg chg="add del">
        <pc:chgData name="Aurelien Domont" userId="6da7715ce44349b3" providerId="LiveId" clId="{7CD043B0-6B74-4D9A-84AE-1D8FE229AAC4}" dt="2023-01-20T02:43:18.973" v="2082" actId="47"/>
        <pc:sldMkLst>
          <pc:docMk/>
          <pc:sldMk cId="3329763501" sldId="2556"/>
        </pc:sldMkLst>
      </pc:sldChg>
      <pc:sldChg chg="addSp delSp modSp add mod">
        <pc:chgData name="Aurelien Domont" userId="6da7715ce44349b3" providerId="LiveId" clId="{7CD043B0-6B74-4D9A-84AE-1D8FE229AAC4}" dt="2023-01-20T02:42:11.393" v="2068"/>
        <pc:sldMkLst>
          <pc:docMk/>
          <pc:sldMk cId="3069476395" sldId="2557"/>
        </pc:sldMkLst>
        <pc:spChg chg="add mod">
          <ac:chgData name="Aurelien Domont" userId="6da7715ce44349b3" providerId="LiveId" clId="{7CD043B0-6B74-4D9A-84AE-1D8FE229AAC4}" dt="2023-01-20T02:42:11.393" v="2068"/>
          <ac:spMkLst>
            <pc:docMk/>
            <pc:sldMk cId="3069476395" sldId="2557"/>
            <ac:spMk id="2" creationId="{67ECB042-C670-7BDF-4657-B798E6539516}"/>
          </ac:spMkLst>
        </pc:spChg>
        <pc:spChg chg="del">
          <ac:chgData name="Aurelien Domont" userId="6da7715ce44349b3" providerId="LiveId" clId="{7CD043B0-6B74-4D9A-84AE-1D8FE229AAC4}" dt="2023-01-20T02:42:05.746" v="2067" actId="478"/>
          <ac:spMkLst>
            <pc:docMk/>
            <pc:sldMk cId="3069476395" sldId="2557"/>
            <ac:spMk id="9" creationId="{BE08DE42-BC34-2CB5-B8D0-9A674610A298}"/>
          </ac:spMkLst>
        </pc:spChg>
        <pc:spChg chg="mod">
          <ac:chgData name="Aurelien Domont" userId="6da7715ce44349b3" providerId="LiveId" clId="{7CD043B0-6B74-4D9A-84AE-1D8FE229AAC4}" dt="2023-01-20T02:42:03.533" v="2066" actId="20577"/>
          <ac:spMkLst>
            <pc:docMk/>
            <pc:sldMk cId="3069476395" sldId="2557"/>
            <ac:spMk id="16" creationId="{6C2BB713-9637-4B9B-938F-E9768876782A}"/>
          </ac:spMkLst>
        </pc:spChg>
      </pc:sldChg>
      <pc:sldChg chg="add del">
        <pc:chgData name="Aurelien Domont" userId="6da7715ce44349b3" providerId="LiveId" clId="{7CD043B0-6B74-4D9A-84AE-1D8FE229AAC4}" dt="2023-01-20T02:38:58.252" v="1972"/>
        <pc:sldMkLst>
          <pc:docMk/>
          <pc:sldMk cId="3745939090" sldId="2557"/>
        </pc:sldMkLst>
      </pc:sldChg>
      <pc:sldChg chg="addSp delSp modSp add mod">
        <pc:chgData name="Aurelien Domont" userId="6da7715ce44349b3" providerId="LiveId" clId="{7CD043B0-6B74-4D9A-84AE-1D8FE229AAC4}" dt="2023-01-20T02:42:46.941" v="2077"/>
        <pc:sldMkLst>
          <pc:docMk/>
          <pc:sldMk cId="823243625" sldId="2558"/>
        </pc:sldMkLst>
        <pc:spChg chg="add mod">
          <ac:chgData name="Aurelien Domont" userId="6da7715ce44349b3" providerId="LiveId" clId="{7CD043B0-6B74-4D9A-84AE-1D8FE229AAC4}" dt="2023-01-20T02:42:46.941" v="2077"/>
          <ac:spMkLst>
            <pc:docMk/>
            <pc:sldMk cId="823243625" sldId="2558"/>
            <ac:spMk id="2" creationId="{A3EE74B0-2E4B-0C91-AFBB-774AFA1B2E69}"/>
          </ac:spMkLst>
        </pc:spChg>
        <pc:spChg chg="del">
          <ac:chgData name="Aurelien Domont" userId="6da7715ce44349b3" providerId="LiveId" clId="{7CD043B0-6B74-4D9A-84AE-1D8FE229AAC4}" dt="2023-01-20T02:42:46.705" v="2076" actId="478"/>
          <ac:spMkLst>
            <pc:docMk/>
            <pc:sldMk cId="823243625" sldId="2558"/>
            <ac:spMk id="9" creationId="{BE08DE42-BC34-2CB5-B8D0-9A674610A298}"/>
          </ac:spMkLst>
        </pc:spChg>
        <pc:spChg chg="mod">
          <ac:chgData name="Aurelien Domont" userId="6da7715ce44349b3" providerId="LiveId" clId="{7CD043B0-6B74-4D9A-84AE-1D8FE229AAC4}" dt="2023-01-20T02:42:39.588" v="2075" actId="20577"/>
          <ac:spMkLst>
            <pc:docMk/>
            <pc:sldMk cId="823243625" sldId="2558"/>
            <ac:spMk id="16" creationId="{6C2BB713-9637-4B9B-938F-E9768876782A}"/>
          </ac:spMkLst>
        </pc:spChg>
      </pc:sldChg>
      <pc:sldChg chg="add del">
        <pc:chgData name="Aurelien Domont" userId="6da7715ce44349b3" providerId="LiveId" clId="{7CD043B0-6B74-4D9A-84AE-1D8FE229AAC4}" dt="2023-01-20T02:38:58.252" v="1972"/>
        <pc:sldMkLst>
          <pc:docMk/>
          <pc:sldMk cId="1852854460" sldId="2558"/>
        </pc:sldMkLst>
      </pc:sldChg>
      <pc:sldChg chg="add del">
        <pc:chgData name="Aurelien Domont" userId="6da7715ce44349b3" providerId="LiveId" clId="{7CD043B0-6B74-4D9A-84AE-1D8FE229AAC4}" dt="2023-01-20T02:38:58.252" v="1972"/>
        <pc:sldMkLst>
          <pc:docMk/>
          <pc:sldMk cId="2414164799" sldId="2559"/>
        </pc:sldMkLst>
      </pc:sldChg>
      <pc:sldChg chg="addSp delSp modSp add mod">
        <pc:chgData name="Aurelien Domont" userId="6da7715ce44349b3" providerId="LiveId" clId="{7CD043B0-6B74-4D9A-84AE-1D8FE229AAC4}" dt="2023-01-20T02:43:17.260" v="2081"/>
        <pc:sldMkLst>
          <pc:docMk/>
          <pc:sldMk cId="3771701700" sldId="2559"/>
        </pc:sldMkLst>
        <pc:spChg chg="del">
          <ac:chgData name="Aurelien Domont" userId="6da7715ce44349b3" providerId="LiveId" clId="{7CD043B0-6B74-4D9A-84AE-1D8FE229AAC4}" dt="2023-01-20T02:43:17.005" v="2080" actId="478"/>
          <ac:spMkLst>
            <pc:docMk/>
            <pc:sldMk cId="3771701700" sldId="2559"/>
            <ac:spMk id="2" creationId="{67ECB042-C670-7BDF-4657-B798E6539516}"/>
          </ac:spMkLst>
        </pc:spChg>
        <pc:spChg chg="add mod">
          <ac:chgData name="Aurelien Domont" userId="6da7715ce44349b3" providerId="LiveId" clId="{7CD043B0-6B74-4D9A-84AE-1D8FE229AAC4}" dt="2023-01-20T02:43:17.260" v="2081"/>
          <ac:spMkLst>
            <pc:docMk/>
            <pc:sldMk cId="3771701700" sldId="2559"/>
            <ac:spMk id="4" creationId="{F9639DFC-D9C5-AFB0-4728-BF063BA96EF1}"/>
          </ac:spMkLst>
        </pc:spChg>
      </pc:sldChg>
      <pc:sldChg chg="addSp modSp add mod">
        <pc:chgData name="Aurelien Domont" userId="6da7715ce44349b3" providerId="LiveId" clId="{7CD043B0-6B74-4D9A-84AE-1D8FE229AAC4}" dt="2023-01-20T03:57:13.897" v="3083"/>
        <pc:sldMkLst>
          <pc:docMk/>
          <pc:sldMk cId="450494475" sldId="2560"/>
        </pc:sldMkLst>
        <pc:spChg chg="add mod">
          <ac:chgData name="Aurelien Domont" userId="6da7715ce44349b3" providerId="LiveId" clId="{7CD043B0-6B74-4D9A-84AE-1D8FE229AAC4}" dt="2023-01-20T03:47:25.569" v="3016"/>
          <ac:spMkLst>
            <pc:docMk/>
            <pc:sldMk cId="450494475" sldId="2560"/>
            <ac:spMk id="2" creationId="{5FAADC80-195C-160C-636D-977D4A0EF7E1}"/>
          </ac:spMkLst>
        </pc:spChg>
        <pc:spChg chg="mod">
          <ac:chgData name="Aurelien Domont" userId="6da7715ce44349b3" providerId="LiveId" clId="{7CD043B0-6B74-4D9A-84AE-1D8FE229AAC4}" dt="2023-01-20T02:50:35.697" v="2123" actId="207"/>
          <ac:spMkLst>
            <pc:docMk/>
            <pc:sldMk cId="450494475" sldId="2560"/>
            <ac:spMk id="38" creationId="{439383D9-25CD-1FE7-1C6E-E98D4A6F6CEF}"/>
          </ac:spMkLst>
        </pc:spChg>
        <pc:spChg chg="mod">
          <ac:chgData name="Aurelien Domont" userId="6da7715ce44349b3" providerId="LiveId" clId="{7CD043B0-6B74-4D9A-84AE-1D8FE229AAC4}" dt="2023-01-20T02:50:39.272" v="2124" actId="207"/>
          <ac:spMkLst>
            <pc:docMk/>
            <pc:sldMk cId="450494475" sldId="2560"/>
            <ac:spMk id="40" creationId="{603E3248-A081-114E-6860-CE1755A4110E}"/>
          </ac:spMkLst>
        </pc:spChg>
        <pc:spChg chg="mod">
          <ac:chgData name="Aurelien Domont" userId="6da7715ce44349b3" providerId="LiveId" clId="{7CD043B0-6B74-4D9A-84AE-1D8FE229AAC4}" dt="2023-01-20T03:57:13.897" v="3083"/>
          <ac:spMkLst>
            <pc:docMk/>
            <pc:sldMk cId="450494475" sldId="2560"/>
            <ac:spMk id="60" creationId="{70012F14-6ACF-648B-A0C3-9831F28FCDD5}"/>
          </ac:spMkLst>
        </pc:spChg>
        <pc:spChg chg="mod ord">
          <ac:chgData name="Aurelien Domont" userId="6da7715ce44349b3" providerId="LiveId" clId="{7CD043B0-6B74-4D9A-84AE-1D8FE229AAC4}" dt="2023-01-20T02:50:49.043" v="2127" actId="167"/>
          <ac:spMkLst>
            <pc:docMk/>
            <pc:sldMk cId="450494475" sldId="2560"/>
            <ac:spMk id="66" creationId="{D2A8DFC7-27D0-2248-2089-0502807F476A}"/>
          </ac:spMkLst>
        </pc:spChg>
      </pc:sldChg>
      <pc:sldChg chg="add del">
        <pc:chgData name="Aurelien Domont" userId="6da7715ce44349b3" providerId="LiveId" clId="{7CD043B0-6B74-4D9A-84AE-1D8FE229AAC4}" dt="2023-01-20T02:38:58.252" v="1972"/>
        <pc:sldMkLst>
          <pc:docMk/>
          <pc:sldMk cId="554875810" sldId="2560"/>
        </pc:sldMkLst>
      </pc:sldChg>
      <pc:sldChg chg="add del">
        <pc:chgData name="Aurelien Domont" userId="6da7715ce44349b3" providerId="LiveId" clId="{7CD043B0-6B74-4D9A-84AE-1D8FE229AAC4}" dt="2023-01-20T02:38:58.252" v="1972"/>
        <pc:sldMkLst>
          <pc:docMk/>
          <pc:sldMk cId="1016190844" sldId="2561"/>
        </pc:sldMkLst>
      </pc:sldChg>
      <pc:sldChg chg="addSp modSp add mod">
        <pc:chgData name="Aurelien Domont" userId="6da7715ce44349b3" providerId="LiveId" clId="{7CD043B0-6B74-4D9A-84AE-1D8FE229AAC4}" dt="2023-01-20T03:57:13.897" v="3083"/>
        <pc:sldMkLst>
          <pc:docMk/>
          <pc:sldMk cId="1118915593" sldId="2561"/>
        </pc:sldMkLst>
        <pc:spChg chg="add mod">
          <ac:chgData name="Aurelien Domont" userId="6da7715ce44349b3" providerId="LiveId" clId="{7CD043B0-6B74-4D9A-84AE-1D8FE229AAC4}" dt="2023-01-20T03:47:28.425" v="3017"/>
          <ac:spMkLst>
            <pc:docMk/>
            <pc:sldMk cId="1118915593" sldId="2561"/>
            <ac:spMk id="2" creationId="{7BE04AAC-E054-4058-0274-5A00ADF22E21}"/>
          </ac:spMkLst>
        </pc:spChg>
        <pc:spChg chg="mod">
          <ac:chgData name="Aurelien Domont" userId="6da7715ce44349b3" providerId="LiveId" clId="{7CD043B0-6B74-4D9A-84AE-1D8FE229AAC4}" dt="2023-01-20T02:52:32.480" v="2185" actId="1036"/>
          <ac:spMkLst>
            <pc:docMk/>
            <pc:sldMk cId="1118915593" sldId="2561"/>
            <ac:spMk id="49" creationId="{1689A9D7-0037-AE54-C9C0-20A421CB4AC2}"/>
          </ac:spMkLst>
        </pc:spChg>
        <pc:spChg chg="mod">
          <ac:chgData name="Aurelien Domont" userId="6da7715ce44349b3" providerId="LiveId" clId="{7CD043B0-6B74-4D9A-84AE-1D8FE229AAC4}" dt="2023-01-20T03:57:13.897" v="3083"/>
          <ac:spMkLst>
            <pc:docMk/>
            <pc:sldMk cId="1118915593" sldId="2561"/>
            <ac:spMk id="60" creationId="{70012F14-6ACF-648B-A0C3-9831F28FCDD5}"/>
          </ac:spMkLst>
        </pc:spChg>
        <pc:spChg chg="mod">
          <ac:chgData name="Aurelien Domont" userId="6da7715ce44349b3" providerId="LiveId" clId="{7CD043B0-6B74-4D9A-84AE-1D8FE229AAC4}" dt="2023-01-20T02:52:27.651" v="2175" actId="1035"/>
          <ac:spMkLst>
            <pc:docMk/>
            <pc:sldMk cId="1118915593" sldId="2561"/>
            <ac:spMk id="66" creationId="{D2A8DFC7-27D0-2248-2089-0502807F476A}"/>
          </ac:spMkLst>
        </pc:spChg>
      </pc:sldChg>
      <pc:sldChg chg="modSp add del mod">
        <pc:chgData name="Aurelien Domont" userId="6da7715ce44349b3" providerId="LiveId" clId="{7CD043B0-6B74-4D9A-84AE-1D8FE229AAC4}" dt="2023-01-20T02:59:32.191" v="2217" actId="47"/>
        <pc:sldMkLst>
          <pc:docMk/>
          <pc:sldMk cId="217787569" sldId="2562"/>
        </pc:sldMkLst>
        <pc:spChg chg="mod">
          <ac:chgData name="Aurelien Domont" userId="6da7715ce44349b3" providerId="LiveId" clId="{7CD043B0-6B74-4D9A-84AE-1D8FE229AAC4}" dt="2023-01-20T02:53:23.038" v="2189" actId="20577"/>
          <ac:spMkLst>
            <pc:docMk/>
            <pc:sldMk cId="217787569" sldId="2562"/>
            <ac:spMk id="16" creationId="{6C2BB713-9637-4B9B-938F-E9768876782A}"/>
          </ac:spMkLst>
        </pc:spChg>
        <pc:spChg chg="mod">
          <ac:chgData name="Aurelien Domont" userId="6da7715ce44349b3" providerId="LiveId" clId="{7CD043B0-6B74-4D9A-84AE-1D8FE229AAC4}" dt="2023-01-20T02:53:25.175" v="2192" actId="20577"/>
          <ac:spMkLst>
            <pc:docMk/>
            <pc:sldMk cId="217787569" sldId="2562"/>
            <ac:spMk id="27" creationId="{AC8B7369-7E6F-43E6-96D5-9FE68700ADE3}"/>
          </ac:spMkLst>
        </pc:spChg>
      </pc:sldChg>
      <pc:sldChg chg="add del">
        <pc:chgData name="Aurelien Domont" userId="6da7715ce44349b3" providerId="LiveId" clId="{7CD043B0-6B74-4D9A-84AE-1D8FE229AAC4}" dt="2023-01-20T02:38:58.252" v="1972"/>
        <pc:sldMkLst>
          <pc:docMk/>
          <pc:sldMk cId="2259288495" sldId="2562"/>
        </pc:sldMkLst>
      </pc:sldChg>
      <pc:sldChg chg="delSp modSp add del mod">
        <pc:chgData name="Aurelien Domont" userId="6da7715ce44349b3" providerId="LiveId" clId="{7CD043B0-6B74-4D9A-84AE-1D8FE229AAC4}" dt="2023-01-25T05:15:07.571" v="9230" actId="47"/>
        <pc:sldMkLst>
          <pc:docMk/>
          <pc:sldMk cId="889624982" sldId="2563"/>
        </pc:sldMkLst>
        <pc:spChg chg="del">
          <ac:chgData name="Aurelien Domont" userId="6da7715ce44349b3" providerId="LiveId" clId="{7CD043B0-6B74-4D9A-84AE-1D8FE229AAC4}" dt="2023-01-20T02:53:38.202" v="2200" actId="478"/>
          <ac:spMkLst>
            <pc:docMk/>
            <pc:sldMk cId="889624982" sldId="2563"/>
            <ac:spMk id="9" creationId="{BE08DE42-BC34-2CB5-B8D0-9A674610A298}"/>
          </ac:spMkLst>
        </pc:spChg>
        <pc:spChg chg="mod">
          <ac:chgData name="Aurelien Domont" userId="6da7715ce44349b3" providerId="LiveId" clId="{7CD043B0-6B74-4D9A-84AE-1D8FE229AAC4}" dt="2023-01-20T02:53:40.677" v="2203" actId="20577"/>
          <ac:spMkLst>
            <pc:docMk/>
            <pc:sldMk cId="889624982" sldId="2563"/>
            <ac:spMk id="16" creationId="{6C2BB713-9637-4B9B-938F-E9768876782A}"/>
          </ac:spMkLst>
        </pc:spChg>
      </pc:sldChg>
      <pc:sldChg chg="delSp modSp add del mod">
        <pc:chgData name="Aurelien Domont" userId="6da7715ce44349b3" providerId="LiveId" clId="{7CD043B0-6B74-4D9A-84AE-1D8FE229AAC4}" dt="2023-01-25T05:15:07.571" v="9230" actId="47"/>
        <pc:sldMkLst>
          <pc:docMk/>
          <pc:sldMk cId="1217326178" sldId="2564"/>
        </pc:sldMkLst>
        <pc:spChg chg="del">
          <ac:chgData name="Aurelien Domont" userId="6da7715ce44349b3" providerId="LiveId" clId="{7CD043B0-6B74-4D9A-84AE-1D8FE229AAC4}" dt="2023-01-20T02:53:34.773" v="2199" actId="478"/>
          <ac:spMkLst>
            <pc:docMk/>
            <pc:sldMk cId="1217326178" sldId="2564"/>
            <ac:spMk id="2" creationId="{67ECB042-C670-7BDF-4657-B798E6539516}"/>
          </ac:spMkLst>
        </pc:spChg>
        <pc:spChg chg="mod">
          <ac:chgData name="Aurelien Domont" userId="6da7715ce44349b3" providerId="LiveId" clId="{7CD043B0-6B74-4D9A-84AE-1D8FE229AAC4}" dt="2023-01-20T02:53:31.703" v="2198" actId="20577"/>
          <ac:spMkLst>
            <pc:docMk/>
            <pc:sldMk cId="1217326178" sldId="2564"/>
            <ac:spMk id="16" creationId="{6C2BB713-9637-4B9B-938F-E9768876782A}"/>
          </ac:spMkLst>
        </pc:spChg>
      </pc:sldChg>
      <pc:sldChg chg="addSp delSp modSp add del mod">
        <pc:chgData name="Aurelien Domont" userId="6da7715ce44349b3" providerId="LiveId" clId="{7CD043B0-6B74-4D9A-84AE-1D8FE229AAC4}" dt="2023-01-20T03:03:41.469" v="2265" actId="47"/>
        <pc:sldMkLst>
          <pc:docMk/>
          <pc:sldMk cId="4214743595" sldId="2565"/>
        </pc:sldMkLst>
        <pc:spChg chg="add mod ord">
          <ac:chgData name="Aurelien Domont" userId="6da7715ce44349b3" providerId="LiveId" clId="{7CD043B0-6B74-4D9A-84AE-1D8FE229AAC4}" dt="2023-01-20T03:03:34.225" v="2264" actId="1076"/>
          <ac:spMkLst>
            <pc:docMk/>
            <pc:sldMk cId="4214743595" sldId="2565"/>
            <ac:spMk id="4" creationId="{05AB3DCB-01CB-25E4-6136-39964D70985B}"/>
          </ac:spMkLst>
        </pc:spChg>
        <pc:spChg chg="mod">
          <ac:chgData name="Aurelien Domont" userId="6da7715ce44349b3" providerId="LiveId" clId="{7CD043B0-6B74-4D9A-84AE-1D8FE229AAC4}" dt="2023-01-20T02:59:48.918" v="2239" actId="20577"/>
          <ac:spMkLst>
            <pc:docMk/>
            <pc:sldMk cId="4214743595" sldId="2565"/>
            <ac:spMk id="16" creationId="{6C2BB713-9637-4B9B-938F-E9768876782A}"/>
          </ac:spMkLst>
        </pc:spChg>
        <pc:spChg chg="del">
          <ac:chgData name="Aurelien Domont" userId="6da7715ce44349b3" providerId="LiveId" clId="{7CD043B0-6B74-4D9A-84AE-1D8FE229AAC4}" dt="2023-01-20T03:00:29.870" v="2244" actId="478"/>
          <ac:spMkLst>
            <pc:docMk/>
            <pc:sldMk cId="4214743595" sldId="2565"/>
            <ac:spMk id="24" creationId="{83A9CD77-ADAB-41C7-817C-8A06F22EB74B}"/>
          </ac:spMkLst>
        </pc:spChg>
        <pc:spChg chg="del mod">
          <ac:chgData name="Aurelien Domont" userId="6da7715ce44349b3" providerId="LiveId" clId="{7CD043B0-6B74-4D9A-84AE-1D8FE229AAC4}" dt="2023-01-20T03:00:44.035" v="2248" actId="478"/>
          <ac:spMkLst>
            <pc:docMk/>
            <pc:sldMk cId="4214743595" sldId="2565"/>
            <ac:spMk id="27" creationId="{AC8B7369-7E6F-43E6-96D5-9FE68700ADE3}"/>
          </ac:spMkLst>
        </pc:spChg>
        <pc:grpChg chg="del">
          <ac:chgData name="Aurelien Domont" userId="6da7715ce44349b3" providerId="LiveId" clId="{7CD043B0-6B74-4D9A-84AE-1D8FE229AAC4}" dt="2023-01-20T03:00:30.752" v="2245" actId="478"/>
          <ac:grpSpMkLst>
            <pc:docMk/>
            <pc:sldMk cId="4214743595" sldId="2565"/>
            <ac:grpSpMk id="2" creationId="{F24F8531-7A9A-4F6E-85C2-5B231F0EACEC}"/>
          </ac:grpSpMkLst>
        </pc:grpChg>
        <pc:picChg chg="add mod">
          <ac:chgData name="Aurelien Domont" userId="6da7715ce44349b3" providerId="LiveId" clId="{7CD043B0-6B74-4D9A-84AE-1D8FE229AAC4}" dt="2023-01-20T03:03:18.221" v="2259" actId="1076"/>
          <ac:picMkLst>
            <pc:docMk/>
            <pc:sldMk cId="4214743595" sldId="2565"/>
            <ac:picMk id="6" creationId="{6019D338-319A-233E-62DE-6594AF69F812}"/>
          </ac:picMkLst>
        </pc:picChg>
      </pc:sldChg>
      <pc:sldChg chg="addSp delSp modSp add mod">
        <pc:chgData name="Aurelien Domont" userId="6da7715ce44349b3" providerId="LiveId" clId="{7CD043B0-6B74-4D9A-84AE-1D8FE229AAC4}" dt="2023-01-20T04:06:33.044" v="3258" actId="478"/>
        <pc:sldMkLst>
          <pc:docMk/>
          <pc:sldMk cId="3285208466" sldId="2566"/>
        </pc:sldMkLst>
        <pc:spChg chg="add mod">
          <ac:chgData name="Aurelien Domont" userId="6da7715ce44349b3" providerId="LiveId" clId="{7CD043B0-6B74-4D9A-84AE-1D8FE229AAC4}" dt="2023-01-20T03:16:59.372" v="2523" actId="14100"/>
          <ac:spMkLst>
            <pc:docMk/>
            <pc:sldMk cId="3285208466" sldId="2566"/>
            <ac:spMk id="2" creationId="{735B51FD-8BA6-6CD0-F874-6A9A86E69D3A}"/>
          </ac:spMkLst>
        </pc:spChg>
        <pc:spChg chg="add del mod">
          <ac:chgData name="Aurelien Domont" userId="6da7715ce44349b3" providerId="LiveId" clId="{7CD043B0-6B74-4D9A-84AE-1D8FE229AAC4}" dt="2023-01-20T03:09:36.012" v="2378" actId="478"/>
          <ac:spMkLst>
            <pc:docMk/>
            <pc:sldMk cId="3285208466" sldId="2566"/>
            <ac:spMk id="4" creationId="{AB4577A0-F583-6BCC-57EE-E8E62CF6C44E}"/>
          </ac:spMkLst>
        </pc:spChg>
        <pc:spChg chg="add del mod">
          <ac:chgData name="Aurelien Domont" userId="6da7715ce44349b3" providerId="LiveId" clId="{7CD043B0-6B74-4D9A-84AE-1D8FE229AAC4}" dt="2023-01-20T03:09:36.012" v="2378" actId="478"/>
          <ac:spMkLst>
            <pc:docMk/>
            <pc:sldMk cId="3285208466" sldId="2566"/>
            <ac:spMk id="5" creationId="{AAA4A776-4298-9969-1108-D755752CAA74}"/>
          </ac:spMkLst>
        </pc:spChg>
        <pc:spChg chg="add del mod">
          <ac:chgData name="Aurelien Domont" userId="6da7715ce44349b3" providerId="LiveId" clId="{7CD043B0-6B74-4D9A-84AE-1D8FE229AAC4}" dt="2023-01-20T03:09:36.012" v="2378" actId="478"/>
          <ac:spMkLst>
            <pc:docMk/>
            <pc:sldMk cId="3285208466" sldId="2566"/>
            <ac:spMk id="6" creationId="{58B519A0-F154-658D-C740-532F59D87241}"/>
          </ac:spMkLst>
        </pc:spChg>
        <pc:spChg chg="add del mod">
          <ac:chgData name="Aurelien Domont" userId="6da7715ce44349b3" providerId="LiveId" clId="{7CD043B0-6B74-4D9A-84AE-1D8FE229AAC4}" dt="2023-01-20T03:09:36.012" v="2378" actId="478"/>
          <ac:spMkLst>
            <pc:docMk/>
            <pc:sldMk cId="3285208466" sldId="2566"/>
            <ac:spMk id="7" creationId="{EFBD260C-5AA0-E572-CBE5-72369E816090}"/>
          </ac:spMkLst>
        </pc:spChg>
        <pc:spChg chg="del">
          <ac:chgData name="Aurelien Domont" userId="6da7715ce44349b3" providerId="LiveId" clId="{7CD043B0-6B74-4D9A-84AE-1D8FE229AAC4}" dt="2023-01-20T04:06:33.044" v="3258" actId="478"/>
          <ac:spMkLst>
            <pc:docMk/>
            <pc:sldMk cId="3285208466" sldId="2566"/>
            <ac:spMk id="8" creationId="{A59D9EB3-E9B5-436C-B84C-64290C638E46}"/>
          </ac:spMkLst>
        </pc:spChg>
        <pc:spChg chg="add del mod">
          <ac:chgData name="Aurelien Domont" userId="6da7715ce44349b3" providerId="LiveId" clId="{7CD043B0-6B74-4D9A-84AE-1D8FE229AAC4}" dt="2023-01-20T03:09:41.499" v="2380" actId="478"/>
          <ac:spMkLst>
            <pc:docMk/>
            <pc:sldMk cId="3285208466" sldId="2566"/>
            <ac:spMk id="9" creationId="{401B5093-76BE-27E1-D4A1-A5E6D9E89437}"/>
          </ac:spMkLst>
        </pc:spChg>
        <pc:spChg chg="add mod">
          <ac:chgData name="Aurelien Domont" userId="6da7715ce44349b3" providerId="LiveId" clId="{7CD043B0-6B74-4D9A-84AE-1D8FE229AAC4}" dt="2023-01-20T03:16:59.372" v="2523" actId="14100"/>
          <ac:spMkLst>
            <pc:docMk/>
            <pc:sldMk cId="3285208466" sldId="2566"/>
            <ac:spMk id="10" creationId="{CAB5E83E-6760-1F52-D977-C10D0398D622}"/>
          </ac:spMkLst>
        </pc:spChg>
        <pc:spChg chg="add mod">
          <ac:chgData name="Aurelien Domont" userId="6da7715ce44349b3" providerId="LiveId" clId="{7CD043B0-6B74-4D9A-84AE-1D8FE229AAC4}" dt="2023-01-20T03:16:59.372" v="2523" actId="14100"/>
          <ac:spMkLst>
            <pc:docMk/>
            <pc:sldMk cId="3285208466" sldId="2566"/>
            <ac:spMk id="11" creationId="{B4C9C8B4-4012-7C5E-61AC-486AC5621964}"/>
          </ac:spMkLst>
        </pc:spChg>
        <pc:spChg chg="add mod">
          <ac:chgData name="Aurelien Domont" userId="6da7715ce44349b3" providerId="LiveId" clId="{7CD043B0-6B74-4D9A-84AE-1D8FE229AAC4}" dt="2023-01-20T03:16:59.372" v="2523" actId="14100"/>
          <ac:spMkLst>
            <pc:docMk/>
            <pc:sldMk cId="3285208466" sldId="2566"/>
            <ac:spMk id="12" creationId="{981D2D8E-29E2-7660-EBD8-41CF68B8DEB6}"/>
          </ac:spMkLst>
        </pc:spChg>
        <pc:spChg chg="add mod">
          <ac:chgData name="Aurelien Domont" userId="6da7715ce44349b3" providerId="LiveId" clId="{7CD043B0-6B74-4D9A-84AE-1D8FE229AAC4}" dt="2023-01-20T03:16:59.372" v="2523" actId="14100"/>
          <ac:spMkLst>
            <pc:docMk/>
            <pc:sldMk cId="3285208466" sldId="2566"/>
            <ac:spMk id="14" creationId="{F2F8AC25-5050-842C-F0E5-89D0C0056CF6}"/>
          </ac:spMkLst>
        </pc:spChg>
        <pc:spChg chg="mod">
          <ac:chgData name="Aurelien Domont" userId="6da7715ce44349b3" providerId="LiveId" clId="{7CD043B0-6B74-4D9A-84AE-1D8FE229AAC4}" dt="2023-01-20T03:07:52.009" v="2349"/>
          <ac:spMkLst>
            <pc:docMk/>
            <pc:sldMk cId="3285208466" sldId="2566"/>
            <ac:spMk id="16" creationId="{6C2BB713-9637-4B9B-938F-E9768876782A}"/>
          </ac:spMkLst>
        </pc:spChg>
        <pc:picChg chg="add mod">
          <ac:chgData name="Aurelien Domont" userId="6da7715ce44349b3" providerId="LiveId" clId="{7CD043B0-6B74-4D9A-84AE-1D8FE229AAC4}" dt="2023-01-20T03:16:11.655" v="2507" actId="14100"/>
          <ac:picMkLst>
            <pc:docMk/>
            <pc:sldMk cId="3285208466" sldId="2566"/>
            <ac:picMk id="17" creationId="{B91E96AA-9ABA-57A3-6216-9534666C012B}"/>
          </ac:picMkLst>
        </pc:picChg>
        <pc:picChg chg="add mod">
          <ac:chgData name="Aurelien Domont" userId="6da7715ce44349b3" providerId="LiveId" clId="{7CD043B0-6B74-4D9A-84AE-1D8FE229AAC4}" dt="2023-01-20T03:16:09.064" v="2505" actId="1076"/>
          <ac:picMkLst>
            <pc:docMk/>
            <pc:sldMk cId="3285208466" sldId="2566"/>
            <ac:picMk id="19" creationId="{35B57DC4-01C5-57D1-624C-74D65F210C01}"/>
          </ac:picMkLst>
        </pc:picChg>
        <pc:picChg chg="add mod">
          <ac:chgData name="Aurelien Domont" userId="6da7715ce44349b3" providerId="LiveId" clId="{7CD043B0-6B74-4D9A-84AE-1D8FE229AAC4}" dt="2023-01-20T03:16:44.040" v="2516" actId="14100"/>
          <ac:picMkLst>
            <pc:docMk/>
            <pc:sldMk cId="3285208466" sldId="2566"/>
            <ac:picMk id="21" creationId="{933BD5BE-64D0-67DE-B299-859456D23E1D}"/>
          </ac:picMkLst>
        </pc:picChg>
        <pc:picChg chg="add mod">
          <ac:chgData name="Aurelien Domont" userId="6da7715ce44349b3" providerId="LiveId" clId="{7CD043B0-6B74-4D9A-84AE-1D8FE229AAC4}" dt="2023-01-20T03:15:46.770" v="2485" actId="1076"/>
          <ac:picMkLst>
            <pc:docMk/>
            <pc:sldMk cId="3285208466" sldId="2566"/>
            <ac:picMk id="23" creationId="{AAE440E7-C853-8B2A-FEB2-D9435CB920EC}"/>
          </ac:picMkLst>
        </pc:picChg>
        <pc:picChg chg="add del mod">
          <ac:chgData name="Aurelien Domont" userId="6da7715ce44349b3" providerId="LiveId" clId="{7CD043B0-6B74-4D9A-84AE-1D8FE229AAC4}" dt="2023-01-20T03:16:16.107" v="2509" actId="478"/>
          <ac:picMkLst>
            <pc:docMk/>
            <pc:sldMk cId="3285208466" sldId="2566"/>
            <ac:picMk id="25" creationId="{C3CFD8AA-8479-62B9-4E15-413B85CBF2DA}"/>
          </ac:picMkLst>
        </pc:picChg>
        <pc:picChg chg="add mod">
          <ac:chgData name="Aurelien Domont" userId="6da7715ce44349b3" providerId="LiveId" clId="{7CD043B0-6B74-4D9A-84AE-1D8FE229AAC4}" dt="2023-01-20T03:16:49.711" v="2522" actId="1038"/>
          <ac:picMkLst>
            <pc:docMk/>
            <pc:sldMk cId="3285208466" sldId="2566"/>
            <ac:picMk id="27" creationId="{F3509EE1-DD78-BAA0-DD6E-FFAE003C7E4A}"/>
          </ac:picMkLst>
        </pc:picChg>
      </pc:sldChg>
      <pc:sldChg chg="add del">
        <pc:chgData name="Aurelien Domont" userId="6da7715ce44349b3" providerId="LiveId" clId="{7CD043B0-6B74-4D9A-84AE-1D8FE229AAC4}" dt="2023-01-20T03:21:25.206" v="2631" actId="47"/>
        <pc:sldMkLst>
          <pc:docMk/>
          <pc:sldMk cId="3515322684" sldId="2567"/>
        </pc:sldMkLst>
      </pc:sldChg>
      <pc:sldChg chg="delSp add del mod ord">
        <pc:chgData name="Aurelien Domont" userId="6da7715ce44349b3" providerId="LiveId" clId="{7CD043B0-6B74-4D9A-84AE-1D8FE229AAC4}" dt="2023-01-25T05:15:07.571" v="9230" actId="47"/>
        <pc:sldMkLst>
          <pc:docMk/>
          <pc:sldMk cId="4014275064" sldId="2568"/>
        </pc:sldMkLst>
        <pc:grpChg chg="del">
          <ac:chgData name="Aurelien Domont" userId="6da7715ce44349b3" providerId="LiveId" clId="{7CD043B0-6B74-4D9A-84AE-1D8FE229AAC4}" dt="2023-01-23T03:59:47.049" v="5109" actId="478"/>
          <ac:grpSpMkLst>
            <pc:docMk/>
            <pc:sldMk cId="4014275064" sldId="2568"/>
            <ac:grpSpMk id="2" creationId="{F24F8531-7A9A-4F6E-85C2-5B231F0EACEC}"/>
          </ac:grpSpMkLst>
        </pc:grpChg>
      </pc:sldChg>
      <pc:sldChg chg="addSp delSp modSp add del mod">
        <pc:chgData name="Aurelien Domont" userId="6da7715ce44349b3" providerId="LiveId" clId="{7CD043B0-6B74-4D9A-84AE-1D8FE229AAC4}" dt="2023-01-20T03:07:42.268" v="2347" actId="47"/>
        <pc:sldMkLst>
          <pc:docMk/>
          <pc:sldMk cId="4034531066" sldId="2569"/>
        </pc:sldMkLst>
        <pc:spChg chg="mod ord">
          <ac:chgData name="Aurelien Domont" userId="6da7715ce44349b3" providerId="LiveId" clId="{7CD043B0-6B74-4D9A-84AE-1D8FE229AAC4}" dt="2023-01-20T03:04:36.538" v="2277" actId="1076"/>
          <ac:spMkLst>
            <pc:docMk/>
            <pc:sldMk cId="4034531066" sldId="2569"/>
            <ac:spMk id="4" creationId="{05AB3DCB-01CB-25E4-6136-39964D70985B}"/>
          </ac:spMkLst>
        </pc:spChg>
        <pc:picChg chg="add mod">
          <ac:chgData name="Aurelien Domont" userId="6da7715ce44349b3" providerId="LiveId" clId="{7CD043B0-6B74-4D9A-84AE-1D8FE229AAC4}" dt="2023-01-20T03:04:22.549" v="2272" actId="1076"/>
          <ac:picMkLst>
            <pc:docMk/>
            <pc:sldMk cId="4034531066" sldId="2569"/>
            <ac:picMk id="5" creationId="{5C5E9590-A808-292A-3F94-AE5023449D7B}"/>
          </ac:picMkLst>
        </pc:picChg>
        <pc:picChg chg="del">
          <ac:chgData name="Aurelien Domont" userId="6da7715ce44349b3" providerId="LiveId" clId="{7CD043B0-6B74-4D9A-84AE-1D8FE229AAC4}" dt="2023-01-20T03:03:43.816" v="2266" actId="478"/>
          <ac:picMkLst>
            <pc:docMk/>
            <pc:sldMk cId="4034531066" sldId="2569"/>
            <ac:picMk id="6" creationId="{6019D338-319A-233E-62DE-6594AF69F812}"/>
          </ac:picMkLst>
        </pc:picChg>
      </pc:sldChg>
      <pc:sldChg chg="add del">
        <pc:chgData name="Aurelien Domont" userId="6da7715ce44349b3" providerId="LiveId" clId="{7CD043B0-6B74-4D9A-84AE-1D8FE229AAC4}" dt="2023-01-20T03:07:44.719" v="2348" actId="47"/>
        <pc:sldMkLst>
          <pc:docMk/>
          <pc:sldMk cId="242494872" sldId="2570"/>
        </pc:sldMkLst>
      </pc:sldChg>
      <pc:sldChg chg="addSp delSp modSp add del mod">
        <pc:chgData name="Aurelien Domont" userId="6da7715ce44349b3" providerId="LiveId" clId="{7CD043B0-6B74-4D9A-84AE-1D8FE229AAC4}" dt="2023-01-20T03:06:12.927" v="2295" actId="47"/>
        <pc:sldMkLst>
          <pc:docMk/>
          <pc:sldMk cId="1190452073" sldId="2571"/>
        </pc:sldMkLst>
        <pc:spChg chg="mod ord">
          <ac:chgData name="Aurelien Domont" userId="6da7715ce44349b3" providerId="LiveId" clId="{7CD043B0-6B74-4D9A-84AE-1D8FE229AAC4}" dt="2023-01-20T03:06:09.916" v="2294" actId="14100"/>
          <ac:spMkLst>
            <pc:docMk/>
            <pc:sldMk cId="1190452073" sldId="2571"/>
            <ac:spMk id="4" creationId="{05AB3DCB-01CB-25E4-6136-39964D70985B}"/>
          </ac:spMkLst>
        </pc:spChg>
        <pc:picChg chg="add del mod">
          <ac:chgData name="Aurelien Domont" userId="6da7715ce44349b3" providerId="LiveId" clId="{7CD043B0-6B74-4D9A-84AE-1D8FE229AAC4}" dt="2023-01-20T03:05:53.570" v="2286" actId="478"/>
          <ac:picMkLst>
            <pc:docMk/>
            <pc:sldMk cId="1190452073" sldId="2571"/>
            <ac:picMk id="5" creationId="{1DC14A28-DC48-08B2-4281-163229F2627C}"/>
          </ac:picMkLst>
        </pc:picChg>
        <pc:picChg chg="add mod">
          <ac:chgData name="Aurelien Domont" userId="6da7715ce44349b3" providerId="LiveId" clId="{7CD043B0-6B74-4D9A-84AE-1D8FE229AAC4}" dt="2023-01-20T03:06:00.268" v="2290" actId="14100"/>
          <ac:picMkLst>
            <pc:docMk/>
            <pc:sldMk cId="1190452073" sldId="2571"/>
            <ac:picMk id="7" creationId="{5C9675BC-76E2-6EF8-41C3-0B83BFA54595}"/>
          </ac:picMkLst>
        </pc:picChg>
      </pc:sldChg>
      <pc:sldChg chg="add del">
        <pc:chgData name="Aurelien Domont" userId="6da7715ce44349b3" providerId="LiveId" clId="{7CD043B0-6B74-4D9A-84AE-1D8FE229AAC4}" dt="2023-01-20T03:07:40.768" v="2346" actId="47"/>
        <pc:sldMkLst>
          <pc:docMk/>
          <pc:sldMk cId="1415374067" sldId="2572"/>
        </pc:sldMkLst>
      </pc:sldChg>
      <pc:sldChg chg="delSp modSp add mod">
        <pc:chgData name="Aurelien Domont" userId="6da7715ce44349b3" providerId="LiveId" clId="{7CD043B0-6B74-4D9A-84AE-1D8FE229AAC4}" dt="2023-01-20T04:06:36.198" v="3259" actId="478"/>
        <pc:sldMkLst>
          <pc:docMk/>
          <pc:sldMk cId="168400318" sldId="2573"/>
        </pc:sldMkLst>
        <pc:spChg chg="mod">
          <ac:chgData name="Aurelien Domont" userId="6da7715ce44349b3" providerId="LiveId" clId="{7CD043B0-6B74-4D9A-84AE-1D8FE229AAC4}" dt="2023-01-20T03:07:18.513" v="2345" actId="1035"/>
          <ac:spMkLst>
            <pc:docMk/>
            <pc:sldMk cId="168400318" sldId="2573"/>
            <ac:spMk id="4" creationId="{05AB3DCB-01CB-25E4-6136-39964D70985B}"/>
          </ac:spMkLst>
        </pc:spChg>
        <pc:spChg chg="del">
          <ac:chgData name="Aurelien Domont" userId="6da7715ce44349b3" providerId="LiveId" clId="{7CD043B0-6B74-4D9A-84AE-1D8FE229AAC4}" dt="2023-01-20T04:06:36.198" v="3259" actId="478"/>
          <ac:spMkLst>
            <pc:docMk/>
            <pc:sldMk cId="168400318" sldId="2573"/>
            <ac:spMk id="8" creationId="{A59D9EB3-E9B5-436C-B84C-64290C638E46}"/>
          </ac:spMkLst>
        </pc:spChg>
        <pc:picChg chg="mod">
          <ac:chgData name="Aurelien Domont" userId="6da7715ce44349b3" providerId="LiveId" clId="{7CD043B0-6B74-4D9A-84AE-1D8FE229AAC4}" dt="2023-01-20T03:07:18.513" v="2345" actId="1035"/>
          <ac:picMkLst>
            <pc:docMk/>
            <pc:sldMk cId="168400318" sldId="2573"/>
            <ac:picMk id="5" creationId="{1DC14A28-DC48-08B2-4281-163229F2627C}"/>
          </ac:picMkLst>
        </pc:picChg>
        <pc:picChg chg="del">
          <ac:chgData name="Aurelien Domont" userId="6da7715ce44349b3" providerId="LiveId" clId="{7CD043B0-6B74-4D9A-84AE-1D8FE229AAC4}" dt="2023-01-20T03:06:14.635" v="2296" actId="478"/>
          <ac:picMkLst>
            <pc:docMk/>
            <pc:sldMk cId="168400318" sldId="2573"/>
            <ac:picMk id="7" creationId="{5C9675BC-76E2-6EF8-41C3-0B83BFA54595}"/>
          </ac:picMkLst>
        </pc:picChg>
      </pc:sldChg>
      <pc:sldChg chg="delSp modSp add mod">
        <pc:chgData name="Aurelien Domont" userId="6da7715ce44349b3" providerId="LiveId" clId="{7CD043B0-6B74-4D9A-84AE-1D8FE229AAC4}" dt="2023-01-20T04:06:29.896" v="3257" actId="478"/>
        <pc:sldMkLst>
          <pc:docMk/>
          <pc:sldMk cId="3109918362" sldId="2574"/>
        </pc:sldMkLst>
        <pc:spChg chg="mod">
          <ac:chgData name="Aurelien Domont" userId="6da7715ce44349b3" providerId="LiveId" clId="{7CD043B0-6B74-4D9A-84AE-1D8FE229AAC4}" dt="2023-01-20T03:18:12.281" v="2622" actId="20577"/>
          <ac:spMkLst>
            <pc:docMk/>
            <pc:sldMk cId="3109918362" sldId="2574"/>
            <ac:spMk id="2" creationId="{735B51FD-8BA6-6CD0-F874-6A9A86E69D3A}"/>
          </ac:spMkLst>
        </pc:spChg>
        <pc:spChg chg="del">
          <ac:chgData name="Aurelien Domont" userId="6da7715ce44349b3" providerId="LiveId" clId="{7CD043B0-6B74-4D9A-84AE-1D8FE229AAC4}" dt="2023-01-20T04:06:29.896" v="3257" actId="478"/>
          <ac:spMkLst>
            <pc:docMk/>
            <pc:sldMk cId="3109918362" sldId="2574"/>
            <ac:spMk id="8" creationId="{A59D9EB3-E9B5-436C-B84C-64290C638E46}"/>
          </ac:spMkLst>
        </pc:spChg>
        <pc:spChg chg="mod">
          <ac:chgData name="Aurelien Domont" userId="6da7715ce44349b3" providerId="LiveId" clId="{7CD043B0-6B74-4D9A-84AE-1D8FE229AAC4}" dt="2023-01-20T03:18:07.571" v="2621" actId="20577"/>
          <ac:spMkLst>
            <pc:docMk/>
            <pc:sldMk cId="3109918362" sldId="2574"/>
            <ac:spMk id="10" creationId="{CAB5E83E-6760-1F52-D977-C10D0398D622}"/>
          </ac:spMkLst>
        </pc:spChg>
        <pc:spChg chg="mod">
          <ac:chgData name="Aurelien Domont" userId="6da7715ce44349b3" providerId="LiveId" clId="{7CD043B0-6B74-4D9A-84AE-1D8FE229AAC4}" dt="2023-01-20T03:18:24.313" v="2628" actId="20577"/>
          <ac:spMkLst>
            <pc:docMk/>
            <pc:sldMk cId="3109918362" sldId="2574"/>
            <ac:spMk id="11" creationId="{B4C9C8B4-4012-7C5E-61AC-486AC5621964}"/>
          </ac:spMkLst>
        </pc:spChg>
        <pc:spChg chg="mod">
          <ac:chgData name="Aurelien Domont" userId="6da7715ce44349b3" providerId="LiveId" clId="{7CD043B0-6B74-4D9A-84AE-1D8FE229AAC4}" dt="2023-01-20T03:20:54.790" v="2630" actId="20577"/>
          <ac:spMkLst>
            <pc:docMk/>
            <pc:sldMk cId="3109918362" sldId="2574"/>
            <ac:spMk id="12" creationId="{981D2D8E-29E2-7660-EBD8-41CF68B8DEB6}"/>
          </ac:spMkLst>
        </pc:spChg>
        <pc:spChg chg="mod">
          <ac:chgData name="Aurelien Domont" userId="6da7715ce44349b3" providerId="LiveId" clId="{7CD043B0-6B74-4D9A-84AE-1D8FE229AAC4}" dt="2023-01-20T03:17:12.843" v="2541" actId="20577"/>
          <ac:spMkLst>
            <pc:docMk/>
            <pc:sldMk cId="3109918362" sldId="2574"/>
            <ac:spMk id="16" creationId="{6C2BB713-9637-4B9B-938F-E9768876782A}"/>
          </ac:spMkLst>
        </pc:spChg>
      </pc:sldChg>
      <pc:sldChg chg="addSp modSp add mod">
        <pc:chgData name="Aurelien Domont" userId="6da7715ce44349b3" providerId="LiveId" clId="{7CD043B0-6B74-4D9A-84AE-1D8FE229AAC4}" dt="2023-01-20T03:57:13.897" v="3083"/>
        <pc:sldMkLst>
          <pc:docMk/>
          <pc:sldMk cId="1687835262" sldId="2575"/>
        </pc:sldMkLst>
        <pc:spChg chg="add mod">
          <ac:chgData name="Aurelien Domont" userId="6da7715ce44349b3" providerId="LiveId" clId="{7CD043B0-6B74-4D9A-84AE-1D8FE229AAC4}" dt="2023-01-20T03:47:30.605" v="3018"/>
          <ac:spMkLst>
            <pc:docMk/>
            <pc:sldMk cId="1687835262" sldId="2575"/>
            <ac:spMk id="2" creationId="{F1DD1381-8846-E643-CF44-DC770D866767}"/>
          </ac:spMkLst>
        </pc:spChg>
        <pc:spChg chg="mod">
          <ac:chgData name="Aurelien Domont" userId="6da7715ce44349b3" providerId="LiveId" clId="{7CD043B0-6B74-4D9A-84AE-1D8FE229AAC4}" dt="2023-01-20T03:57:13.897" v="3083"/>
          <ac:spMkLst>
            <pc:docMk/>
            <pc:sldMk cId="1687835262" sldId="2575"/>
            <ac:spMk id="60" creationId="{70012F14-6ACF-648B-A0C3-9831F28FCDD5}"/>
          </ac:spMkLst>
        </pc:spChg>
        <pc:spChg chg="mod modVis">
          <ac:chgData name="Aurelien Domont" userId="6da7715ce44349b3" providerId="LiveId" clId="{7CD043B0-6B74-4D9A-84AE-1D8FE229AAC4}" dt="2023-01-20T03:22:07.925" v="2638" actId="14429"/>
          <ac:spMkLst>
            <pc:docMk/>
            <pc:sldMk cId="1687835262" sldId="2575"/>
            <ac:spMk id="63" creationId="{97A3A726-74D8-4656-32E3-29F0CAA43313}"/>
          </ac:spMkLst>
        </pc:spChg>
        <pc:spChg chg="mod modVis">
          <ac:chgData name="Aurelien Domont" userId="6da7715ce44349b3" providerId="LiveId" clId="{7CD043B0-6B74-4D9A-84AE-1D8FE229AAC4}" dt="2023-01-20T03:22:06.353" v="2636" actId="14429"/>
          <ac:spMkLst>
            <pc:docMk/>
            <pc:sldMk cId="1687835262" sldId="2575"/>
            <ac:spMk id="64" creationId="{087C08FA-13CD-7984-F533-7290BF07B4E6}"/>
          </ac:spMkLst>
        </pc:spChg>
        <pc:spChg chg="mod modVis">
          <ac:chgData name="Aurelien Domont" userId="6da7715ce44349b3" providerId="LiveId" clId="{7CD043B0-6B74-4D9A-84AE-1D8FE229AAC4}" dt="2023-01-20T03:22:04.299" v="2634" actId="14429"/>
          <ac:spMkLst>
            <pc:docMk/>
            <pc:sldMk cId="1687835262" sldId="2575"/>
            <ac:spMk id="65" creationId="{4E68F974-9D19-CA25-389E-22C1414B946E}"/>
          </ac:spMkLst>
        </pc:spChg>
        <pc:spChg chg="mod">
          <ac:chgData name="Aurelien Domont" userId="6da7715ce44349b3" providerId="LiveId" clId="{7CD043B0-6B74-4D9A-84AE-1D8FE229AAC4}" dt="2023-01-20T03:22:42.653" v="2649" actId="1036"/>
          <ac:spMkLst>
            <pc:docMk/>
            <pc:sldMk cId="1687835262" sldId="2575"/>
            <ac:spMk id="66" creationId="{D2A8DFC7-27D0-2248-2089-0502807F476A}"/>
          </ac:spMkLst>
        </pc:spChg>
      </pc:sldChg>
      <pc:sldChg chg="addSp delSp modSp add mod">
        <pc:chgData name="Aurelien Domont" userId="6da7715ce44349b3" providerId="LiveId" clId="{7CD043B0-6B74-4D9A-84AE-1D8FE229AAC4}" dt="2023-01-20T04:06:24.695" v="3256" actId="478"/>
        <pc:sldMkLst>
          <pc:docMk/>
          <pc:sldMk cId="3499924189" sldId="2576"/>
        </pc:sldMkLst>
        <pc:spChg chg="add mod">
          <ac:chgData name="Aurelien Domont" userId="6da7715ce44349b3" providerId="LiveId" clId="{7CD043B0-6B74-4D9A-84AE-1D8FE229AAC4}" dt="2023-01-20T03:30:44.995" v="2734" actId="1036"/>
          <ac:spMkLst>
            <pc:docMk/>
            <pc:sldMk cId="3499924189" sldId="2576"/>
            <ac:spMk id="2" creationId="{2B1109A6-5022-2FB8-0200-09E7B13DAEC3}"/>
          </ac:spMkLst>
        </pc:spChg>
        <pc:spChg chg="del mod">
          <ac:chgData name="Aurelien Domont" userId="6da7715ce44349b3" providerId="LiveId" clId="{7CD043B0-6B74-4D9A-84AE-1D8FE229AAC4}" dt="2023-01-20T03:30:51.179" v="2735" actId="478"/>
          <ac:spMkLst>
            <pc:docMk/>
            <pc:sldMk cId="3499924189" sldId="2576"/>
            <ac:spMk id="4" creationId="{05AB3DCB-01CB-25E4-6136-39964D70985B}"/>
          </ac:spMkLst>
        </pc:spChg>
        <pc:spChg chg="del">
          <ac:chgData name="Aurelien Domont" userId="6da7715ce44349b3" providerId="LiveId" clId="{7CD043B0-6B74-4D9A-84AE-1D8FE229AAC4}" dt="2023-01-20T04:06:24.695" v="3256" actId="478"/>
          <ac:spMkLst>
            <pc:docMk/>
            <pc:sldMk cId="3499924189" sldId="2576"/>
            <ac:spMk id="8" creationId="{A59D9EB3-E9B5-436C-B84C-64290C638E46}"/>
          </ac:spMkLst>
        </pc:spChg>
        <pc:spChg chg="mod">
          <ac:chgData name="Aurelien Domont" userId="6da7715ce44349b3" providerId="LiveId" clId="{7CD043B0-6B74-4D9A-84AE-1D8FE229AAC4}" dt="2023-01-20T03:24:00.926" v="2664" actId="20577"/>
          <ac:spMkLst>
            <pc:docMk/>
            <pc:sldMk cId="3499924189" sldId="2576"/>
            <ac:spMk id="16" creationId="{6C2BB713-9637-4B9B-938F-E9768876782A}"/>
          </ac:spMkLst>
        </pc:spChg>
        <pc:picChg chg="del">
          <ac:chgData name="Aurelien Domont" userId="6da7715ce44349b3" providerId="LiveId" clId="{7CD043B0-6B74-4D9A-84AE-1D8FE229AAC4}" dt="2023-01-20T03:24:57.020" v="2685" actId="478"/>
          <ac:picMkLst>
            <pc:docMk/>
            <pc:sldMk cId="3499924189" sldId="2576"/>
            <ac:picMk id="5" creationId="{1DC14A28-DC48-08B2-4281-163229F2627C}"/>
          </ac:picMkLst>
        </pc:picChg>
        <pc:picChg chg="add del mod">
          <ac:chgData name="Aurelien Domont" userId="6da7715ce44349b3" providerId="LiveId" clId="{7CD043B0-6B74-4D9A-84AE-1D8FE229AAC4}" dt="2023-01-20T03:26:37.571" v="2692" actId="478"/>
          <ac:picMkLst>
            <pc:docMk/>
            <pc:sldMk cId="3499924189" sldId="2576"/>
            <ac:picMk id="7" creationId="{9107D705-4D11-BD93-0B2F-191D8C9FA86D}"/>
          </ac:picMkLst>
        </pc:picChg>
        <pc:picChg chg="add mod">
          <ac:chgData name="Aurelien Domont" userId="6da7715ce44349b3" providerId="LiveId" clId="{7CD043B0-6B74-4D9A-84AE-1D8FE229AAC4}" dt="2023-01-20T03:30:44.995" v="2734" actId="1036"/>
          <ac:picMkLst>
            <pc:docMk/>
            <pc:sldMk cId="3499924189" sldId="2576"/>
            <ac:picMk id="10" creationId="{52B70B71-B099-8217-3E7A-4879EDBDEB12}"/>
          </ac:picMkLst>
        </pc:picChg>
      </pc:sldChg>
      <pc:sldChg chg="addSp delSp modSp add mod">
        <pc:chgData name="Aurelien Domont" userId="6da7715ce44349b3" providerId="LiveId" clId="{7CD043B0-6B74-4D9A-84AE-1D8FE229AAC4}" dt="2023-01-20T04:06:20.555" v="3255" actId="478"/>
        <pc:sldMkLst>
          <pc:docMk/>
          <pc:sldMk cId="3274052290" sldId="2577"/>
        </pc:sldMkLst>
        <pc:spChg chg="del mod">
          <ac:chgData name="Aurelien Domont" userId="6da7715ce44349b3" providerId="LiveId" clId="{7CD043B0-6B74-4D9A-84AE-1D8FE229AAC4}" dt="2023-01-20T03:32:59.049" v="2745" actId="478"/>
          <ac:spMkLst>
            <pc:docMk/>
            <pc:sldMk cId="3274052290" sldId="2577"/>
            <ac:spMk id="2" creationId="{2B1109A6-5022-2FB8-0200-09E7B13DAEC3}"/>
          </ac:spMkLst>
        </pc:spChg>
        <pc:spChg chg="del">
          <ac:chgData name="Aurelien Domont" userId="6da7715ce44349b3" providerId="LiveId" clId="{7CD043B0-6B74-4D9A-84AE-1D8FE229AAC4}" dt="2023-01-20T03:32:59.049" v="2745" actId="478"/>
          <ac:spMkLst>
            <pc:docMk/>
            <pc:sldMk cId="3274052290" sldId="2577"/>
            <ac:spMk id="4" creationId="{05AB3DCB-01CB-25E4-6136-39964D70985B}"/>
          </ac:spMkLst>
        </pc:spChg>
        <pc:spChg chg="add mod">
          <ac:chgData name="Aurelien Domont" userId="6da7715ce44349b3" providerId="LiveId" clId="{7CD043B0-6B74-4D9A-84AE-1D8FE229AAC4}" dt="2023-01-20T03:39:44.063" v="2948" actId="113"/>
          <ac:spMkLst>
            <pc:docMk/>
            <pc:sldMk cId="3274052290" sldId="2577"/>
            <ac:spMk id="5" creationId="{8315AFDB-137F-D43A-D46F-8BE203D68B35}"/>
          </ac:spMkLst>
        </pc:spChg>
        <pc:spChg chg="add mod">
          <ac:chgData name="Aurelien Domont" userId="6da7715ce44349b3" providerId="LiveId" clId="{7CD043B0-6B74-4D9A-84AE-1D8FE229AAC4}" dt="2023-01-20T03:38:01.028" v="2932" actId="20577"/>
          <ac:spMkLst>
            <pc:docMk/>
            <pc:sldMk cId="3274052290" sldId="2577"/>
            <ac:spMk id="6" creationId="{9FBB2943-D762-EB02-8BE7-F3E450960E75}"/>
          </ac:spMkLst>
        </pc:spChg>
        <pc:spChg chg="add mod">
          <ac:chgData name="Aurelien Domont" userId="6da7715ce44349b3" providerId="LiveId" clId="{7CD043B0-6B74-4D9A-84AE-1D8FE229AAC4}" dt="2023-01-20T03:39:44.063" v="2948" actId="113"/>
          <ac:spMkLst>
            <pc:docMk/>
            <pc:sldMk cId="3274052290" sldId="2577"/>
            <ac:spMk id="7" creationId="{78279CFF-EA63-0C27-845C-C2B5FE7B0FB3}"/>
          </ac:spMkLst>
        </pc:spChg>
        <pc:spChg chg="del">
          <ac:chgData name="Aurelien Domont" userId="6da7715ce44349b3" providerId="LiveId" clId="{7CD043B0-6B74-4D9A-84AE-1D8FE229AAC4}" dt="2023-01-20T04:06:20.555" v="3255" actId="478"/>
          <ac:spMkLst>
            <pc:docMk/>
            <pc:sldMk cId="3274052290" sldId="2577"/>
            <ac:spMk id="8" creationId="{A59D9EB3-E9B5-436C-B84C-64290C638E46}"/>
          </ac:spMkLst>
        </pc:spChg>
        <pc:spChg chg="add mod">
          <ac:chgData name="Aurelien Domont" userId="6da7715ce44349b3" providerId="LiveId" clId="{7CD043B0-6B74-4D9A-84AE-1D8FE229AAC4}" dt="2023-01-20T03:38:27.440" v="2933"/>
          <ac:spMkLst>
            <pc:docMk/>
            <pc:sldMk cId="3274052290" sldId="2577"/>
            <ac:spMk id="9" creationId="{D41168FF-CB77-63A4-C549-2DFC83EC18CF}"/>
          </ac:spMkLst>
        </pc:spChg>
        <pc:spChg chg="add del mod">
          <ac:chgData name="Aurelien Domont" userId="6da7715ce44349b3" providerId="LiveId" clId="{7CD043B0-6B74-4D9A-84AE-1D8FE229AAC4}" dt="2023-01-20T03:38:29.957" v="2934" actId="478"/>
          <ac:spMkLst>
            <pc:docMk/>
            <pc:sldMk cId="3274052290" sldId="2577"/>
            <ac:spMk id="11" creationId="{01D153E9-D1AF-C434-AFD0-C7FEF3DBEE19}"/>
          </ac:spMkLst>
        </pc:spChg>
        <pc:spChg chg="mod">
          <ac:chgData name="Aurelien Domont" userId="6da7715ce44349b3" providerId="LiveId" clId="{7CD043B0-6B74-4D9A-84AE-1D8FE229AAC4}" dt="2023-01-20T03:32:56.870" v="2744" actId="20577"/>
          <ac:spMkLst>
            <pc:docMk/>
            <pc:sldMk cId="3274052290" sldId="2577"/>
            <ac:spMk id="16" creationId="{6C2BB713-9637-4B9B-938F-E9768876782A}"/>
          </ac:spMkLst>
        </pc:spChg>
        <pc:picChg chg="del">
          <ac:chgData name="Aurelien Domont" userId="6da7715ce44349b3" providerId="LiveId" clId="{7CD043B0-6B74-4D9A-84AE-1D8FE229AAC4}" dt="2023-01-20T03:32:59.049" v="2745" actId="478"/>
          <ac:picMkLst>
            <pc:docMk/>
            <pc:sldMk cId="3274052290" sldId="2577"/>
            <ac:picMk id="10" creationId="{52B70B71-B099-8217-3E7A-4879EDBDEB12}"/>
          </ac:picMkLst>
        </pc:picChg>
        <pc:picChg chg="add mod">
          <ac:chgData name="Aurelien Domont" userId="6da7715ce44349b3" providerId="LiveId" clId="{7CD043B0-6B74-4D9A-84AE-1D8FE229AAC4}" dt="2023-01-20T03:39:58.316" v="2952" actId="1035"/>
          <ac:picMkLst>
            <pc:docMk/>
            <pc:sldMk cId="3274052290" sldId="2577"/>
            <ac:picMk id="14" creationId="{9FA0349D-F906-3E09-2A15-4D23D7668CBE}"/>
          </ac:picMkLst>
        </pc:picChg>
        <pc:picChg chg="add mod">
          <ac:chgData name="Aurelien Domont" userId="6da7715ce44349b3" providerId="LiveId" clId="{7CD043B0-6B74-4D9A-84AE-1D8FE229AAC4}" dt="2023-01-20T03:39:35.723" v="2947" actId="1076"/>
          <ac:picMkLst>
            <pc:docMk/>
            <pc:sldMk cId="3274052290" sldId="2577"/>
            <ac:picMk id="17" creationId="{19CFAA9F-0962-382D-D2C3-25AD531B8599}"/>
          </ac:picMkLst>
        </pc:picChg>
      </pc:sldChg>
      <pc:sldChg chg="addSp modSp add mod">
        <pc:chgData name="Aurelien Domont" userId="6da7715ce44349b3" providerId="LiveId" clId="{7CD043B0-6B74-4D9A-84AE-1D8FE229AAC4}" dt="2023-01-23T02:18:17.382" v="3300"/>
        <pc:sldMkLst>
          <pc:docMk/>
          <pc:sldMk cId="80454488" sldId="2578"/>
        </pc:sldMkLst>
        <pc:spChg chg="add mod">
          <ac:chgData name="Aurelien Domont" userId="6da7715ce44349b3" providerId="LiveId" clId="{7CD043B0-6B74-4D9A-84AE-1D8FE229AAC4}" dt="2023-01-23T02:18:17.382" v="3300"/>
          <ac:spMkLst>
            <pc:docMk/>
            <pc:sldMk cId="80454488" sldId="2578"/>
            <ac:spMk id="2" creationId="{43607A01-5262-9D08-EE9F-9CA24EB94BE0}"/>
          </ac:spMkLst>
        </pc:spChg>
        <pc:spChg chg="mod">
          <ac:chgData name="Aurelien Domont" userId="6da7715ce44349b3" providerId="LiveId" clId="{7CD043B0-6B74-4D9A-84AE-1D8FE229AAC4}" dt="2023-01-20T03:57:13.897" v="3083"/>
          <ac:spMkLst>
            <pc:docMk/>
            <pc:sldMk cId="80454488" sldId="2578"/>
            <ac:spMk id="60" creationId="{70012F14-6ACF-648B-A0C3-9831F28FCDD5}"/>
          </ac:spMkLst>
        </pc:spChg>
        <pc:spChg chg="mod">
          <ac:chgData name="Aurelien Domont" userId="6da7715ce44349b3" providerId="LiveId" clId="{7CD043B0-6B74-4D9A-84AE-1D8FE229AAC4}" dt="2023-01-20T03:57:29.269" v="3084" actId="14100"/>
          <ac:spMkLst>
            <pc:docMk/>
            <pc:sldMk cId="80454488" sldId="2578"/>
            <ac:spMk id="66" creationId="{D2A8DFC7-27D0-2248-2089-0502807F476A}"/>
          </ac:spMkLst>
        </pc:spChg>
      </pc:sldChg>
      <pc:sldChg chg="modSp add del mod">
        <pc:chgData name="Aurelien Domont" userId="6da7715ce44349b3" providerId="LiveId" clId="{7CD043B0-6B74-4D9A-84AE-1D8FE229AAC4}" dt="2023-01-20T03:41:37.903" v="2977" actId="47"/>
        <pc:sldMkLst>
          <pc:docMk/>
          <pc:sldMk cId="723247636" sldId="2578"/>
        </pc:sldMkLst>
        <pc:spChg chg="mod">
          <ac:chgData name="Aurelien Domont" userId="6da7715ce44349b3" providerId="LiveId" clId="{7CD043B0-6B74-4D9A-84AE-1D8FE229AAC4}" dt="2023-01-20T03:40:30.240" v="2973" actId="20577"/>
          <ac:spMkLst>
            <pc:docMk/>
            <pc:sldMk cId="723247636" sldId="2578"/>
            <ac:spMk id="6" creationId="{9FBB2943-D762-EB02-8BE7-F3E450960E75}"/>
          </ac:spMkLst>
        </pc:spChg>
        <pc:spChg chg="mod">
          <ac:chgData name="Aurelien Domont" userId="6da7715ce44349b3" providerId="LiveId" clId="{7CD043B0-6B74-4D9A-84AE-1D8FE229AAC4}" dt="2023-01-20T03:40:33.134" v="2976" actId="20577"/>
          <ac:spMkLst>
            <pc:docMk/>
            <pc:sldMk cId="723247636" sldId="2578"/>
            <ac:spMk id="9" creationId="{D41168FF-CB77-63A4-C549-2DFC83EC18CF}"/>
          </ac:spMkLst>
        </pc:spChg>
        <pc:spChg chg="mod">
          <ac:chgData name="Aurelien Domont" userId="6da7715ce44349b3" providerId="LiveId" clId="{7CD043B0-6B74-4D9A-84AE-1D8FE229AAC4}" dt="2023-01-20T03:40:27.008" v="2970" actId="20577"/>
          <ac:spMkLst>
            <pc:docMk/>
            <pc:sldMk cId="723247636" sldId="2578"/>
            <ac:spMk id="16" creationId="{6C2BB713-9637-4B9B-938F-E9768876782A}"/>
          </ac:spMkLst>
        </pc:spChg>
      </pc:sldChg>
      <pc:sldChg chg="addSp delSp modSp add mod">
        <pc:chgData name="Aurelien Domont" userId="6da7715ce44349b3" providerId="LiveId" clId="{7CD043B0-6B74-4D9A-84AE-1D8FE229AAC4}" dt="2023-01-20T04:06:11.932" v="3254" actId="478"/>
        <pc:sldMkLst>
          <pc:docMk/>
          <pc:sldMk cId="149126807" sldId="2579"/>
        </pc:sldMkLst>
        <pc:spChg chg="del mod">
          <ac:chgData name="Aurelien Domont" userId="6da7715ce44349b3" providerId="LiveId" clId="{7CD043B0-6B74-4D9A-84AE-1D8FE229AAC4}" dt="2023-01-20T03:54:55.749" v="3068" actId="478"/>
          <ac:spMkLst>
            <pc:docMk/>
            <pc:sldMk cId="149126807" sldId="2579"/>
            <ac:spMk id="2" creationId="{2B1109A6-5022-2FB8-0200-09E7B13DAEC3}"/>
          </ac:spMkLst>
        </pc:spChg>
        <pc:spChg chg="add mod">
          <ac:chgData name="Aurelien Domont" userId="6da7715ce44349b3" providerId="LiveId" clId="{7CD043B0-6B74-4D9A-84AE-1D8FE229AAC4}" dt="2023-01-20T04:00:58.190" v="3086" actId="403"/>
          <ac:spMkLst>
            <pc:docMk/>
            <pc:sldMk cId="149126807" sldId="2579"/>
            <ac:spMk id="4" creationId="{471FDD12-2524-D2C4-61FC-BBD6D7EE5522}"/>
          </ac:spMkLst>
        </pc:spChg>
        <pc:spChg chg="del">
          <ac:chgData name="Aurelien Domont" userId="6da7715ce44349b3" providerId="LiveId" clId="{7CD043B0-6B74-4D9A-84AE-1D8FE229AAC4}" dt="2023-01-20T04:06:11.932" v="3254" actId="478"/>
          <ac:spMkLst>
            <pc:docMk/>
            <pc:sldMk cId="149126807" sldId="2579"/>
            <ac:spMk id="8" creationId="{A59D9EB3-E9B5-436C-B84C-64290C638E46}"/>
          </ac:spMkLst>
        </pc:spChg>
        <pc:spChg chg="mod">
          <ac:chgData name="Aurelien Domont" userId="6da7715ce44349b3" providerId="LiveId" clId="{7CD043B0-6B74-4D9A-84AE-1D8FE229AAC4}" dt="2023-01-20T03:56:47.833" v="3082" actId="20577"/>
          <ac:spMkLst>
            <pc:docMk/>
            <pc:sldMk cId="149126807" sldId="2579"/>
            <ac:spMk id="16" creationId="{6C2BB713-9637-4B9B-938F-E9768876782A}"/>
          </ac:spMkLst>
        </pc:spChg>
        <pc:picChg chg="del">
          <ac:chgData name="Aurelien Domont" userId="6da7715ce44349b3" providerId="LiveId" clId="{7CD043B0-6B74-4D9A-84AE-1D8FE229AAC4}" dt="2023-01-20T03:54:50.808" v="3066" actId="478"/>
          <ac:picMkLst>
            <pc:docMk/>
            <pc:sldMk cId="149126807" sldId="2579"/>
            <ac:picMk id="10" creationId="{52B70B71-B099-8217-3E7A-4879EDBDEB12}"/>
          </ac:picMkLst>
        </pc:picChg>
      </pc:sldChg>
      <pc:sldChg chg="addSp delSp modSp add mod">
        <pc:chgData name="Aurelien Domont" userId="6da7715ce44349b3" providerId="LiveId" clId="{7CD043B0-6B74-4D9A-84AE-1D8FE229AAC4}" dt="2023-01-20T04:07:18.135" v="3284" actId="20577"/>
        <pc:sldMkLst>
          <pc:docMk/>
          <pc:sldMk cId="920435364" sldId="2580"/>
        </pc:sldMkLst>
        <pc:spChg chg="add mod">
          <ac:chgData name="Aurelien Domont" userId="6da7715ce44349b3" providerId="LiveId" clId="{7CD043B0-6B74-4D9A-84AE-1D8FE229AAC4}" dt="2023-01-20T04:07:05.451" v="3280" actId="1036"/>
          <ac:spMkLst>
            <pc:docMk/>
            <pc:sldMk cId="920435364" sldId="2580"/>
            <ac:spMk id="2" creationId="{CAA302DA-37AF-DDCA-A922-B07E0511D098}"/>
          </ac:spMkLst>
        </pc:spChg>
        <pc:spChg chg="del mod">
          <ac:chgData name="Aurelien Domont" userId="6da7715ce44349b3" providerId="LiveId" clId="{7CD043B0-6B74-4D9A-84AE-1D8FE229AAC4}" dt="2023-01-20T04:06:06.205" v="3253" actId="478"/>
          <ac:spMkLst>
            <pc:docMk/>
            <pc:sldMk cId="920435364" sldId="2580"/>
            <ac:spMk id="3" creationId="{CE2529A3-BA97-486F-9E02-8DFAAA7D8D38}"/>
          </ac:spMkLst>
        </pc:spChg>
        <pc:spChg chg="del">
          <ac:chgData name="Aurelien Domont" userId="6da7715ce44349b3" providerId="LiveId" clId="{7CD043B0-6B74-4D9A-84AE-1D8FE229AAC4}" dt="2023-01-20T04:02:12.884" v="3106" actId="478"/>
          <ac:spMkLst>
            <pc:docMk/>
            <pc:sldMk cId="920435364" sldId="2580"/>
            <ac:spMk id="4" creationId="{471FDD12-2524-D2C4-61FC-BBD6D7EE5522}"/>
          </ac:spMkLst>
        </pc:spChg>
        <pc:spChg chg="add mod">
          <ac:chgData name="Aurelien Domont" userId="6da7715ce44349b3" providerId="LiveId" clId="{7CD043B0-6B74-4D9A-84AE-1D8FE229AAC4}" dt="2023-01-20T04:07:05.451" v="3280" actId="1036"/>
          <ac:spMkLst>
            <pc:docMk/>
            <pc:sldMk cId="920435364" sldId="2580"/>
            <ac:spMk id="5" creationId="{376D7852-78EC-F194-D45D-3665188E7C54}"/>
          </ac:spMkLst>
        </pc:spChg>
        <pc:spChg chg="add mod">
          <ac:chgData name="Aurelien Domont" userId="6da7715ce44349b3" providerId="LiveId" clId="{7CD043B0-6B74-4D9A-84AE-1D8FE229AAC4}" dt="2023-01-20T04:07:05.451" v="3280" actId="1036"/>
          <ac:spMkLst>
            <pc:docMk/>
            <pc:sldMk cId="920435364" sldId="2580"/>
            <ac:spMk id="6" creationId="{5BE02F98-2CDC-E104-ECE9-02ABE8F49171}"/>
          </ac:spMkLst>
        </pc:spChg>
        <pc:spChg chg="add mod">
          <ac:chgData name="Aurelien Domont" userId="6da7715ce44349b3" providerId="LiveId" clId="{7CD043B0-6B74-4D9A-84AE-1D8FE229AAC4}" dt="2023-01-20T04:07:05.451" v="3280" actId="1036"/>
          <ac:spMkLst>
            <pc:docMk/>
            <pc:sldMk cId="920435364" sldId="2580"/>
            <ac:spMk id="7" creationId="{CF0AE2F5-77C2-4280-1478-AF75FC1234E0}"/>
          </ac:spMkLst>
        </pc:spChg>
        <pc:spChg chg="del mod">
          <ac:chgData name="Aurelien Domont" userId="6da7715ce44349b3" providerId="LiveId" clId="{7CD043B0-6B74-4D9A-84AE-1D8FE229AAC4}" dt="2023-01-20T04:06:04.708" v="3252" actId="478"/>
          <ac:spMkLst>
            <pc:docMk/>
            <pc:sldMk cId="920435364" sldId="2580"/>
            <ac:spMk id="8" creationId="{A59D9EB3-E9B5-436C-B84C-64290C638E46}"/>
          </ac:spMkLst>
        </pc:spChg>
        <pc:spChg chg="add mod">
          <ac:chgData name="Aurelien Domont" userId="6da7715ce44349b3" providerId="LiveId" clId="{7CD043B0-6B74-4D9A-84AE-1D8FE229AAC4}" dt="2023-01-20T04:07:05.451" v="3280" actId="1036"/>
          <ac:spMkLst>
            <pc:docMk/>
            <pc:sldMk cId="920435364" sldId="2580"/>
            <ac:spMk id="9" creationId="{11660445-FB86-A3F7-E716-BF7DC9944AEB}"/>
          </ac:spMkLst>
        </pc:spChg>
        <pc:spChg chg="add mod">
          <ac:chgData name="Aurelien Domont" userId="6da7715ce44349b3" providerId="LiveId" clId="{7CD043B0-6B74-4D9A-84AE-1D8FE229AAC4}" dt="2023-01-20T04:07:05.451" v="3280" actId="1036"/>
          <ac:spMkLst>
            <pc:docMk/>
            <pc:sldMk cId="920435364" sldId="2580"/>
            <ac:spMk id="10" creationId="{ADFF0BB9-32B1-C8AA-E1D4-68293278B71D}"/>
          </ac:spMkLst>
        </pc:spChg>
        <pc:spChg chg="add mod">
          <ac:chgData name="Aurelien Domont" userId="6da7715ce44349b3" providerId="LiveId" clId="{7CD043B0-6B74-4D9A-84AE-1D8FE229AAC4}" dt="2023-01-20T04:07:05.451" v="3280" actId="1036"/>
          <ac:spMkLst>
            <pc:docMk/>
            <pc:sldMk cId="920435364" sldId="2580"/>
            <ac:spMk id="11" creationId="{F656792B-CF7D-65F8-35F3-94639D0BFC87}"/>
          </ac:spMkLst>
        </pc:spChg>
        <pc:spChg chg="add del mod">
          <ac:chgData name="Aurelien Domont" userId="6da7715ce44349b3" providerId="LiveId" clId="{7CD043B0-6B74-4D9A-84AE-1D8FE229AAC4}" dt="2023-01-20T04:06:02.420" v="3251" actId="478"/>
          <ac:spMkLst>
            <pc:docMk/>
            <pc:sldMk cId="920435364" sldId="2580"/>
            <ac:spMk id="12" creationId="{BD6F8B86-32BC-17FD-5FB3-CC27B482FD0C}"/>
          </ac:spMkLst>
        </pc:spChg>
        <pc:spChg chg="add mod">
          <ac:chgData name="Aurelien Domont" userId="6da7715ce44349b3" providerId="LiveId" clId="{7CD043B0-6B74-4D9A-84AE-1D8FE229AAC4}" dt="2023-01-20T04:07:05.451" v="3280" actId="1036"/>
          <ac:spMkLst>
            <pc:docMk/>
            <pc:sldMk cId="920435364" sldId="2580"/>
            <ac:spMk id="14" creationId="{6C9DFE8D-E96F-1313-0DF8-8173A6C0F083}"/>
          </ac:spMkLst>
        </pc:spChg>
        <pc:spChg chg="add mod">
          <ac:chgData name="Aurelien Domont" userId="6da7715ce44349b3" providerId="LiveId" clId="{7CD043B0-6B74-4D9A-84AE-1D8FE229AAC4}" dt="2023-01-20T04:07:12.637" v="3281" actId="20577"/>
          <ac:spMkLst>
            <pc:docMk/>
            <pc:sldMk cId="920435364" sldId="2580"/>
            <ac:spMk id="15" creationId="{C0EA2A3A-EB8C-F3A0-3BC5-AF906601A2B0}"/>
          </ac:spMkLst>
        </pc:spChg>
        <pc:spChg chg="mod">
          <ac:chgData name="Aurelien Domont" userId="6da7715ce44349b3" providerId="LiveId" clId="{7CD043B0-6B74-4D9A-84AE-1D8FE229AAC4}" dt="2023-01-20T04:02:11.181" v="3105" actId="20577"/>
          <ac:spMkLst>
            <pc:docMk/>
            <pc:sldMk cId="920435364" sldId="2580"/>
            <ac:spMk id="16" creationId="{6C2BB713-9637-4B9B-938F-E9768876782A}"/>
          </ac:spMkLst>
        </pc:spChg>
        <pc:spChg chg="add mod">
          <ac:chgData name="Aurelien Domont" userId="6da7715ce44349b3" providerId="LiveId" clId="{7CD043B0-6B74-4D9A-84AE-1D8FE229AAC4}" dt="2023-01-20T04:07:05.451" v="3280" actId="1036"/>
          <ac:spMkLst>
            <pc:docMk/>
            <pc:sldMk cId="920435364" sldId="2580"/>
            <ac:spMk id="17" creationId="{DC20613C-DD9F-573B-1348-E8E6A1D8767B}"/>
          </ac:spMkLst>
        </pc:spChg>
        <pc:spChg chg="add mod">
          <ac:chgData name="Aurelien Domont" userId="6da7715ce44349b3" providerId="LiveId" clId="{7CD043B0-6B74-4D9A-84AE-1D8FE229AAC4}" dt="2023-01-20T04:07:14.452" v="3282" actId="20577"/>
          <ac:spMkLst>
            <pc:docMk/>
            <pc:sldMk cId="920435364" sldId="2580"/>
            <ac:spMk id="18" creationId="{7E435DEE-0D77-FE89-32FC-D76AF4A5A38F}"/>
          </ac:spMkLst>
        </pc:spChg>
        <pc:spChg chg="add mod">
          <ac:chgData name="Aurelien Domont" userId="6da7715ce44349b3" providerId="LiveId" clId="{7CD043B0-6B74-4D9A-84AE-1D8FE229AAC4}" dt="2023-01-20T04:07:05.451" v="3280" actId="1036"/>
          <ac:spMkLst>
            <pc:docMk/>
            <pc:sldMk cId="920435364" sldId="2580"/>
            <ac:spMk id="19" creationId="{878C1A3A-F8F2-2ED6-E02D-842BE1BF0617}"/>
          </ac:spMkLst>
        </pc:spChg>
        <pc:spChg chg="add mod">
          <ac:chgData name="Aurelien Domont" userId="6da7715ce44349b3" providerId="LiveId" clId="{7CD043B0-6B74-4D9A-84AE-1D8FE229AAC4}" dt="2023-01-20T04:07:15.924" v="3283" actId="20577"/>
          <ac:spMkLst>
            <pc:docMk/>
            <pc:sldMk cId="920435364" sldId="2580"/>
            <ac:spMk id="20" creationId="{571CB438-CE44-A81D-137F-8823A63120D4}"/>
          </ac:spMkLst>
        </pc:spChg>
        <pc:spChg chg="add mod">
          <ac:chgData name="Aurelien Domont" userId="6da7715ce44349b3" providerId="LiveId" clId="{7CD043B0-6B74-4D9A-84AE-1D8FE229AAC4}" dt="2023-01-20T04:07:05.451" v="3280" actId="1036"/>
          <ac:spMkLst>
            <pc:docMk/>
            <pc:sldMk cId="920435364" sldId="2580"/>
            <ac:spMk id="21" creationId="{7D69801A-5034-9679-0D72-2A0A1B39EC07}"/>
          </ac:spMkLst>
        </pc:spChg>
        <pc:spChg chg="add mod">
          <ac:chgData name="Aurelien Domont" userId="6da7715ce44349b3" providerId="LiveId" clId="{7CD043B0-6B74-4D9A-84AE-1D8FE229AAC4}" dt="2023-01-20T04:07:05.451" v="3280" actId="1036"/>
          <ac:spMkLst>
            <pc:docMk/>
            <pc:sldMk cId="920435364" sldId="2580"/>
            <ac:spMk id="22" creationId="{4FEE11D3-C927-B2D2-4CF5-B90F3BF999CF}"/>
          </ac:spMkLst>
        </pc:spChg>
        <pc:spChg chg="add mod">
          <ac:chgData name="Aurelien Domont" userId="6da7715ce44349b3" providerId="LiveId" clId="{7CD043B0-6B74-4D9A-84AE-1D8FE229AAC4}" dt="2023-01-20T04:07:05.451" v="3280" actId="1036"/>
          <ac:spMkLst>
            <pc:docMk/>
            <pc:sldMk cId="920435364" sldId="2580"/>
            <ac:spMk id="23" creationId="{20D22A17-C6CA-3B6C-5DF1-4CCCFDD2F33D}"/>
          </ac:spMkLst>
        </pc:spChg>
        <pc:spChg chg="add mod">
          <ac:chgData name="Aurelien Domont" userId="6da7715ce44349b3" providerId="LiveId" clId="{7CD043B0-6B74-4D9A-84AE-1D8FE229AAC4}" dt="2023-01-20T04:07:18.135" v="3284" actId="20577"/>
          <ac:spMkLst>
            <pc:docMk/>
            <pc:sldMk cId="920435364" sldId="2580"/>
            <ac:spMk id="24" creationId="{299A92FD-610A-6B4E-80E0-8611FE4C3159}"/>
          </ac:spMkLst>
        </pc:spChg>
        <pc:spChg chg="add mod">
          <ac:chgData name="Aurelien Domont" userId="6da7715ce44349b3" providerId="LiveId" clId="{7CD043B0-6B74-4D9A-84AE-1D8FE229AAC4}" dt="2023-01-20T04:07:05.451" v="3280" actId="1036"/>
          <ac:spMkLst>
            <pc:docMk/>
            <pc:sldMk cId="920435364" sldId="2580"/>
            <ac:spMk id="25" creationId="{C23CAE90-7952-8C1E-6EDC-369B21BA76FE}"/>
          </ac:spMkLst>
        </pc:spChg>
        <pc:spChg chg="add mod">
          <ac:chgData name="Aurelien Domont" userId="6da7715ce44349b3" providerId="LiveId" clId="{7CD043B0-6B74-4D9A-84AE-1D8FE229AAC4}" dt="2023-01-20T04:07:05.451" v="3280" actId="1036"/>
          <ac:spMkLst>
            <pc:docMk/>
            <pc:sldMk cId="920435364" sldId="2580"/>
            <ac:spMk id="26" creationId="{A43AEDB1-ABB0-CF56-54A9-B2C94ED245D8}"/>
          </ac:spMkLst>
        </pc:spChg>
        <pc:spChg chg="add mod">
          <ac:chgData name="Aurelien Domont" userId="6da7715ce44349b3" providerId="LiveId" clId="{7CD043B0-6B74-4D9A-84AE-1D8FE229AAC4}" dt="2023-01-20T04:07:05.451" v="3280" actId="1036"/>
          <ac:spMkLst>
            <pc:docMk/>
            <pc:sldMk cId="920435364" sldId="2580"/>
            <ac:spMk id="27" creationId="{B5AE78F3-E829-9DF9-B0F2-53CB5A396E98}"/>
          </ac:spMkLst>
        </pc:spChg>
        <pc:spChg chg="add del mod">
          <ac:chgData name="Aurelien Domont" userId="6da7715ce44349b3" providerId="LiveId" clId="{7CD043B0-6B74-4D9A-84AE-1D8FE229AAC4}" dt="2023-01-20T04:06:02.420" v="3251" actId="478"/>
          <ac:spMkLst>
            <pc:docMk/>
            <pc:sldMk cId="920435364" sldId="2580"/>
            <ac:spMk id="28" creationId="{9D450633-5AC0-9982-5930-712D02EF191F}"/>
          </ac:spMkLst>
        </pc:spChg>
        <pc:spChg chg="add del mod">
          <ac:chgData name="Aurelien Domont" userId="6da7715ce44349b3" providerId="LiveId" clId="{7CD043B0-6B74-4D9A-84AE-1D8FE229AAC4}" dt="2023-01-20T04:06:02.420" v="3251" actId="478"/>
          <ac:spMkLst>
            <pc:docMk/>
            <pc:sldMk cId="920435364" sldId="2580"/>
            <ac:spMk id="29" creationId="{4F0B8748-6AA0-05D5-722B-58558A0BF2D9}"/>
          </ac:spMkLst>
        </pc:spChg>
      </pc:sldChg>
      <pc:sldChg chg="addSp modSp add mod">
        <pc:chgData name="Aurelien Domont" userId="6da7715ce44349b3" providerId="LiveId" clId="{7CD043B0-6B74-4D9A-84AE-1D8FE229AAC4}" dt="2023-01-23T02:18:18.928" v="3301"/>
        <pc:sldMkLst>
          <pc:docMk/>
          <pc:sldMk cId="3646551861" sldId="2581"/>
        </pc:sldMkLst>
        <pc:spChg chg="add mod">
          <ac:chgData name="Aurelien Domont" userId="6da7715ce44349b3" providerId="LiveId" clId="{7CD043B0-6B74-4D9A-84AE-1D8FE229AAC4}" dt="2023-01-23T02:18:18.928" v="3301"/>
          <ac:spMkLst>
            <pc:docMk/>
            <pc:sldMk cId="3646551861" sldId="2581"/>
            <ac:spMk id="2" creationId="{9EB2660B-4886-63FB-99E7-42C5341EE9F7}"/>
          </ac:spMkLst>
        </pc:spChg>
        <pc:spChg chg="mod">
          <ac:chgData name="Aurelien Domont" userId="6da7715ce44349b3" providerId="LiveId" clId="{7CD043B0-6B74-4D9A-84AE-1D8FE229AAC4}" dt="2023-01-20T04:07:45.886" v="3298" actId="1036"/>
          <ac:spMkLst>
            <pc:docMk/>
            <pc:sldMk cId="3646551861" sldId="2581"/>
            <ac:spMk id="66" creationId="{D2A8DFC7-27D0-2248-2089-0502807F476A}"/>
          </ac:spMkLst>
        </pc:spChg>
      </pc:sldChg>
      <pc:sldChg chg="addSp delSp modSp add mod">
        <pc:chgData name="Aurelien Domont" userId="6da7715ce44349b3" providerId="LiveId" clId="{7CD043B0-6B74-4D9A-84AE-1D8FE229AAC4}" dt="2023-01-23T04:08:59.749" v="5430" actId="20577"/>
        <pc:sldMkLst>
          <pc:docMk/>
          <pc:sldMk cId="973395138" sldId="2582"/>
        </pc:sldMkLst>
        <pc:spChg chg="mod">
          <ac:chgData name="Aurelien Domont" userId="6da7715ce44349b3" providerId="LiveId" clId="{7CD043B0-6B74-4D9A-84AE-1D8FE229AAC4}" dt="2023-01-23T04:08:59.749" v="5430" actId="20577"/>
          <ac:spMkLst>
            <pc:docMk/>
            <pc:sldMk cId="973395138" sldId="2582"/>
            <ac:spMk id="4" creationId="{471FDD12-2524-D2C4-61FC-BBD6D7EE5522}"/>
          </ac:spMkLst>
        </pc:spChg>
        <pc:spChg chg="mod">
          <ac:chgData name="Aurelien Domont" userId="6da7715ce44349b3" providerId="LiveId" clId="{7CD043B0-6B74-4D9A-84AE-1D8FE229AAC4}" dt="2023-01-23T02:21:18.403" v="3319" actId="20577"/>
          <ac:spMkLst>
            <pc:docMk/>
            <pc:sldMk cId="973395138" sldId="2582"/>
            <ac:spMk id="16" creationId="{6C2BB713-9637-4B9B-938F-E9768876782A}"/>
          </ac:spMkLst>
        </pc:spChg>
        <pc:picChg chg="add del">
          <ac:chgData name="Aurelien Domont" userId="6da7715ce44349b3" providerId="LiveId" clId="{7CD043B0-6B74-4D9A-84AE-1D8FE229AAC4}" dt="2023-01-23T03:31:05.984" v="3724"/>
          <ac:picMkLst>
            <pc:docMk/>
            <pc:sldMk cId="973395138" sldId="2582"/>
            <ac:picMk id="2" creationId="{8DD8F080-DA8F-82E7-D18A-D1BB9C7F59EC}"/>
          </ac:picMkLst>
        </pc:picChg>
      </pc:sldChg>
      <pc:sldChg chg="add del ord">
        <pc:chgData name="Aurelien Domont" userId="6da7715ce44349b3" providerId="LiveId" clId="{7CD043B0-6B74-4D9A-84AE-1D8FE229AAC4}" dt="2023-01-25T05:15:07.571" v="9230" actId="47"/>
        <pc:sldMkLst>
          <pc:docMk/>
          <pc:sldMk cId="457113529" sldId="2583"/>
        </pc:sldMkLst>
      </pc:sldChg>
      <pc:sldChg chg="add del">
        <pc:chgData name="Aurelien Domont" userId="6da7715ce44349b3" providerId="LiveId" clId="{7CD043B0-6B74-4D9A-84AE-1D8FE229AAC4}" dt="2023-01-23T03:28:55.198" v="3478" actId="47"/>
        <pc:sldMkLst>
          <pc:docMk/>
          <pc:sldMk cId="3665556730" sldId="2583"/>
        </pc:sldMkLst>
      </pc:sldChg>
      <pc:sldChg chg="add del ord">
        <pc:chgData name="Aurelien Domont" userId="6da7715ce44349b3" providerId="LiveId" clId="{7CD043B0-6B74-4D9A-84AE-1D8FE229AAC4}" dt="2023-01-23T04:13:43.690" v="5780" actId="47"/>
        <pc:sldMkLst>
          <pc:docMk/>
          <pc:sldMk cId="2685084697" sldId="2584"/>
        </pc:sldMkLst>
      </pc:sldChg>
      <pc:sldChg chg="addSp delSp modSp add mod">
        <pc:chgData name="Aurelien Domont" userId="6da7715ce44349b3" providerId="LiveId" clId="{7CD043B0-6B74-4D9A-84AE-1D8FE229AAC4}" dt="2023-01-23T03:58:11.827" v="5081" actId="1038"/>
        <pc:sldMkLst>
          <pc:docMk/>
          <pc:sldMk cId="2152972054" sldId="2585"/>
        </pc:sldMkLst>
        <pc:spChg chg="add mod">
          <ac:chgData name="Aurelien Domont" userId="6da7715ce44349b3" providerId="LiveId" clId="{7CD043B0-6B74-4D9A-84AE-1D8FE229AAC4}" dt="2023-01-23T03:56:39.923" v="5062" actId="403"/>
          <ac:spMkLst>
            <pc:docMk/>
            <pc:sldMk cId="2152972054" sldId="2585"/>
            <ac:spMk id="2" creationId="{790E5D47-569D-8AA2-F03B-C286C49F2D16}"/>
          </ac:spMkLst>
        </pc:spChg>
        <pc:spChg chg="del">
          <ac:chgData name="Aurelien Domont" userId="6da7715ce44349b3" providerId="LiveId" clId="{7CD043B0-6B74-4D9A-84AE-1D8FE229AAC4}" dt="2023-01-23T03:50:39.414" v="4717" actId="478"/>
          <ac:spMkLst>
            <pc:docMk/>
            <pc:sldMk cId="2152972054" sldId="2585"/>
            <ac:spMk id="4" creationId="{471FDD12-2524-D2C4-61FC-BBD6D7EE5522}"/>
          </ac:spMkLst>
        </pc:spChg>
        <pc:spChg chg="add mod">
          <ac:chgData name="Aurelien Domont" userId="6da7715ce44349b3" providerId="LiveId" clId="{7CD043B0-6B74-4D9A-84AE-1D8FE229AAC4}" dt="2023-01-23T03:56:24.680" v="5058" actId="20577"/>
          <ac:spMkLst>
            <pc:docMk/>
            <pc:sldMk cId="2152972054" sldId="2585"/>
            <ac:spMk id="5" creationId="{43E6F226-9105-109F-905F-1BAB4D3E5A6E}"/>
          </ac:spMkLst>
        </pc:spChg>
        <pc:spChg chg="add mod">
          <ac:chgData name="Aurelien Domont" userId="6da7715ce44349b3" providerId="LiveId" clId="{7CD043B0-6B74-4D9A-84AE-1D8FE229AAC4}" dt="2023-01-23T03:56:39.923" v="5062" actId="403"/>
          <ac:spMkLst>
            <pc:docMk/>
            <pc:sldMk cId="2152972054" sldId="2585"/>
            <ac:spMk id="6" creationId="{0B406256-CE98-F1EE-D40A-5C0686ACFA04}"/>
          </ac:spMkLst>
        </pc:spChg>
        <pc:spChg chg="add mod">
          <ac:chgData name="Aurelien Domont" userId="6da7715ce44349b3" providerId="LiveId" clId="{7CD043B0-6B74-4D9A-84AE-1D8FE229AAC4}" dt="2023-01-23T03:56:02.820" v="5037" actId="20577"/>
          <ac:spMkLst>
            <pc:docMk/>
            <pc:sldMk cId="2152972054" sldId="2585"/>
            <ac:spMk id="7" creationId="{F9BA3958-F27F-1A5D-C623-9C41D20498E7}"/>
          </ac:spMkLst>
        </pc:spChg>
        <pc:spChg chg="mod">
          <ac:chgData name="Aurelien Domont" userId="6da7715ce44349b3" providerId="LiveId" clId="{7CD043B0-6B74-4D9A-84AE-1D8FE229AAC4}" dt="2023-01-23T03:56:09.659" v="5038" actId="113"/>
          <ac:spMkLst>
            <pc:docMk/>
            <pc:sldMk cId="2152972054" sldId="2585"/>
            <ac:spMk id="16" creationId="{6C2BB713-9637-4B9B-938F-E9768876782A}"/>
          </ac:spMkLst>
        </pc:spChg>
        <pc:picChg chg="add del mod">
          <ac:chgData name="Aurelien Domont" userId="6da7715ce44349b3" providerId="LiveId" clId="{7CD043B0-6B74-4D9A-84AE-1D8FE229AAC4}" dt="2023-01-23T03:56:42.496" v="5063" actId="478"/>
          <ac:picMkLst>
            <pc:docMk/>
            <pc:sldMk cId="2152972054" sldId="2585"/>
            <ac:picMk id="8" creationId="{742F4E9A-9970-67DF-15C9-C398D9FB0762}"/>
          </ac:picMkLst>
        </pc:picChg>
        <pc:picChg chg="add mod">
          <ac:chgData name="Aurelien Domont" userId="6da7715ce44349b3" providerId="LiveId" clId="{7CD043B0-6B74-4D9A-84AE-1D8FE229AAC4}" dt="2023-01-23T03:58:11.827" v="5081" actId="1038"/>
          <ac:picMkLst>
            <pc:docMk/>
            <pc:sldMk cId="2152972054" sldId="2585"/>
            <ac:picMk id="10" creationId="{8995FE9A-B35C-A789-7C6F-4D39BCDBB91A}"/>
          </ac:picMkLst>
        </pc:picChg>
        <pc:picChg chg="add mod">
          <ac:chgData name="Aurelien Domont" userId="6da7715ce44349b3" providerId="LiveId" clId="{7CD043B0-6B74-4D9A-84AE-1D8FE229AAC4}" dt="2023-01-23T03:58:00.046" v="5071" actId="1076"/>
          <ac:picMkLst>
            <pc:docMk/>
            <pc:sldMk cId="2152972054" sldId="2585"/>
            <ac:picMk id="12" creationId="{824C2F0E-2501-29A2-DAA2-3753C7D66101}"/>
          </ac:picMkLst>
        </pc:picChg>
      </pc:sldChg>
      <pc:sldChg chg="addSp delSp modSp add mod">
        <pc:chgData name="Aurelien Domont" userId="6da7715ce44349b3" providerId="LiveId" clId="{7CD043B0-6B74-4D9A-84AE-1D8FE229AAC4}" dt="2023-01-23T03:59:04.250" v="5088" actId="20577"/>
        <pc:sldMkLst>
          <pc:docMk/>
          <pc:sldMk cId="2531193052" sldId="2586"/>
        </pc:sldMkLst>
        <pc:spChg chg="mod">
          <ac:chgData name="Aurelien Domont" userId="6da7715ce44349b3" providerId="LiveId" clId="{7CD043B0-6B74-4D9A-84AE-1D8FE229AAC4}" dt="2023-01-23T03:58:25.601" v="5082" actId="403"/>
          <ac:spMkLst>
            <pc:docMk/>
            <pc:sldMk cId="2531193052" sldId="2586"/>
            <ac:spMk id="2" creationId="{790E5D47-569D-8AA2-F03B-C286C49F2D16}"/>
          </ac:spMkLst>
        </pc:spChg>
        <pc:spChg chg="mod">
          <ac:chgData name="Aurelien Domont" userId="6da7715ce44349b3" providerId="LiveId" clId="{7CD043B0-6B74-4D9A-84AE-1D8FE229AAC4}" dt="2023-01-23T03:56:32.103" v="5061" actId="20577"/>
          <ac:spMkLst>
            <pc:docMk/>
            <pc:sldMk cId="2531193052" sldId="2586"/>
            <ac:spMk id="5" creationId="{43E6F226-9105-109F-905F-1BAB4D3E5A6E}"/>
          </ac:spMkLst>
        </pc:spChg>
        <pc:spChg chg="mod">
          <ac:chgData name="Aurelien Domont" userId="6da7715ce44349b3" providerId="LiveId" clId="{7CD043B0-6B74-4D9A-84AE-1D8FE229AAC4}" dt="2023-01-23T03:58:25.601" v="5082" actId="403"/>
          <ac:spMkLst>
            <pc:docMk/>
            <pc:sldMk cId="2531193052" sldId="2586"/>
            <ac:spMk id="6" creationId="{0B406256-CE98-F1EE-D40A-5C0686ACFA04}"/>
          </ac:spMkLst>
        </pc:spChg>
        <pc:spChg chg="mod">
          <ac:chgData name="Aurelien Domont" userId="6da7715ce44349b3" providerId="LiveId" clId="{7CD043B0-6B74-4D9A-84AE-1D8FE229AAC4}" dt="2023-01-23T03:59:04.250" v="5088" actId="20577"/>
          <ac:spMkLst>
            <pc:docMk/>
            <pc:sldMk cId="2531193052" sldId="2586"/>
            <ac:spMk id="7" creationId="{F9BA3958-F27F-1A5D-C623-9C41D20498E7}"/>
          </ac:spMkLst>
        </pc:spChg>
        <pc:spChg chg="mod">
          <ac:chgData name="Aurelien Domont" userId="6da7715ce44349b3" providerId="LiveId" clId="{7CD043B0-6B74-4D9A-84AE-1D8FE229AAC4}" dt="2023-01-23T03:56:17.915" v="5056" actId="20577"/>
          <ac:spMkLst>
            <pc:docMk/>
            <pc:sldMk cId="2531193052" sldId="2586"/>
            <ac:spMk id="16" creationId="{6C2BB713-9637-4B9B-938F-E9768876782A}"/>
          </ac:spMkLst>
        </pc:spChg>
        <pc:picChg chg="add mod">
          <ac:chgData name="Aurelien Domont" userId="6da7715ce44349b3" providerId="LiveId" clId="{7CD043B0-6B74-4D9A-84AE-1D8FE229AAC4}" dt="2023-01-23T03:58:27.393" v="5084"/>
          <ac:picMkLst>
            <pc:docMk/>
            <pc:sldMk cId="2531193052" sldId="2586"/>
            <ac:picMk id="4" creationId="{1B17A736-C6FB-BAAC-66E8-878261E46C49}"/>
          </ac:picMkLst>
        </pc:picChg>
        <pc:picChg chg="del">
          <ac:chgData name="Aurelien Domont" userId="6da7715ce44349b3" providerId="LiveId" clId="{7CD043B0-6B74-4D9A-84AE-1D8FE229AAC4}" dt="2023-01-23T03:58:27.031" v="5083" actId="478"/>
          <ac:picMkLst>
            <pc:docMk/>
            <pc:sldMk cId="2531193052" sldId="2586"/>
            <ac:picMk id="8" creationId="{742F4E9A-9970-67DF-15C9-C398D9FB0762}"/>
          </ac:picMkLst>
        </pc:picChg>
        <pc:picChg chg="add mod">
          <ac:chgData name="Aurelien Domont" userId="6da7715ce44349b3" providerId="LiveId" clId="{7CD043B0-6B74-4D9A-84AE-1D8FE229AAC4}" dt="2023-01-23T03:58:27.393" v="5084"/>
          <ac:picMkLst>
            <pc:docMk/>
            <pc:sldMk cId="2531193052" sldId="2586"/>
            <ac:picMk id="9" creationId="{CEE6B2B3-C82A-C399-D9AE-9E33DCA82C75}"/>
          </ac:picMkLst>
        </pc:picChg>
      </pc:sldChg>
      <pc:sldChg chg="addSp delSp modSp add mod">
        <pc:chgData name="Aurelien Domont" userId="6da7715ce44349b3" providerId="LiveId" clId="{7CD043B0-6B74-4D9A-84AE-1D8FE229AAC4}" dt="2023-01-23T04:02:31.285" v="5201" actId="1036"/>
        <pc:sldMkLst>
          <pc:docMk/>
          <pc:sldMk cId="4048029769" sldId="2587"/>
        </pc:sldMkLst>
        <pc:spChg chg="del">
          <ac:chgData name="Aurelien Domont" userId="6da7715ce44349b3" providerId="LiveId" clId="{7CD043B0-6B74-4D9A-84AE-1D8FE229AAC4}" dt="2023-01-23T03:59:41.644" v="5108" actId="478"/>
          <ac:spMkLst>
            <pc:docMk/>
            <pc:sldMk cId="4048029769" sldId="2587"/>
            <ac:spMk id="2" creationId="{790E5D47-569D-8AA2-F03B-C286C49F2D16}"/>
          </ac:spMkLst>
        </pc:spChg>
        <pc:spChg chg="add mod">
          <ac:chgData name="Aurelien Domont" userId="6da7715ce44349b3" providerId="LiveId" clId="{7CD043B0-6B74-4D9A-84AE-1D8FE229AAC4}" dt="2023-01-23T04:02:31.285" v="5201" actId="1036"/>
          <ac:spMkLst>
            <pc:docMk/>
            <pc:sldMk cId="4048029769" sldId="2587"/>
            <ac:spMk id="4" creationId="{B742AE0C-2431-EF43-2CA6-5A65223EBFA4}"/>
          </ac:spMkLst>
        </pc:spChg>
        <pc:spChg chg="del">
          <ac:chgData name="Aurelien Domont" userId="6da7715ce44349b3" providerId="LiveId" clId="{7CD043B0-6B74-4D9A-84AE-1D8FE229AAC4}" dt="2023-01-23T03:59:41.644" v="5108" actId="478"/>
          <ac:spMkLst>
            <pc:docMk/>
            <pc:sldMk cId="4048029769" sldId="2587"/>
            <ac:spMk id="5" creationId="{43E6F226-9105-109F-905F-1BAB4D3E5A6E}"/>
          </ac:spMkLst>
        </pc:spChg>
        <pc:spChg chg="del">
          <ac:chgData name="Aurelien Domont" userId="6da7715ce44349b3" providerId="LiveId" clId="{7CD043B0-6B74-4D9A-84AE-1D8FE229AAC4}" dt="2023-01-23T03:59:41.644" v="5108" actId="478"/>
          <ac:spMkLst>
            <pc:docMk/>
            <pc:sldMk cId="4048029769" sldId="2587"/>
            <ac:spMk id="6" creationId="{0B406256-CE98-F1EE-D40A-5C0686ACFA04}"/>
          </ac:spMkLst>
        </pc:spChg>
        <pc:spChg chg="del">
          <ac:chgData name="Aurelien Domont" userId="6da7715ce44349b3" providerId="LiveId" clId="{7CD043B0-6B74-4D9A-84AE-1D8FE229AAC4}" dt="2023-01-23T03:59:41.644" v="5108" actId="478"/>
          <ac:spMkLst>
            <pc:docMk/>
            <pc:sldMk cId="4048029769" sldId="2587"/>
            <ac:spMk id="7" creationId="{F9BA3958-F27F-1A5D-C623-9C41D20498E7}"/>
          </ac:spMkLst>
        </pc:spChg>
        <pc:spChg chg="add mod">
          <ac:chgData name="Aurelien Domont" userId="6da7715ce44349b3" providerId="LiveId" clId="{7CD043B0-6B74-4D9A-84AE-1D8FE229AAC4}" dt="2023-01-23T04:02:31.285" v="5201" actId="1036"/>
          <ac:spMkLst>
            <pc:docMk/>
            <pc:sldMk cId="4048029769" sldId="2587"/>
            <ac:spMk id="8" creationId="{3F09D7BA-D776-09D2-A008-B761E385C3D3}"/>
          </ac:spMkLst>
        </pc:spChg>
        <pc:spChg chg="add mod">
          <ac:chgData name="Aurelien Domont" userId="6da7715ce44349b3" providerId="LiveId" clId="{7CD043B0-6B74-4D9A-84AE-1D8FE229AAC4}" dt="2023-01-23T04:02:31.285" v="5201" actId="1036"/>
          <ac:spMkLst>
            <pc:docMk/>
            <pc:sldMk cId="4048029769" sldId="2587"/>
            <ac:spMk id="9" creationId="{6B9878A4-4C63-886E-EB8C-5FB1794F0A2F}"/>
          </ac:spMkLst>
        </pc:spChg>
        <pc:spChg chg="add mod">
          <ac:chgData name="Aurelien Domont" userId="6da7715ce44349b3" providerId="LiveId" clId="{7CD043B0-6B74-4D9A-84AE-1D8FE229AAC4}" dt="2023-01-23T04:02:31.285" v="5201" actId="1036"/>
          <ac:spMkLst>
            <pc:docMk/>
            <pc:sldMk cId="4048029769" sldId="2587"/>
            <ac:spMk id="11" creationId="{1D14B807-4C1F-CBE7-6EC1-3018B879E3C9}"/>
          </ac:spMkLst>
        </pc:spChg>
        <pc:spChg chg="add mod">
          <ac:chgData name="Aurelien Domont" userId="6da7715ce44349b3" providerId="LiveId" clId="{7CD043B0-6B74-4D9A-84AE-1D8FE229AAC4}" dt="2023-01-23T04:02:31.285" v="5201" actId="1036"/>
          <ac:spMkLst>
            <pc:docMk/>
            <pc:sldMk cId="4048029769" sldId="2587"/>
            <ac:spMk id="14" creationId="{32983DF7-E0E5-BA5C-585C-33F1FB8DA59E}"/>
          </ac:spMkLst>
        </pc:spChg>
        <pc:spChg chg="add mod">
          <ac:chgData name="Aurelien Domont" userId="6da7715ce44349b3" providerId="LiveId" clId="{7CD043B0-6B74-4D9A-84AE-1D8FE229AAC4}" dt="2023-01-23T04:02:31.285" v="5201" actId="1036"/>
          <ac:spMkLst>
            <pc:docMk/>
            <pc:sldMk cId="4048029769" sldId="2587"/>
            <ac:spMk id="15" creationId="{67A748B3-2DCD-7C01-58F5-155375FFBBA4}"/>
          </ac:spMkLst>
        </pc:spChg>
        <pc:spChg chg="mod">
          <ac:chgData name="Aurelien Domont" userId="6da7715ce44349b3" providerId="LiveId" clId="{7CD043B0-6B74-4D9A-84AE-1D8FE229AAC4}" dt="2023-01-23T03:59:38.321" v="5107" actId="20577"/>
          <ac:spMkLst>
            <pc:docMk/>
            <pc:sldMk cId="4048029769" sldId="2587"/>
            <ac:spMk id="16" creationId="{6C2BB713-9637-4B9B-938F-E9768876782A}"/>
          </ac:spMkLst>
        </pc:spChg>
        <pc:spChg chg="add mod">
          <ac:chgData name="Aurelien Domont" userId="6da7715ce44349b3" providerId="LiveId" clId="{7CD043B0-6B74-4D9A-84AE-1D8FE229AAC4}" dt="2023-01-23T04:02:31.285" v="5201" actId="1036"/>
          <ac:spMkLst>
            <pc:docMk/>
            <pc:sldMk cId="4048029769" sldId="2587"/>
            <ac:spMk id="17" creationId="{F19D6281-D245-E0EA-6B9E-E327F0FDB1C3}"/>
          </ac:spMkLst>
        </pc:spChg>
        <pc:spChg chg="add mod">
          <ac:chgData name="Aurelien Domont" userId="6da7715ce44349b3" providerId="LiveId" clId="{7CD043B0-6B74-4D9A-84AE-1D8FE229AAC4}" dt="2023-01-23T04:02:31.285" v="5201" actId="1036"/>
          <ac:spMkLst>
            <pc:docMk/>
            <pc:sldMk cId="4048029769" sldId="2587"/>
            <ac:spMk id="18" creationId="{08FC2EF7-B2A9-F759-9A00-208EFC28316B}"/>
          </ac:spMkLst>
        </pc:spChg>
        <pc:spChg chg="add mod">
          <ac:chgData name="Aurelien Domont" userId="6da7715ce44349b3" providerId="LiveId" clId="{7CD043B0-6B74-4D9A-84AE-1D8FE229AAC4}" dt="2023-01-23T04:02:31.285" v="5201" actId="1036"/>
          <ac:spMkLst>
            <pc:docMk/>
            <pc:sldMk cId="4048029769" sldId="2587"/>
            <ac:spMk id="19" creationId="{2B9BE81D-DCD5-49E9-C9AC-6EC48F46C3C4}"/>
          </ac:spMkLst>
        </pc:spChg>
        <pc:spChg chg="add mod">
          <ac:chgData name="Aurelien Domont" userId="6da7715ce44349b3" providerId="LiveId" clId="{7CD043B0-6B74-4D9A-84AE-1D8FE229AAC4}" dt="2023-01-23T04:02:31.285" v="5201" actId="1036"/>
          <ac:spMkLst>
            <pc:docMk/>
            <pc:sldMk cId="4048029769" sldId="2587"/>
            <ac:spMk id="20" creationId="{5E43F380-2D58-1701-0BED-DD07F2C9B248}"/>
          </ac:spMkLst>
        </pc:spChg>
        <pc:spChg chg="add mod">
          <ac:chgData name="Aurelien Domont" userId="6da7715ce44349b3" providerId="LiveId" clId="{7CD043B0-6B74-4D9A-84AE-1D8FE229AAC4}" dt="2023-01-23T04:02:31.285" v="5201" actId="1036"/>
          <ac:spMkLst>
            <pc:docMk/>
            <pc:sldMk cId="4048029769" sldId="2587"/>
            <ac:spMk id="21" creationId="{1EBEBD01-9A37-C440-A30A-7B3FB2831AFC}"/>
          </ac:spMkLst>
        </pc:spChg>
        <pc:spChg chg="add mod">
          <ac:chgData name="Aurelien Domont" userId="6da7715ce44349b3" providerId="LiveId" clId="{7CD043B0-6B74-4D9A-84AE-1D8FE229AAC4}" dt="2023-01-23T04:02:31.285" v="5201" actId="1036"/>
          <ac:spMkLst>
            <pc:docMk/>
            <pc:sldMk cId="4048029769" sldId="2587"/>
            <ac:spMk id="22" creationId="{1AAA8AF5-4DD1-DAD9-4CE5-654BEEF3AF5E}"/>
          </ac:spMkLst>
        </pc:spChg>
        <pc:spChg chg="add mod">
          <ac:chgData name="Aurelien Domont" userId="6da7715ce44349b3" providerId="LiveId" clId="{7CD043B0-6B74-4D9A-84AE-1D8FE229AAC4}" dt="2023-01-23T04:02:31.285" v="5201" actId="1036"/>
          <ac:spMkLst>
            <pc:docMk/>
            <pc:sldMk cId="4048029769" sldId="2587"/>
            <ac:spMk id="23" creationId="{0E519F6E-2C04-DAD0-DABD-E38D577867D6}"/>
          </ac:spMkLst>
        </pc:spChg>
        <pc:spChg chg="add mod">
          <ac:chgData name="Aurelien Domont" userId="6da7715ce44349b3" providerId="LiveId" clId="{7CD043B0-6B74-4D9A-84AE-1D8FE229AAC4}" dt="2023-01-23T04:02:31.285" v="5201" actId="1036"/>
          <ac:spMkLst>
            <pc:docMk/>
            <pc:sldMk cId="4048029769" sldId="2587"/>
            <ac:spMk id="24" creationId="{CFE5A3DF-AC2A-4951-48AF-CFFFF2834F35}"/>
          </ac:spMkLst>
        </pc:spChg>
        <pc:spChg chg="add mod">
          <ac:chgData name="Aurelien Domont" userId="6da7715ce44349b3" providerId="LiveId" clId="{7CD043B0-6B74-4D9A-84AE-1D8FE229AAC4}" dt="2023-01-23T04:02:31.285" v="5201" actId="1036"/>
          <ac:spMkLst>
            <pc:docMk/>
            <pc:sldMk cId="4048029769" sldId="2587"/>
            <ac:spMk id="25" creationId="{25BCAE38-0E42-936E-5854-B2C898F93557}"/>
          </ac:spMkLst>
        </pc:spChg>
        <pc:spChg chg="add mod">
          <ac:chgData name="Aurelien Domont" userId="6da7715ce44349b3" providerId="LiveId" clId="{7CD043B0-6B74-4D9A-84AE-1D8FE229AAC4}" dt="2023-01-23T04:02:31.285" v="5201" actId="1036"/>
          <ac:spMkLst>
            <pc:docMk/>
            <pc:sldMk cId="4048029769" sldId="2587"/>
            <ac:spMk id="26" creationId="{22CC83DF-148D-1A8E-0897-AF0CB9C6374E}"/>
          </ac:spMkLst>
        </pc:spChg>
        <pc:spChg chg="add mod">
          <ac:chgData name="Aurelien Domont" userId="6da7715ce44349b3" providerId="LiveId" clId="{7CD043B0-6B74-4D9A-84AE-1D8FE229AAC4}" dt="2023-01-23T04:02:31.285" v="5201" actId="1036"/>
          <ac:spMkLst>
            <pc:docMk/>
            <pc:sldMk cId="4048029769" sldId="2587"/>
            <ac:spMk id="27" creationId="{E3E93609-5238-FC16-9799-E84CC341281A}"/>
          </ac:spMkLst>
        </pc:spChg>
        <pc:spChg chg="add mod">
          <ac:chgData name="Aurelien Domont" userId="6da7715ce44349b3" providerId="LiveId" clId="{7CD043B0-6B74-4D9A-84AE-1D8FE229AAC4}" dt="2023-01-23T04:02:31.285" v="5201" actId="1036"/>
          <ac:spMkLst>
            <pc:docMk/>
            <pc:sldMk cId="4048029769" sldId="2587"/>
            <ac:spMk id="28" creationId="{99E3B940-CFBF-9590-7613-847B92AE4A7D}"/>
          </ac:spMkLst>
        </pc:spChg>
        <pc:spChg chg="add mod">
          <ac:chgData name="Aurelien Domont" userId="6da7715ce44349b3" providerId="LiveId" clId="{7CD043B0-6B74-4D9A-84AE-1D8FE229AAC4}" dt="2023-01-23T04:02:31.285" v="5201" actId="1036"/>
          <ac:spMkLst>
            <pc:docMk/>
            <pc:sldMk cId="4048029769" sldId="2587"/>
            <ac:spMk id="29" creationId="{C82D4EF5-3522-CD99-4D72-FB5143CE6C02}"/>
          </ac:spMkLst>
        </pc:spChg>
        <pc:spChg chg="add mod">
          <ac:chgData name="Aurelien Domont" userId="6da7715ce44349b3" providerId="LiveId" clId="{7CD043B0-6B74-4D9A-84AE-1D8FE229AAC4}" dt="2023-01-23T04:02:31.285" v="5201" actId="1036"/>
          <ac:spMkLst>
            <pc:docMk/>
            <pc:sldMk cId="4048029769" sldId="2587"/>
            <ac:spMk id="30" creationId="{B9E37D02-0C9E-1B64-DF7C-BEE203D22BE2}"/>
          </ac:spMkLst>
        </pc:spChg>
        <pc:spChg chg="add mod">
          <ac:chgData name="Aurelien Domont" userId="6da7715ce44349b3" providerId="LiveId" clId="{7CD043B0-6B74-4D9A-84AE-1D8FE229AAC4}" dt="2023-01-23T04:02:31.285" v="5201" actId="1036"/>
          <ac:spMkLst>
            <pc:docMk/>
            <pc:sldMk cId="4048029769" sldId="2587"/>
            <ac:spMk id="31" creationId="{85369BAE-DF31-AD18-3AE6-B470A43CD0DF}"/>
          </ac:spMkLst>
        </pc:spChg>
        <pc:spChg chg="add mod">
          <ac:chgData name="Aurelien Domont" userId="6da7715ce44349b3" providerId="LiveId" clId="{7CD043B0-6B74-4D9A-84AE-1D8FE229AAC4}" dt="2023-01-23T04:02:31.285" v="5201" actId="1036"/>
          <ac:spMkLst>
            <pc:docMk/>
            <pc:sldMk cId="4048029769" sldId="2587"/>
            <ac:spMk id="32" creationId="{9B31FA22-0503-BF70-74D2-DD10E98F2569}"/>
          </ac:spMkLst>
        </pc:spChg>
        <pc:spChg chg="add mod">
          <ac:chgData name="Aurelien Domont" userId="6da7715ce44349b3" providerId="LiveId" clId="{7CD043B0-6B74-4D9A-84AE-1D8FE229AAC4}" dt="2023-01-23T04:02:31.285" v="5201" actId="1036"/>
          <ac:spMkLst>
            <pc:docMk/>
            <pc:sldMk cId="4048029769" sldId="2587"/>
            <ac:spMk id="33" creationId="{2CFD6161-508D-FCE0-E5FF-1AECBD8622AC}"/>
          </ac:spMkLst>
        </pc:spChg>
        <pc:spChg chg="add mod">
          <ac:chgData name="Aurelien Domont" userId="6da7715ce44349b3" providerId="LiveId" clId="{7CD043B0-6B74-4D9A-84AE-1D8FE229AAC4}" dt="2023-01-23T04:02:31.285" v="5201" actId="1036"/>
          <ac:spMkLst>
            <pc:docMk/>
            <pc:sldMk cId="4048029769" sldId="2587"/>
            <ac:spMk id="34" creationId="{BDBBD5A2-B442-7B6B-913D-2B8D4273430A}"/>
          </ac:spMkLst>
        </pc:spChg>
        <pc:spChg chg="add mod">
          <ac:chgData name="Aurelien Domont" userId="6da7715ce44349b3" providerId="LiveId" clId="{7CD043B0-6B74-4D9A-84AE-1D8FE229AAC4}" dt="2023-01-23T04:02:31.285" v="5201" actId="1036"/>
          <ac:spMkLst>
            <pc:docMk/>
            <pc:sldMk cId="4048029769" sldId="2587"/>
            <ac:spMk id="35" creationId="{55DFED71-CB49-7763-CCCC-9A318A496562}"/>
          </ac:spMkLst>
        </pc:spChg>
        <pc:spChg chg="add mod">
          <ac:chgData name="Aurelien Domont" userId="6da7715ce44349b3" providerId="LiveId" clId="{7CD043B0-6B74-4D9A-84AE-1D8FE229AAC4}" dt="2023-01-23T04:02:31.285" v="5201" actId="1036"/>
          <ac:spMkLst>
            <pc:docMk/>
            <pc:sldMk cId="4048029769" sldId="2587"/>
            <ac:spMk id="36" creationId="{226752E1-4306-B1FF-3530-5C6C175A1966}"/>
          </ac:spMkLst>
        </pc:spChg>
        <pc:spChg chg="add mod">
          <ac:chgData name="Aurelien Domont" userId="6da7715ce44349b3" providerId="LiveId" clId="{7CD043B0-6B74-4D9A-84AE-1D8FE229AAC4}" dt="2023-01-23T04:02:31.285" v="5201" actId="1036"/>
          <ac:spMkLst>
            <pc:docMk/>
            <pc:sldMk cId="4048029769" sldId="2587"/>
            <ac:spMk id="37" creationId="{3F82B419-361A-F3CD-4CD5-88D759BAE93B}"/>
          </ac:spMkLst>
        </pc:spChg>
        <pc:spChg chg="add mod">
          <ac:chgData name="Aurelien Domont" userId="6da7715ce44349b3" providerId="LiveId" clId="{7CD043B0-6B74-4D9A-84AE-1D8FE229AAC4}" dt="2023-01-23T04:02:31.285" v="5201" actId="1036"/>
          <ac:spMkLst>
            <pc:docMk/>
            <pc:sldMk cId="4048029769" sldId="2587"/>
            <ac:spMk id="38" creationId="{04D82C73-17AB-1FE5-808D-280753AA995F}"/>
          </ac:spMkLst>
        </pc:spChg>
        <pc:spChg chg="add mod">
          <ac:chgData name="Aurelien Domont" userId="6da7715ce44349b3" providerId="LiveId" clId="{7CD043B0-6B74-4D9A-84AE-1D8FE229AAC4}" dt="2023-01-23T04:02:31.285" v="5201" actId="1036"/>
          <ac:spMkLst>
            <pc:docMk/>
            <pc:sldMk cId="4048029769" sldId="2587"/>
            <ac:spMk id="39" creationId="{FA2E28C8-C66F-0A9B-A02C-FFEFD928FE19}"/>
          </ac:spMkLst>
        </pc:spChg>
        <pc:spChg chg="add mod">
          <ac:chgData name="Aurelien Domont" userId="6da7715ce44349b3" providerId="LiveId" clId="{7CD043B0-6B74-4D9A-84AE-1D8FE229AAC4}" dt="2023-01-23T04:02:31.285" v="5201" actId="1036"/>
          <ac:spMkLst>
            <pc:docMk/>
            <pc:sldMk cId="4048029769" sldId="2587"/>
            <ac:spMk id="40" creationId="{8909132E-F5CA-DF40-0303-0C0155F37461}"/>
          </ac:spMkLst>
        </pc:spChg>
        <pc:spChg chg="add mod">
          <ac:chgData name="Aurelien Domont" userId="6da7715ce44349b3" providerId="LiveId" clId="{7CD043B0-6B74-4D9A-84AE-1D8FE229AAC4}" dt="2023-01-23T04:02:31.285" v="5201" actId="1036"/>
          <ac:spMkLst>
            <pc:docMk/>
            <pc:sldMk cId="4048029769" sldId="2587"/>
            <ac:spMk id="41" creationId="{D3C82927-F42A-5D69-2289-133484CACC33}"/>
          </ac:spMkLst>
        </pc:spChg>
        <pc:spChg chg="add mod">
          <ac:chgData name="Aurelien Domont" userId="6da7715ce44349b3" providerId="LiveId" clId="{7CD043B0-6B74-4D9A-84AE-1D8FE229AAC4}" dt="2023-01-23T04:02:31.285" v="5201" actId="1036"/>
          <ac:spMkLst>
            <pc:docMk/>
            <pc:sldMk cId="4048029769" sldId="2587"/>
            <ac:spMk id="42" creationId="{1A97C679-6A3F-D803-388C-5500E27BE6AE}"/>
          </ac:spMkLst>
        </pc:spChg>
        <pc:picChg chg="del">
          <ac:chgData name="Aurelien Domont" userId="6da7715ce44349b3" providerId="LiveId" clId="{7CD043B0-6B74-4D9A-84AE-1D8FE229AAC4}" dt="2023-01-23T03:59:41.644" v="5108" actId="478"/>
          <ac:picMkLst>
            <pc:docMk/>
            <pc:sldMk cId="4048029769" sldId="2587"/>
            <ac:picMk id="10" creationId="{8995FE9A-B35C-A789-7C6F-4D39BCDBB91A}"/>
          </ac:picMkLst>
        </pc:picChg>
        <pc:picChg chg="del">
          <ac:chgData name="Aurelien Domont" userId="6da7715ce44349b3" providerId="LiveId" clId="{7CD043B0-6B74-4D9A-84AE-1D8FE229AAC4}" dt="2023-01-23T03:59:41.644" v="5108" actId="478"/>
          <ac:picMkLst>
            <pc:docMk/>
            <pc:sldMk cId="4048029769" sldId="2587"/>
            <ac:picMk id="12" creationId="{824C2F0E-2501-29A2-DAA2-3753C7D66101}"/>
          </ac:picMkLst>
        </pc:picChg>
      </pc:sldChg>
      <pc:sldChg chg="addSp delSp modSp add mod">
        <pc:chgData name="Aurelien Domont" userId="6da7715ce44349b3" providerId="LiveId" clId="{7CD043B0-6B74-4D9A-84AE-1D8FE229AAC4}" dt="2023-01-23T04:03:47.065" v="5229" actId="571"/>
        <pc:sldMkLst>
          <pc:docMk/>
          <pc:sldMk cId="3145140750" sldId="2588"/>
        </pc:sldMkLst>
        <pc:spChg chg="add mod">
          <ac:chgData name="Aurelien Domont" userId="6da7715ce44349b3" providerId="LiveId" clId="{7CD043B0-6B74-4D9A-84AE-1D8FE229AAC4}" dt="2023-01-23T04:03:43.674" v="5228" actId="403"/>
          <ac:spMkLst>
            <pc:docMk/>
            <pc:sldMk cId="3145140750" sldId="2588"/>
            <ac:spMk id="2" creationId="{1497F562-755C-624B-713E-90EE8F5EBBC3}"/>
          </ac:spMkLst>
        </pc:spChg>
        <pc:spChg chg="mod">
          <ac:chgData name="Aurelien Domont" userId="6da7715ce44349b3" providerId="LiveId" clId="{7CD043B0-6B74-4D9A-84AE-1D8FE229AAC4}" dt="2023-01-23T04:03:43.674" v="5228" actId="403"/>
          <ac:spMkLst>
            <pc:docMk/>
            <pc:sldMk cId="3145140750" sldId="2588"/>
            <ac:spMk id="4" creationId="{B742AE0C-2431-EF43-2CA6-5A65223EBFA4}"/>
          </ac:spMkLst>
        </pc:spChg>
        <pc:spChg chg="add mod">
          <ac:chgData name="Aurelien Domont" userId="6da7715ce44349b3" providerId="LiveId" clId="{7CD043B0-6B74-4D9A-84AE-1D8FE229AAC4}" dt="2023-01-23T04:03:43.674" v="5228" actId="403"/>
          <ac:spMkLst>
            <pc:docMk/>
            <pc:sldMk cId="3145140750" sldId="2588"/>
            <ac:spMk id="5" creationId="{CD60FC07-04C2-754E-DDAF-8CD8A902CFA7}"/>
          </ac:spMkLst>
        </pc:spChg>
        <pc:spChg chg="add mod">
          <ac:chgData name="Aurelien Domont" userId="6da7715ce44349b3" providerId="LiveId" clId="{7CD043B0-6B74-4D9A-84AE-1D8FE229AAC4}" dt="2023-01-23T04:03:43.674" v="5228" actId="403"/>
          <ac:spMkLst>
            <pc:docMk/>
            <pc:sldMk cId="3145140750" sldId="2588"/>
            <ac:spMk id="6" creationId="{343C2C3D-44C8-592D-20C9-24A755132691}"/>
          </ac:spMkLst>
        </pc:spChg>
        <pc:spChg chg="add mod">
          <ac:chgData name="Aurelien Domont" userId="6da7715ce44349b3" providerId="LiveId" clId="{7CD043B0-6B74-4D9A-84AE-1D8FE229AAC4}" dt="2023-01-23T04:03:47.065" v="5229" actId="571"/>
          <ac:spMkLst>
            <pc:docMk/>
            <pc:sldMk cId="3145140750" sldId="2588"/>
            <ac:spMk id="7" creationId="{9ADF8785-8D81-4FF2-4D07-6D8E9563AA7B}"/>
          </ac:spMkLst>
        </pc:spChg>
        <pc:spChg chg="del">
          <ac:chgData name="Aurelien Domont" userId="6da7715ce44349b3" providerId="LiveId" clId="{7CD043B0-6B74-4D9A-84AE-1D8FE229AAC4}" dt="2023-01-23T04:03:25.518" v="5220" actId="478"/>
          <ac:spMkLst>
            <pc:docMk/>
            <pc:sldMk cId="3145140750" sldId="2588"/>
            <ac:spMk id="8" creationId="{3F09D7BA-D776-09D2-A008-B761E385C3D3}"/>
          </ac:spMkLst>
        </pc:spChg>
        <pc:spChg chg="del">
          <ac:chgData name="Aurelien Domont" userId="6da7715ce44349b3" providerId="LiveId" clId="{7CD043B0-6B74-4D9A-84AE-1D8FE229AAC4}" dt="2023-01-23T04:03:25.518" v="5220" actId="478"/>
          <ac:spMkLst>
            <pc:docMk/>
            <pc:sldMk cId="3145140750" sldId="2588"/>
            <ac:spMk id="9" creationId="{6B9878A4-4C63-886E-EB8C-5FB1794F0A2F}"/>
          </ac:spMkLst>
        </pc:spChg>
        <pc:spChg chg="add mod">
          <ac:chgData name="Aurelien Domont" userId="6da7715ce44349b3" providerId="LiveId" clId="{7CD043B0-6B74-4D9A-84AE-1D8FE229AAC4}" dt="2023-01-23T04:03:47.065" v="5229" actId="571"/>
          <ac:spMkLst>
            <pc:docMk/>
            <pc:sldMk cId="3145140750" sldId="2588"/>
            <ac:spMk id="10" creationId="{797E4BFC-F204-2D81-BB37-492362D79C12}"/>
          </ac:spMkLst>
        </pc:spChg>
        <pc:spChg chg="del">
          <ac:chgData name="Aurelien Domont" userId="6da7715ce44349b3" providerId="LiveId" clId="{7CD043B0-6B74-4D9A-84AE-1D8FE229AAC4}" dt="2023-01-23T04:03:25.518" v="5220" actId="478"/>
          <ac:spMkLst>
            <pc:docMk/>
            <pc:sldMk cId="3145140750" sldId="2588"/>
            <ac:spMk id="11" creationId="{1D14B807-4C1F-CBE7-6EC1-3018B879E3C9}"/>
          </ac:spMkLst>
        </pc:spChg>
        <pc:spChg chg="add mod">
          <ac:chgData name="Aurelien Domont" userId="6da7715ce44349b3" providerId="LiveId" clId="{7CD043B0-6B74-4D9A-84AE-1D8FE229AAC4}" dt="2023-01-23T04:03:47.065" v="5229" actId="571"/>
          <ac:spMkLst>
            <pc:docMk/>
            <pc:sldMk cId="3145140750" sldId="2588"/>
            <ac:spMk id="12" creationId="{A34D8DF8-F07E-9001-5E22-6818A118F0B6}"/>
          </ac:spMkLst>
        </pc:spChg>
        <pc:spChg chg="del">
          <ac:chgData name="Aurelien Domont" userId="6da7715ce44349b3" providerId="LiveId" clId="{7CD043B0-6B74-4D9A-84AE-1D8FE229AAC4}" dt="2023-01-23T04:03:25.518" v="5220" actId="478"/>
          <ac:spMkLst>
            <pc:docMk/>
            <pc:sldMk cId="3145140750" sldId="2588"/>
            <ac:spMk id="14" creationId="{32983DF7-E0E5-BA5C-585C-33F1FB8DA59E}"/>
          </ac:spMkLst>
        </pc:spChg>
        <pc:spChg chg="del">
          <ac:chgData name="Aurelien Domont" userId="6da7715ce44349b3" providerId="LiveId" clId="{7CD043B0-6B74-4D9A-84AE-1D8FE229AAC4}" dt="2023-01-23T04:03:25.518" v="5220" actId="478"/>
          <ac:spMkLst>
            <pc:docMk/>
            <pc:sldMk cId="3145140750" sldId="2588"/>
            <ac:spMk id="15" creationId="{67A748B3-2DCD-7C01-58F5-155375FFBBA4}"/>
          </ac:spMkLst>
        </pc:spChg>
        <pc:spChg chg="mod">
          <ac:chgData name="Aurelien Domont" userId="6da7715ce44349b3" providerId="LiveId" clId="{7CD043B0-6B74-4D9A-84AE-1D8FE229AAC4}" dt="2023-01-23T04:03:10.663" v="5219" actId="20577"/>
          <ac:spMkLst>
            <pc:docMk/>
            <pc:sldMk cId="3145140750" sldId="2588"/>
            <ac:spMk id="16" creationId="{6C2BB713-9637-4B9B-938F-E9768876782A}"/>
          </ac:spMkLst>
        </pc:spChg>
        <pc:spChg chg="del">
          <ac:chgData name="Aurelien Domont" userId="6da7715ce44349b3" providerId="LiveId" clId="{7CD043B0-6B74-4D9A-84AE-1D8FE229AAC4}" dt="2023-01-23T04:03:25.518" v="5220" actId="478"/>
          <ac:spMkLst>
            <pc:docMk/>
            <pc:sldMk cId="3145140750" sldId="2588"/>
            <ac:spMk id="17" creationId="{F19D6281-D245-E0EA-6B9E-E327F0FDB1C3}"/>
          </ac:spMkLst>
        </pc:spChg>
        <pc:spChg chg="del">
          <ac:chgData name="Aurelien Domont" userId="6da7715ce44349b3" providerId="LiveId" clId="{7CD043B0-6B74-4D9A-84AE-1D8FE229AAC4}" dt="2023-01-23T04:03:25.518" v="5220" actId="478"/>
          <ac:spMkLst>
            <pc:docMk/>
            <pc:sldMk cId="3145140750" sldId="2588"/>
            <ac:spMk id="18" creationId="{08FC2EF7-B2A9-F759-9A00-208EFC28316B}"/>
          </ac:spMkLst>
        </pc:spChg>
        <pc:spChg chg="del">
          <ac:chgData name="Aurelien Domont" userId="6da7715ce44349b3" providerId="LiveId" clId="{7CD043B0-6B74-4D9A-84AE-1D8FE229AAC4}" dt="2023-01-23T04:03:26.522" v="5221" actId="478"/>
          <ac:spMkLst>
            <pc:docMk/>
            <pc:sldMk cId="3145140750" sldId="2588"/>
            <ac:spMk id="19" creationId="{2B9BE81D-DCD5-49E9-C9AC-6EC48F46C3C4}"/>
          </ac:spMkLst>
        </pc:spChg>
        <pc:spChg chg="del">
          <ac:chgData name="Aurelien Domont" userId="6da7715ce44349b3" providerId="LiveId" clId="{7CD043B0-6B74-4D9A-84AE-1D8FE229AAC4}" dt="2023-01-23T04:03:25.518" v="5220" actId="478"/>
          <ac:spMkLst>
            <pc:docMk/>
            <pc:sldMk cId="3145140750" sldId="2588"/>
            <ac:spMk id="20" creationId="{5E43F380-2D58-1701-0BED-DD07F2C9B248}"/>
          </ac:spMkLst>
        </pc:spChg>
        <pc:spChg chg="del">
          <ac:chgData name="Aurelien Domont" userId="6da7715ce44349b3" providerId="LiveId" clId="{7CD043B0-6B74-4D9A-84AE-1D8FE229AAC4}" dt="2023-01-23T04:03:25.518" v="5220" actId="478"/>
          <ac:spMkLst>
            <pc:docMk/>
            <pc:sldMk cId="3145140750" sldId="2588"/>
            <ac:spMk id="21" creationId="{1EBEBD01-9A37-C440-A30A-7B3FB2831AFC}"/>
          </ac:spMkLst>
        </pc:spChg>
        <pc:spChg chg="del">
          <ac:chgData name="Aurelien Domont" userId="6da7715ce44349b3" providerId="LiveId" clId="{7CD043B0-6B74-4D9A-84AE-1D8FE229AAC4}" dt="2023-01-23T04:03:25.518" v="5220" actId="478"/>
          <ac:spMkLst>
            <pc:docMk/>
            <pc:sldMk cId="3145140750" sldId="2588"/>
            <ac:spMk id="22" creationId="{1AAA8AF5-4DD1-DAD9-4CE5-654BEEF3AF5E}"/>
          </ac:spMkLst>
        </pc:spChg>
        <pc:spChg chg="del">
          <ac:chgData name="Aurelien Domont" userId="6da7715ce44349b3" providerId="LiveId" clId="{7CD043B0-6B74-4D9A-84AE-1D8FE229AAC4}" dt="2023-01-23T04:03:25.518" v="5220" actId="478"/>
          <ac:spMkLst>
            <pc:docMk/>
            <pc:sldMk cId="3145140750" sldId="2588"/>
            <ac:spMk id="23" creationId="{0E519F6E-2C04-DAD0-DABD-E38D577867D6}"/>
          </ac:spMkLst>
        </pc:spChg>
        <pc:spChg chg="del">
          <ac:chgData name="Aurelien Domont" userId="6da7715ce44349b3" providerId="LiveId" clId="{7CD043B0-6B74-4D9A-84AE-1D8FE229AAC4}" dt="2023-01-23T04:03:25.518" v="5220" actId="478"/>
          <ac:spMkLst>
            <pc:docMk/>
            <pc:sldMk cId="3145140750" sldId="2588"/>
            <ac:spMk id="24" creationId="{CFE5A3DF-AC2A-4951-48AF-CFFFF2834F35}"/>
          </ac:spMkLst>
        </pc:spChg>
        <pc:spChg chg="del">
          <ac:chgData name="Aurelien Domont" userId="6da7715ce44349b3" providerId="LiveId" clId="{7CD043B0-6B74-4D9A-84AE-1D8FE229AAC4}" dt="2023-01-23T04:03:25.518" v="5220" actId="478"/>
          <ac:spMkLst>
            <pc:docMk/>
            <pc:sldMk cId="3145140750" sldId="2588"/>
            <ac:spMk id="25" creationId="{25BCAE38-0E42-936E-5854-B2C898F93557}"/>
          </ac:spMkLst>
        </pc:spChg>
        <pc:spChg chg="del">
          <ac:chgData name="Aurelien Domont" userId="6da7715ce44349b3" providerId="LiveId" clId="{7CD043B0-6B74-4D9A-84AE-1D8FE229AAC4}" dt="2023-01-23T04:03:25.518" v="5220" actId="478"/>
          <ac:spMkLst>
            <pc:docMk/>
            <pc:sldMk cId="3145140750" sldId="2588"/>
            <ac:spMk id="26" creationId="{22CC83DF-148D-1A8E-0897-AF0CB9C6374E}"/>
          </ac:spMkLst>
        </pc:spChg>
        <pc:spChg chg="del">
          <ac:chgData name="Aurelien Domont" userId="6da7715ce44349b3" providerId="LiveId" clId="{7CD043B0-6B74-4D9A-84AE-1D8FE229AAC4}" dt="2023-01-23T04:03:26.522" v="5221" actId="478"/>
          <ac:spMkLst>
            <pc:docMk/>
            <pc:sldMk cId="3145140750" sldId="2588"/>
            <ac:spMk id="27" creationId="{E3E93609-5238-FC16-9799-E84CC341281A}"/>
          </ac:spMkLst>
        </pc:spChg>
        <pc:spChg chg="del">
          <ac:chgData name="Aurelien Domont" userId="6da7715ce44349b3" providerId="LiveId" clId="{7CD043B0-6B74-4D9A-84AE-1D8FE229AAC4}" dt="2023-01-23T04:03:25.518" v="5220" actId="478"/>
          <ac:spMkLst>
            <pc:docMk/>
            <pc:sldMk cId="3145140750" sldId="2588"/>
            <ac:spMk id="28" creationId="{99E3B940-CFBF-9590-7613-847B92AE4A7D}"/>
          </ac:spMkLst>
        </pc:spChg>
        <pc:spChg chg="del">
          <ac:chgData name="Aurelien Domont" userId="6da7715ce44349b3" providerId="LiveId" clId="{7CD043B0-6B74-4D9A-84AE-1D8FE229AAC4}" dt="2023-01-23T04:03:25.518" v="5220" actId="478"/>
          <ac:spMkLst>
            <pc:docMk/>
            <pc:sldMk cId="3145140750" sldId="2588"/>
            <ac:spMk id="29" creationId="{C82D4EF5-3522-CD99-4D72-FB5143CE6C02}"/>
          </ac:spMkLst>
        </pc:spChg>
        <pc:spChg chg="del">
          <ac:chgData name="Aurelien Domont" userId="6da7715ce44349b3" providerId="LiveId" clId="{7CD043B0-6B74-4D9A-84AE-1D8FE229AAC4}" dt="2023-01-23T04:03:25.518" v="5220" actId="478"/>
          <ac:spMkLst>
            <pc:docMk/>
            <pc:sldMk cId="3145140750" sldId="2588"/>
            <ac:spMk id="30" creationId="{B9E37D02-0C9E-1B64-DF7C-BEE203D22BE2}"/>
          </ac:spMkLst>
        </pc:spChg>
        <pc:spChg chg="del">
          <ac:chgData name="Aurelien Domont" userId="6da7715ce44349b3" providerId="LiveId" clId="{7CD043B0-6B74-4D9A-84AE-1D8FE229AAC4}" dt="2023-01-23T04:03:25.518" v="5220" actId="478"/>
          <ac:spMkLst>
            <pc:docMk/>
            <pc:sldMk cId="3145140750" sldId="2588"/>
            <ac:spMk id="31" creationId="{85369BAE-DF31-AD18-3AE6-B470A43CD0DF}"/>
          </ac:spMkLst>
        </pc:spChg>
        <pc:spChg chg="del">
          <ac:chgData name="Aurelien Domont" userId="6da7715ce44349b3" providerId="LiveId" clId="{7CD043B0-6B74-4D9A-84AE-1D8FE229AAC4}" dt="2023-01-23T04:03:25.518" v="5220" actId="478"/>
          <ac:spMkLst>
            <pc:docMk/>
            <pc:sldMk cId="3145140750" sldId="2588"/>
            <ac:spMk id="32" creationId="{9B31FA22-0503-BF70-74D2-DD10E98F2569}"/>
          </ac:spMkLst>
        </pc:spChg>
        <pc:spChg chg="del">
          <ac:chgData name="Aurelien Domont" userId="6da7715ce44349b3" providerId="LiveId" clId="{7CD043B0-6B74-4D9A-84AE-1D8FE229AAC4}" dt="2023-01-23T04:03:25.518" v="5220" actId="478"/>
          <ac:spMkLst>
            <pc:docMk/>
            <pc:sldMk cId="3145140750" sldId="2588"/>
            <ac:spMk id="33" creationId="{2CFD6161-508D-FCE0-E5FF-1AECBD8622AC}"/>
          </ac:spMkLst>
        </pc:spChg>
        <pc:spChg chg="del">
          <ac:chgData name="Aurelien Domont" userId="6da7715ce44349b3" providerId="LiveId" clId="{7CD043B0-6B74-4D9A-84AE-1D8FE229AAC4}" dt="2023-01-23T04:03:25.518" v="5220" actId="478"/>
          <ac:spMkLst>
            <pc:docMk/>
            <pc:sldMk cId="3145140750" sldId="2588"/>
            <ac:spMk id="34" creationId="{BDBBD5A2-B442-7B6B-913D-2B8D4273430A}"/>
          </ac:spMkLst>
        </pc:spChg>
        <pc:spChg chg="del">
          <ac:chgData name="Aurelien Domont" userId="6da7715ce44349b3" providerId="LiveId" clId="{7CD043B0-6B74-4D9A-84AE-1D8FE229AAC4}" dt="2023-01-23T04:03:26.522" v="5221" actId="478"/>
          <ac:spMkLst>
            <pc:docMk/>
            <pc:sldMk cId="3145140750" sldId="2588"/>
            <ac:spMk id="35" creationId="{55DFED71-CB49-7763-CCCC-9A318A496562}"/>
          </ac:spMkLst>
        </pc:spChg>
        <pc:spChg chg="del">
          <ac:chgData name="Aurelien Domont" userId="6da7715ce44349b3" providerId="LiveId" clId="{7CD043B0-6B74-4D9A-84AE-1D8FE229AAC4}" dt="2023-01-23T04:03:25.518" v="5220" actId="478"/>
          <ac:spMkLst>
            <pc:docMk/>
            <pc:sldMk cId="3145140750" sldId="2588"/>
            <ac:spMk id="36" creationId="{226752E1-4306-B1FF-3530-5C6C175A1966}"/>
          </ac:spMkLst>
        </pc:spChg>
        <pc:spChg chg="del">
          <ac:chgData name="Aurelien Domont" userId="6da7715ce44349b3" providerId="LiveId" clId="{7CD043B0-6B74-4D9A-84AE-1D8FE229AAC4}" dt="2023-01-23T04:03:25.518" v="5220" actId="478"/>
          <ac:spMkLst>
            <pc:docMk/>
            <pc:sldMk cId="3145140750" sldId="2588"/>
            <ac:spMk id="37" creationId="{3F82B419-361A-F3CD-4CD5-88D759BAE93B}"/>
          </ac:spMkLst>
        </pc:spChg>
        <pc:spChg chg="del">
          <ac:chgData name="Aurelien Domont" userId="6da7715ce44349b3" providerId="LiveId" clId="{7CD043B0-6B74-4D9A-84AE-1D8FE229AAC4}" dt="2023-01-23T04:03:25.518" v="5220" actId="478"/>
          <ac:spMkLst>
            <pc:docMk/>
            <pc:sldMk cId="3145140750" sldId="2588"/>
            <ac:spMk id="38" creationId="{04D82C73-17AB-1FE5-808D-280753AA995F}"/>
          </ac:spMkLst>
        </pc:spChg>
        <pc:spChg chg="del">
          <ac:chgData name="Aurelien Domont" userId="6da7715ce44349b3" providerId="LiveId" clId="{7CD043B0-6B74-4D9A-84AE-1D8FE229AAC4}" dt="2023-01-23T04:03:25.518" v="5220" actId="478"/>
          <ac:spMkLst>
            <pc:docMk/>
            <pc:sldMk cId="3145140750" sldId="2588"/>
            <ac:spMk id="39" creationId="{FA2E28C8-C66F-0A9B-A02C-FFEFD928FE19}"/>
          </ac:spMkLst>
        </pc:spChg>
        <pc:spChg chg="del">
          <ac:chgData name="Aurelien Domont" userId="6da7715ce44349b3" providerId="LiveId" clId="{7CD043B0-6B74-4D9A-84AE-1D8FE229AAC4}" dt="2023-01-23T04:03:25.518" v="5220" actId="478"/>
          <ac:spMkLst>
            <pc:docMk/>
            <pc:sldMk cId="3145140750" sldId="2588"/>
            <ac:spMk id="40" creationId="{8909132E-F5CA-DF40-0303-0C0155F37461}"/>
          </ac:spMkLst>
        </pc:spChg>
        <pc:spChg chg="del">
          <ac:chgData name="Aurelien Domont" userId="6da7715ce44349b3" providerId="LiveId" clId="{7CD043B0-6B74-4D9A-84AE-1D8FE229AAC4}" dt="2023-01-23T04:03:25.518" v="5220" actId="478"/>
          <ac:spMkLst>
            <pc:docMk/>
            <pc:sldMk cId="3145140750" sldId="2588"/>
            <ac:spMk id="41" creationId="{D3C82927-F42A-5D69-2289-133484CACC33}"/>
          </ac:spMkLst>
        </pc:spChg>
        <pc:spChg chg="del">
          <ac:chgData name="Aurelien Domont" userId="6da7715ce44349b3" providerId="LiveId" clId="{7CD043B0-6B74-4D9A-84AE-1D8FE229AAC4}" dt="2023-01-23T04:03:25.518" v="5220" actId="478"/>
          <ac:spMkLst>
            <pc:docMk/>
            <pc:sldMk cId="3145140750" sldId="2588"/>
            <ac:spMk id="42" creationId="{1A97C679-6A3F-D803-388C-5500E27BE6AE}"/>
          </ac:spMkLst>
        </pc:spChg>
        <pc:spChg chg="add mod">
          <ac:chgData name="Aurelien Domont" userId="6da7715ce44349b3" providerId="LiveId" clId="{7CD043B0-6B74-4D9A-84AE-1D8FE229AAC4}" dt="2023-01-23T04:03:47.065" v="5229" actId="571"/>
          <ac:spMkLst>
            <pc:docMk/>
            <pc:sldMk cId="3145140750" sldId="2588"/>
            <ac:spMk id="43" creationId="{31F40265-39C8-B7AA-10CA-930B1E5C9EAF}"/>
          </ac:spMkLst>
        </pc:spChg>
      </pc:sldChg>
      <pc:sldChg chg="addSp delSp modSp add mod">
        <pc:chgData name="Aurelien Domont" userId="6da7715ce44349b3" providerId="LiveId" clId="{7CD043B0-6B74-4D9A-84AE-1D8FE229AAC4}" dt="2023-01-23T04:08:46.950" v="5422" actId="20577"/>
        <pc:sldMkLst>
          <pc:docMk/>
          <pc:sldMk cId="1870678215" sldId="2589"/>
        </pc:sldMkLst>
        <pc:spChg chg="add mod">
          <ac:chgData name="Aurelien Domont" userId="6da7715ce44349b3" providerId="LiveId" clId="{7CD043B0-6B74-4D9A-84AE-1D8FE229AAC4}" dt="2023-01-23T04:05:28.913" v="5246" actId="1076"/>
          <ac:spMkLst>
            <pc:docMk/>
            <pc:sldMk cId="1870678215" sldId="2589"/>
            <ac:spMk id="8" creationId="{13A6DBCB-C42F-B229-17FE-D02925B70835}"/>
          </ac:spMkLst>
        </pc:spChg>
        <pc:spChg chg="add mod">
          <ac:chgData name="Aurelien Domont" userId="6da7715ce44349b3" providerId="LiveId" clId="{7CD043B0-6B74-4D9A-84AE-1D8FE229AAC4}" dt="2023-01-23T04:05:30.437" v="5247" actId="571"/>
          <ac:spMkLst>
            <pc:docMk/>
            <pc:sldMk cId="1870678215" sldId="2589"/>
            <ac:spMk id="9" creationId="{DB384705-5919-E1CA-C580-27EDC02B6868}"/>
          </ac:spMkLst>
        </pc:spChg>
        <pc:spChg chg="add mod">
          <ac:chgData name="Aurelien Domont" userId="6da7715ce44349b3" providerId="LiveId" clId="{7CD043B0-6B74-4D9A-84AE-1D8FE229AAC4}" dt="2023-01-23T04:05:35.082" v="5248" actId="571"/>
          <ac:spMkLst>
            <pc:docMk/>
            <pc:sldMk cId="1870678215" sldId="2589"/>
            <ac:spMk id="11" creationId="{857D3225-6E1B-128F-3967-1902EFD2488A}"/>
          </ac:spMkLst>
        </pc:spChg>
        <pc:spChg chg="add mod">
          <ac:chgData name="Aurelien Domont" userId="6da7715ce44349b3" providerId="LiveId" clId="{7CD043B0-6B74-4D9A-84AE-1D8FE229AAC4}" dt="2023-01-23T04:05:35.082" v="5248" actId="571"/>
          <ac:spMkLst>
            <pc:docMk/>
            <pc:sldMk cId="1870678215" sldId="2589"/>
            <ac:spMk id="14" creationId="{26CBF222-8884-175D-CD45-9D256C962366}"/>
          </ac:spMkLst>
        </pc:spChg>
        <pc:spChg chg="add mod">
          <ac:chgData name="Aurelien Domont" userId="6da7715ce44349b3" providerId="LiveId" clId="{7CD043B0-6B74-4D9A-84AE-1D8FE229AAC4}" dt="2023-01-23T04:05:40.289" v="5249" actId="571"/>
          <ac:spMkLst>
            <pc:docMk/>
            <pc:sldMk cId="1870678215" sldId="2589"/>
            <ac:spMk id="15" creationId="{F5870C62-82E3-B029-5642-4C1ABC063083}"/>
          </ac:spMkLst>
        </pc:spChg>
        <pc:spChg chg="mod">
          <ac:chgData name="Aurelien Domont" userId="6da7715ce44349b3" providerId="LiveId" clId="{7CD043B0-6B74-4D9A-84AE-1D8FE229AAC4}" dt="2023-01-23T04:08:46.950" v="5422" actId="20577"/>
          <ac:spMkLst>
            <pc:docMk/>
            <pc:sldMk cId="1870678215" sldId="2589"/>
            <ac:spMk id="16" creationId="{6C2BB713-9637-4B9B-938F-E9768876782A}"/>
          </ac:spMkLst>
        </pc:spChg>
        <pc:spChg chg="add mod">
          <ac:chgData name="Aurelien Domont" userId="6da7715ce44349b3" providerId="LiveId" clId="{7CD043B0-6B74-4D9A-84AE-1D8FE229AAC4}" dt="2023-01-23T04:05:40.289" v="5249" actId="571"/>
          <ac:spMkLst>
            <pc:docMk/>
            <pc:sldMk cId="1870678215" sldId="2589"/>
            <ac:spMk id="17" creationId="{E932874B-6481-E66C-7162-E0118663A724}"/>
          </ac:spMkLst>
        </pc:spChg>
        <pc:spChg chg="add mod">
          <ac:chgData name="Aurelien Domont" userId="6da7715ce44349b3" providerId="LiveId" clId="{7CD043B0-6B74-4D9A-84AE-1D8FE229AAC4}" dt="2023-01-23T04:05:44.922" v="5250" actId="571"/>
          <ac:spMkLst>
            <pc:docMk/>
            <pc:sldMk cId="1870678215" sldId="2589"/>
            <ac:spMk id="18" creationId="{A766C355-E442-BDB7-AC73-BFF4CCA3F0D9}"/>
          </ac:spMkLst>
        </pc:spChg>
        <pc:spChg chg="add del mod">
          <ac:chgData name="Aurelien Domont" userId="6da7715ce44349b3" providerId="LiveId" clId="{7CD043B0-6B74-4D9A-84AE-1D8FE229AAC4}" dt="2023-01-23T04:06:34.449" v="5295" actId="478"/>
          <ac:spMkLst>
            <pc:docMk/>
            <pc:sldMk cId="1870678215" sldId="2589"/>
            <ac:spMk id="19" creationId="{3C02CC21-A39C-EFC5-7A4A-E0BF29193531}"/>
          </ac:spMkLst>
        </pc:spChg>
        <pc:spChg chg="add del mod">
          <ac:chgData name="Aurelien Domont" userId="6da7715ce44349b3" providerId="LiveId" clId="{7CD043B0-6B74-4D9A-84AE-1D8FE229AAC4}" dt="2023-01-23T04:06:36.619" v="5297" actId="478"/>
          <ac:spMkLst>
            <pc:docMk/>
            <pc:sldMk cId="1870678215" sldId="2589"/>
            <ac:spMk id="20" creationId="{4342AD9F-9C96-7825-CD54-4704CA9EBDCD}"/>
          </ac:spMkLst>
        </pc:spChg>
        <pc:spChg chg="add del mod">
          <ac:chgData name="Aurelien Domont" userId="6da7715ce44349b3" providerId="LiveId" clId="{7CD043B0-6B74-4D9A-84AE-1D8FE229AAC4}" dt="2023-01-23T04:06:35.818" v="5296" actId="478"/>
          <ac:spMkLst>
            <pc:docMk/>
            <pc:sldMk cId="1870678215" sldId="2589"/>
            <ac:spMk id="21" creationId="{CBE6294E-E9F9-887C-00C0-3E08EA9F4357}"/>
          </ac:spMkLst>
        </pc:spChg>
        <pc:spChg chg="add mod">
          <ac:chgData name="Aurelien Domont" userId="6da7715ce44349b3" providerId="LiveId" clId="{7CD043B0-6B74-4D9A-84AE-1D8FE229AAC4}" dt="2023-01-23T04:05:53.811" v="5252" actId="571"/>
          <ac:spMkLst>
            <pc:docMk/>
            <pc:sldMk cId="1870678215" sldId="2589"/>
            <ac:spMk id="22" creationId="{4D90C436-0C39-975C-CD57-190535908880}"/>
          </ac:spMkLst>
        </pc:spChg>
        <pc:spChg chg="add mod">
          <ac:chgData name="Aurelien Domont" userId="6da7715ce44349b3" providerId="LiveId" clId="{7CD043B0-6B74-4D9A-84AE-1D8FE229AAC4}" dt="2023-01-23T04:05:53.811" v="5252" actId="571"/>
          <ac:spMkLst>
            <pc:docMk/>
            <pc:sldMk cId="1870678215" sldId="2589"/>
            <ac:spMk id="23" creationId="{BBBF1FAA-071B-8EFB-027D-B19AF83662BE}"/>
          </ac:spMkLst>
        </pc:spChg>
        <pc:spChg chg="add mod">
          <ac:chgData name="Aurelien Domont" userId="6da7715ce44349b3" providerId="LiveId" clId="{7CD043B0-6B74-4D9A-84AE-1D8FE229AAC4}" dt="2023-01-23T04:05:53.811" v="5252" actId="571"/>
          <ac:spMkLst>
            <pc:docMk/>
            <pc:sldMk cId="1870678215" sldId="2589"/>
            <ac:spMk id="24" creationId="{2EEB31C6-E4EF-107C-22DF-B32B1CF1D727}"/>
          </ac:spMkLst>
        </pc:spChg>
        <pc:spChg chg="add mod">
          <ac:chgData name="Aurelien Domont" userId="6da7715ce44349b3" providerId="LiveId" clId="{7CD043B0-6B74-4D9A-84AE-1D8FE229AAC4}" dt="2023-01-23T04:05:53.811" v="5252" actId="571"/>
          <ac:spMkLst>
            <pc:docMk/>
            <pc:sldMk cId="1870678215" sldId="2589"/>
            <ac:spMk id="25" creationId="{A6335613-6525-986E-6249-BED2A22A1D76}"/>
          </ac:spMkLst>
        </pc:spChg>
        <pc:spChg chg="add mod">
          <ac:chgData name="Aurelien Domont" userId="6da7715ce44349b3" providerId="LiveId" clId="{7CD043B0-6B74-4D9A-84AE-1D8FE229AAC4}" dt="2023-01-23T04:05:53.811" v="5252" actId="571"/>
          <ac:spMkLst>
            <pc:docMk/>
            <pc:sldMk cId="1870678215" sldId="2589"/>
            <ac:spMk id="26" creationId="{954E2405-4063-3265-490E-679F6328ACC2}"/>
          </ac:spMkLst>
        </pc:spChg>
        <pc:spChg chg="add mod">
          <ac:chgData name="Aurelien Domont" userId="6da7715ce44349b3" providerId="LiveId" clId="{7CD043B0-6B74-4D9A-84AE-1D8FE229AAC4}" dt="2023-01-23T04:05:53.811" v="5252" actId="571"/>
          <ac:spMkLst>
            <pc:docMk/>
            <pc:sldMk cId="1870678215" sldId="2589"/>
            <ac:spMk id="27" creationId="{7D0E4E9C-1BCA-9A2C-D391-B34472133880}"/>
          </ac:spMkLst>
        </pc:spChg>
        <pc:spChg chg="add mod">
          <ac:chgData name="Aurelien Domont" userId="6da7715ce44349b3" providerId="LiveId" clId="{7CD043B0-6B74-4D9A-84AE-1D8FE229AAC4}" dt="2023-01-23T04:05:58.478" v="5253" actId="571"/>
          <ac:spMkLst>
            <pc:docMk/>
            <pc:sldMk cId="1870678215" sldId="2589"/>
            <ac:spMk id="28" creationId="{E22F3F39-AFBE-D287-2A64-E3EABF1D83A0}"/>
          </ac:spMkLst>
        </pc:spChg>
        <pc:spChg chg="add mod">
          <ac:chgData name="Aurelien Domont" userId="6da7715ce44349b3" providerId="LiveId" clId="{7CD043B0-6B74-4D9A-84AE-1D8FE229AAC4}" dt="2023-01-23T04:05:58.478" v="5253" actId="571"/>
          <ac:spMkLst>
            <pc:docMk/>
            <pc:sldMk cId="1870678215" sldId="2589"/>
            <ac:spMk id="29" creationId="{44FA5AB6-CF64-8808-C090-A8E511397592}"/>
          </ac:spMkLst>
        </pc:spChg>
        <pc:spChg chg="add mod">
          <ac:chgData name="Aurelien Domont" userId="6da7715ce44349b3" providerId="LiveId" clId="{7CD043B0-6B74-4D9A-84AE-1D8FE229AAC4}" dt="2023-01-23T04:05:58.478" v="5253" actId="571"/>
          <ac:spMkLst>
            <pc:docMk/>
            <pc:sldMk cId="1870678215" sldId="2589"/>
            <ac:spMk id="30" creationId="{61E30337-BDFD-1097-E720-0FB6555FE99C}"/>
          </ac:spMkLst>
        </pc:spChg>
        <pc:spChg chg="add del mod">
          <ac:chgData name="Aurelien Domont" userId="6da7715ce44349b3" providerId="LiveId" clId="{7CD043B0-6B74-4D9A-84AE-1D8FE229AAC4}" dt="2023-01-23T04:06:31.657" v="5293" actId="478"/>
          <ac:spMkLst>
            <pc:docMk/>
            <pc:sldMk cId="1870678215" sldId="2589"/>
            <ac:spMk id="31" creationId="{59971BFC-7F90-97AF-C698-CB1EB27C6057}"/>
          </ac:spMkLst>
        </pc:spChg>
        <pc:spChg chg="add mod">
          <ac:chgData name="Aurelien Domont" userId="6da7715ce44349b3" providerId="LiveId" clId="{7CD043B0-6B74-4D9A-84AE-1D8FE229AAC4}" dt="2023-01-23T04:06:01.768" v="5254" actId="571"/>
          <ac:spMkLst>
            <pc:docMk/>
            <pc:sldMk cId="1870678215" sldId="2589"/>
            <ac:spMk id="32" creationId="{2266FD37-6505-8EC1-1718-4988AD8E0F04}"/>
          </ac:spMkLst>
        </pc:spChg>
        <pc:spChg chg="add mod">
          <ac:chgData name="Aurelien Domont" userId="6da7715ce44349b3" providerId="LiveId" clId="{7CD043B0-6B74-4D9A-84AE-1D8FE229AAC4}" dt="2023-01-23T04:06:01.768" v="5254" actId="571"/>
          <ac:spMkLst>
            <pc:docMk/>
            <pc:sldMk cId="1870678215" sldId="2589"/>
            <ac:spMk id="33" creationId="{A30EF7F6-A748-C695-107A-42B2295213B7}"/>
          </ac:spMkLst>
        </pc:spChg>
        <pc:spChg chg="add mod">
          <ac:chgData name="Aurelien Domont" userId="6da7715ce44349b3" providerId="LiveId" clId="{7CD043B0-6B74-4D9A-84AE-1D8FE229AAC4}" dt="2023-01-23T04:06:01.768" v="5254" actId="571"/>
          <ac:spMkLst>
            <pc:docMk/>
            <pc:sldMk cId="1870678215" sldId="2589"/>
            <ac:spMk id="34" creationId="{1746E22F-176B-03C9-50C8-C9254D6618FA}"/>
          </ac:spMkLst>
        </pc:spChg>
        <pc:spChg chg="add del mod">
          <ac:chgData name="Aurelien Domont" userId="6da7715ce44349b3" providerId="LiveId" clId="{7CD043B0-6B74-4D9A-84AE-1D8FE229AAC4}" dt="2023-01-23T04:06:33.167" v="5294" actId="478"/>
          <ac:spMkLst>
            <pc:docMk/>
            <pc:sldMk cId="1870678215" sldId="2589"/>
            <ac:spMk id="35" creationId="{58EB486E-3A34-6716-2B8B-041DFC446FD6}"/>
          </ac:spMkLst>
        </pc:spChg>
        <pc:spChg chg="add mod">
          <ac:chgData name="Aurelien Domont" userId="6da7715ce44349b3" providerId="LiveId" clId="{7CD043B0-6B74-4D9A-84AE-1D8FE229AAC4}" dt="2023-01-23T04:07:04.097" v="5357" actId="1037"/>
          <ac:spMkLst>
            <pc:docMk/>
            <pc:sldMk cId="1870678215" sldId="2589"/>
            <ac:spMk id="36" creationId="{CD2BDADE-9575-5538-BA27-2AF03A21DEC9}"/>
          </ac:spMkLst>
        </pc:spChg>
        <pc:spChg chg="add mod">
          <ac:chgData name="Aurelien Domont" userId="6da7715ce44349b3" providerId="LiveId" clId="{7CD043B0-6B74-4D9A-84AE-1D8FE229AAC4}" dt="2023-01-23T04:07:04.097" v="5357" actId="1037"/>
          <ac:spMkLst>
            <pc:docMk/>
            <pc:sldMk cId="1870678215" sldId="2589"/>
            <ac:spMk id="37" creationId="{99B66B4A-1476-D359-A181-EA41C80A4CBC}"/>
          </ac:spMkLst>
        </pc:spChg>
        <pc:spChg chg="add mod">
          <ac:chgData name="Aurelien Domont" userId="6da7715ce44349b3" providerId="LiveId" clId="{7CD043B0-6B74-4D9A-84AE-1D8FE229AAC4}" dt="2023-01-23T04:06:43.500" v="5298" actId="571"/>
          <ac:spMkLst>
            <pc:docMk/>
            <pc:sldMk cId="1870678215" sldId="2589"/>
            <ac:spMk id="38" creationId="{7DFE3EAC-9160-907D-F27D-0E2309EB0476}"/>
          </ac:spMkLst>
        </pc:spChg>
        <pc:spChg chg="add del mod">
          <ac:chgData name="Aurelien Domont" userId="6da7715ce44349b3" providerId="LiveId" clId="{7CD043B0-6B74-4D9A-84AE-1D8FE229AAC4}" dt="2023-01-23T04:07:18.190" v="5368" actId="478"/>
          <ac:spMkLst>
            <pc:docMk/>
            <pc:sldMk cId="1870678215" sldId="2589"/>
            <ac:spMk id="39" creationId="{9CB41548-FF31-68E4-C8DE-B346AD6F62DC}"/>
          </ac:spMkLst>
        </pc:spChg>
        <pc:spChg chg="add mod">
          <ac:chgData name="Aurelien Domont" userId="6da7715ce44349b3" providerId="LiveId" clId="{7CD043B0-6B74-4D9A-84AE-1D8FE229AAC4}" dt="2023-01-23T04:08:40.732" v="5416" actId="14100"/>
          <ac:spMkLst>
            <pc:docMk/>
            <pc:sldMk cId="1870678215" sldId="2589"/>
            <ac:spMk id="40" creationId="{4D87EC78-3C51-667E-6301-BC7F4FE57040}"/>
          </ac:spMkLst>
        </pc:spChg>
        <pc:spChg chg="add mod">
          <ac:chgData name="Aurelien Domont" userId="6da7715ce44349b3" providerId="LiveId" clId="{7CD043B0-6B74-4D9A-84AE-1D8FE229AAC4}" dt="2023-01-23T04:08:06.381" v="5379" actId="207"/>
          <ac:spMkLst>
            <pc:docMk/>
            <pc:sldMk cId="1870678215" sldId="2589"/>
            <ac:spMk id="41" creationId="{4D0E4771-44C7-20D1-0C7E-B1B12E30B0CC}"/>
          </ac:spMkLst>
        </pc:spChg>
        <pc:spChg chg="add mod">
          <ac:chgData name="Aurelien Domont" userId="6da7715ce44349b3" providerId="LiveId" clId="{7CD043B0-6B74-4D9A-84AE-1D8FE229AAC4}" dt="2023-01-23T04:08:34.128" v="5407" actId="1038"/>
          <ac:spMkLst>
            <pc:docMk/>
            <pc:sldMk cId="1870678215" sldId="2589"/>
            <ac:spMk id="42" creationId="{D874BBB3-362C-0BF4-3108-6565798365B9}"/>
          </ac:spMkLst>
        </pc:spChg>
      </pc:sldChg>
      <pc:sldChg chg="addSp modSp add mod">
        <pc:chgData name="Aurelien Domont" userId="6da7715ce44349b3" providerId="LiveId" clId="{7CD043B0-6B74-4D9A-84AE-1D8FE229AAC4}" dt="2023-01-23T04:13:39.698" v="5779" actId="113"/>
        <pc:sldMkLst>
          <pc:docMk/>
          <pc:sldMk cId="3987364234" sldId="2590"/>
        </pc:sldMkLst>
        <pc:spChg chg="mod">
          <ac:chgData name="Aurelien Domont" userId="6da7715ce44349b3" providerId="LiveId" clId="{7CD043B0-6B74-4D9A-84AE-1D8FE229AAC4}" dt="2023-01-23T04:10:38.263" v="5517" actId="20577"/>
          <ac:spMkLst>
            <pc:docMk/>
            <pc:sldMk cId="3987364234" sldId="2590"/>
            <ac:spMk id="16" creationId="{6C2BB713-9637-4B9B-938F-E9768876782A}"/>
          </ac:spMkLst>
        </pc:spChg>
        <pc:spChg chg="add mod">
          <ac:chgData name="Aurelien Domont" userId="6da7715ce44349b3" providerId="LiveId" clId="{7CD043B0-6B74-4D9A-84AE-1D8FE229AAC4}" dt="2023-01-23T04:13:39.698" v="5779" actId="113"/>
          <ac:spMkLst>
            <pc:docMk/>
            <pc:sldMk cId="3987364234" sldId="2590"/>
            <ac:spMk id="19" creationId="{683FE2CD-1D5E-7A86-4F94-3A4019209C1F}"/>
          </ac:spMkLst>
        </pc:spChg>
      </pc:sldChg>
      <pc:sldChg chg="addSp modSp add mod">
        <pc:chgData name="Aurelien Domont" userId="6da7715ce44349b3" providerId="LiveId" clId="{7CD043B0-6B74-4D9A-84AE-1D8FE229AAC4}" dt="2023-01-23T04:12:00.749" v="5671" actId="14100"/>
        <pc:sldMkLst>
          <pc:docMk/>
          <pc:sldMk cId="2387750748" sldId="2591"/>
        </pc:sldMkLst>
        <pc:spChg chg="add mod">
          <ac:chgData name="Aurelien Domont" userId="6da7715ce44349b3" providerId="LiveId" clId="{7CD043B0-6B74-4D9A-84AE-1D8FE229AAC4}" dt="2023-01-23T04:12:00.749" v="5671" actId="14100"/>
          <ac:spMkLst>
            <pc:docMk/>
            <pc:sldMk cId="2387750748" sldId="2591"/>
            <ac:spMk id="8" creationId="{47E0A27F-3A53-1252-221D-FAB74EBDC46A}"/>
          </ac:spMkLst>
        </pc:spChg>
        <pc:spChg chg="mod">
          <ac:chgData name="Aurelien Domont" userId="6da7715ce44349b3" providerId="LiveId" clId="{7CD043B0-6B74-4D9A-84AE-1D8FE229AAC4}" dt="2023-01-23T04:11:05.079" v="5530" actId="20577"/>
          <ac:spMkLst>
            <pc:docMk/>
            <pc:sldMk cId="2387750748" sldId="2591"/>
            <ac:spMk id="16" creationId="{6C2BB713-9637-4B9B-938F-E9768876782A}"/>
          </ac:spMkLst>
        </pc:spChg>
      </pc:sldChg>
      <pc:sldChg chg="modSp add mod">
        <pc:chgData name="Aurelien Domont" userId="6da7715ce44349b3" providerId="LiveId" clId="{7CD043B0-6B74-4D9A-84AE-1D8FE229AAC4}" dt="2023-01-23T04:14:11.359" v="5795" actId="1036"/>
        <pc:sldMkLst>
          <pc:docMk/>
          <pc:sldMk cId="3404398653" sldId="2592"/>
        </pc:sldMkLst>
        <pc:spChg chg="mod">
          <ac:chgData name="Aurelien Domont" userId="6da7715ce44349b3" providerId="LiveId" clId="{7CD043B0-6B74-4D9A-84AE-1D8FE229AAC4}" dt="2023-01-23T04:14:11.359" v="5795" actId="1036"/>
          <ac:spMkLst>
            <pc:docMk/>
            <pc:sldMk cId="3404398653" sldId="2592"/>
            <ac:spMk id="66" creationId="{D2A8DFC7-27D0-2248-2089-0502807F476A}"/>
          </ac:spMkLst>
        </pc:spChg>
      </pc:sldChg>
      <pc:sldChg chg="modSp add mod">
        <pc:chgData name="Aurelien Domont" userId="6da7715ce44349b3" providerId="LiveId" clId="{7CD043B0-6B74-4D9A-84AE-1D8FE229AAC4}" dt="2023-01-23T04:20:22.849" v="5812" actId="20577"/>
        <pc:sldMkLst>
          <pc:docMk/>
          <pc:sldMk cId="1271381689" sldId="2593"/>
        </pc:sldMkLst>
        <pc:spChg chg="mod">
          <ac:chgData name="Aurelien Domont" userId="6da7715ce44349b3" providerId="LiveId" clId="{7CD043B0-6B74-4D9A-84AE-1D8FE229AAC4}" dt="2023-01-23T04:20:22.849" v="5812" actId="20577"/>
          <ac:spMkLst>
            <pc:docMk/>
            <pc:sldMk cId="1271381689" sldId="2593"/>
            <ac:spMk id="4" creationId="{471FDD12-2524-D2C4-61FC-BBD6D7EE5522}"/>
          </ac:spMkLst>
        </pc:spChg>
        <pc:spChg chg="mod">
          <ac:chgData name="Aurelien Domont" userId="6da7715ce44349b3" providerId="LiveId" clId="{7CD043B0-6B74-4D9A-84AE-1D8FE229AAC4}" dt="2023-01-23T04:20:14.784" v="5808" actId="20577"/>
          <ac:spMkLst>
            <pc:docMk/>
            <pc:sldMk cId="1271381689" sldId="2593"/>
            <ac:spMk id="16" creationId="{6C2BB713-9637-4B9B-938F-E9768876782A}"/>
          </ac:spMkLst>
        </pc:spChg>
      </pc:sldChg>
      <pc:sldChg chg="addSp delSp modSp add mod">
        <pc:chgData name="Aurelien Domont" userId="6da7715ce44349b3" providerId="LiveId" clId="{7CD043B0-6B74-4D9A-84AE-1D8FE229AAC4}" dt="2023-01-23T04:45:09.681" v="6179" actId="20577"/>
        <pc:sldMkLst>
          <pc:docMk/>
          <pc:sldMk cId="3027148322" sldId="2594"/>
        </pc:sldMkLst>
        <pc:spChg chg="add del mod">
          <ac:chgData name="Aurelien Domont" userId="6da7715ce44349b3" providerId="LiveId" clId="{7CD043B0-6B74-4D9A-84AE-1D8FE229AAC4}" dt="2023-01-23T04:44:23.521" v="6143" actId="478"/>
          <ac:spMkLst>
            <pc:docMk/>
            <pc:sldMk cId="3027148322" sldId="2594"/>
            <ac:spMk id="2" creationId="{FC49AE05-545B-D86B-8100-EABAA501563E}"/>
          </ac:spMkLst>
        </pc:spChg>
        <pc:spChg chg="del">
          <ac:chgData name="Aurelien Domont" userId="6da7715ce44349b3" providerId="LiveId" clId="{7CD043B0-6B74-4D9A-84AE-1D8FE229AAC4}" dt="2023-01-23T04:23:33.361" v="5822" actId="478"/>
          <ac:spMkLst>
            <pc:docMk/>
            <pc:sldMk cId="3027148322" sldId="2594"/>
            <ac:spMk id="4" creationId="{471FDD12-2524-D2C4-61FC-BBD6D7EE5522}"/>
          </ac:spMkLst>
        </pc:spChg>
        <pc:spChg chg="add del mod">
          <ac:chgData name="Aurelien Domont" userId="6da7715ce44349b3" providerId="LiveId" clId="{7CD043B0-6B74-4D9A-84AE-1D8FE229AAC4}" dt="2023-01-23T04:27:20.495" v="5852" actId="478"/>
          <ac:spMkLst>
            <pc:docMk/>
            <pc:sldMk cId="3027148322" sldId="2594"/>
            <ac:spMk id="5" creationId="{93FD715B-AB4A-BAC9-86CF-E0441C122AF3}"/>
          </ac:spMkLst>
        </pc:spChg>
        <pc:spChg chg="add mod">
          <ac:chgData name="Aurelien Domont" userId="6da7715ce44349b3" providerId="LiveId" clId="{7CD043B0-6B74-4D9A-84AE-1D8FE229AAC4}" dt="2023-01-23T04:25:40.391" v="5836" actId="571"/>
          <ac:spMkLst>
            <pc:docMk/>
            <pc:sldMk cId="3027148322" sldId="2594"/>
            <ac:spMk id="6" creationId="{AE606129-EA92-140B-1C0D-C6FAA1992788}"/>
          </ac:spMkLst>
        </pc:spChg>
        <pc:spChg chg="add del mod">
          <ac:chgData name="Aurelien Domont" userId="6da7715ce44349b3" providerId="LiveId" clId="{7CD043B0-6B74-4D9A-84AE-1D8FE229AAC4}" dt="2023-01-23T04:27:20.495" v="5852" actId="478"/>
          <ac:spMkLst>
            <pc:docMk/>
            <pc:sldMk cId="3027148322" sldId="2594"/>
            <ac:spMk id="7" creationId="{5CFD3D82-F279-E679-B10D-94B60A1F7402}"/>
          </ac:spMkLst>
        </pc:spChg>
        <pc:spChg chg="add del mod">
          <ac:chgData name="Aurelien Domont" userId="6da7715ce44349b3" providerId="LiveId" clId="{7CD043B0-6B74-4D9A-84AE-1D8FE229AAC4}" dt="2023-01-23T04:27:20.495" v="5852" actId="478"/>
          <ac:spMkLst>
            <pc:docMk/>
            <pc:sldMk cId="3027148322" sldId="2594"/>
            <ac:spMk id="8" creationId="{B0E0186E-33A5-B93C-D9DC-509BAE60C5D0}"/>
          </ac:spMkLst>
        </pc:spChg>
        <pc:spChg chg="add del mod">
          <ac:chgData name="Aurelien Domont" userId="6da7715ce44349b3" providerId="LiveId" clId="{7CD043B0-6B74-4D9A-84AE-1D8FE229AAC4}" dt="2023-01-23T04:25:49.410" v="5841" actId="478"/>
          <ac:spMkLst>
            <pc:docMk/>
            <pc:sldMk cId="3027148322" sldId="2594"/>
            <ac:spMk id="9" creationId="{72B04CDB-4C94-4FCF-939D-2CFA1FE64D18}"/>
          </ac:spMkLst>
        </pc:spChg>
        <pc:spChg chg="add del mod">
          <ac:chgData name="Aurelien Domont" userId="6da7715ce44349b3" providerId="LiveId" clId="{7CD043B0-6B74-4D9A-84AE-1D8FE229AAC4}" dt="2023-01-23T04:27:21.450" v="5854" actId="478"/>
          <ac:spMkLst>
            <pc:docMk/>
            <pc:sldMk cId="3027148322" sldId="2594"/>
            <ac:spMk id="10" creationId="{7FE1C481-7D66-B94E-D0BB-99CC3C20E320}"/>
          </ac:spMkLst>
        </pc:spChg>
        <pc:spChg chg="add del mod">
          <ac:chgData name="Aurelien Domont" userId="6da7715ce44349b3" providerId="LiveId" clId="{7CD043B0-6B74-4D9A-84AE-1D8FE229AAC4}" dt="2023-01-23T04:27:21.121" v="5853" actId="478"/>
          <ac:spMkLst>
            <pc:docMk/>
            <pc:sldMk cId="3027148322" sldId="2594"/>
            <ac:spMk id="11" creationId="{9E548623-243B-B773-113B-282D7A07580F}"/>
          </ac:spMkLst>
        </pc:spChg>
        <pc:spChg chg="add mod">
          <ac:chgData name="Aurelien Domont" userId="6da7715ce44349b3" providerId="LiveId" clId="{7CD043B0-6B74-4D9A-84AE-1D8FE229AAC4}" dt="2023-01-23T04:26:04.801" v="5847" actId="571"/>
          <ac:spMkLst>
            <pc:docMk/>
            <pc:sldMk cId="3027148322" sldId="2594"/>
            <ac:spMk id="12" creationId="{3D37F648-CABB-712A-0B90-CDB594E9D5EA}"/>
          </ac:spMkLst>
        </pc:spChg>
        <pc:spChg chg="add mod">
          <ac:chgData name="Aurelien Domont" userId="6da7715ce44349b3" providerId="LiveId" clId="{7CD043B0-6B74-4D9A-84AE-1D8FE229AAC4}" dt="2023-01-23T04:26:04.801" v="5847" actId="571"/>
          <ac:spMkLst>
            <pc:docMk/>
            <pc:sldMk cId="3027148322" sldId="2594"/>
            <ac:spMk id="14" creationId="{95FC9C5B-D71E-C011-B1C5-97CCEB255B3A}"/>
          </ac:spMkLst>
        </pc:spChg>
        <pc:spChg chg="add mod">
          <ac:chgData name="Aurelien Domont" userId="6da7715ce44349b3" providerId="LiveId" clId="{7CD043B0-6B74-4D9A-84AE-1D8FE229AAC4}" dt="2023-01-23T04:26:04.801" v="5847" actId="571"/>
          <ac:spMkLst>
            <pc:docMk/>
            <pc:sldMk cId="3027148322" sldId="2594"/>
            <ac:spMk id="15" creationId="{CBAC4D14-E954-4D23-9386-3279C01BDE3F}"/>
          </ac:spMkLst>
        </pc:spChg>
        <pc:spChg chg="mod">
          <ac:chgData name="Aurelien Domont" userId="6da7715ce44349b3" providerId="LiveId" clId="{7CD043B0-6B74-4D9A-84AE-1D8FE229AAC4}" dt="2023-01-23T04:45:09.681" v="6179" actId="20577"/>
          <ac:spMkLst>
            <pc:docMk/>
            <pc:sldMk cId="3027148322" sldId="2594"/>
            <ac:spMk id="16" creationId="{6C2BB713-9637-4B9B-938F-E9768876782A}"/>
          </ac:spMkLst>
        </pc:spChg>
        <pc:spChg chg="add mod">
          <ac:chgData name="Aurelien Domont" userId="6da7715ce44349b3" providerId="LiveId" clId="{7CD043B0-6B74-4D9A-84AE-1D8FE229AAC4}" dt="2023-01-23T04:26:04.801" v="5847" actId="571"/>
          <ac:spMkLst>
            <pc:docMk/>
            <pc:sldMk cId="3027148322" sldId="2594"/>
            <ac:spMk id="17" creationId="{531C7FCC-E567-C706-39B0-20FD838BD965}"/>
          </ac:spMkLst>
        </pc:spChg>
        <pc:spChg chg="add mod">
          <ac:chgData name="Aurelien Domont" userId="6da7715ce44349b3" providerId="LiveId" clId="{7CD043B0-6B74-4D9A-84AE-1D8FE229AAC4}" dt="2023-01-23T04:26:04.801" v="5847" actId="571"/>
          <ac:spMkLst>
            <pc:docMk/>
            <pc:sldMk cId="3027148322" sldId="2594"/>
            <ac:spMk id="18" creationId="{160950B4-A3E3-EFDD-9BE3-CDC0138D5527}"/>
          </ac:spMkLst>
        </pc:spChg>
        <pc:spChg chg="add del mod">
          <ac:chgData name="Aurelien Domont" userId="6da7715ce44349b3" providerId="LiveId" clId="{7CD043B0-6B74-4D9A-84AE-1D8FE229AAC4}" dt="2023-01-23T04:44:23.521" v="6143" actId="478"/>
          <ac:spMkLst>
            <pc:docMk/>
            <pc:sldMk cId="3027148322" sldId="2594"/>
            <ac:spMk id="19" creationId="{B1BB7B68-D8BE-F695-1802-CFDA026CE85F}"/>
          </ac:spMkLst>
        </pc:spChg>
        <pc:spChg chg="add del mod">
          <ac:chgData name="Aurelien Domont" userId="6da7715ce44349b3" providerId="LiveId" clId="{7CD043B0-6B74-4D9A-84AE-1D8FE229AAC4}" dt="2023-01-23T04:44:23.521" v="6143" actId="478"/>
          <ac:spMkLst>
            <pc:docMk/>
            <pc:sldMk cId="3027148322" sldId="2594"/>
            <ac:spMk id="20" creationId="{2A95329D-CB57-D75C-BEAF-6AADF7D6D31E}"/>
          </ac:spMkLst>
        </pc:spChg>
        <pc:spChg chg="add del mod">
          <ac:chgData name="Aurelien Domont" userId="6da7715ce44349b3" providerId="LiveId" clId="{7CD043B0-6B74-4D9A-84AE-1D8FE229AAC4}" dt="2023-01-23T04:44:23.521" v="6143" actId="478"/>
          <ac:spMkLst>
            <pc:docMk/>
            <pc:sldMk cId="3027148322" sldId="2594"/>
            <ac:spMk id="21" creationId="{59D6E662-529F-E6F7-7B7A-36744FE846A7}"/>
          </ac:spMkLst>
        </pc:spChg>
        <pc:spChg chg="add del mod">
          <ac:chgData name="Aurelien Domont" userId="6da7715ce44349b3" providerId="LiveId" clId="{7CD043B0-6B74-4D9A-84AE-1D8FE229AAC4}" dt="2023-01-23T04:31:31.399" v="5925" actId="478"/>
          <ac:spMkLst>
            <pc:docMk/>
            <pc:sldMk cId="3027148322" sldId="2594"/>
            <ac:spMk id="22" creationId="{39A2267D-988E-4F8A-DE91-56B2A06A8A9A}"/>
          </ac:spMkLst>
        </pc:spChg>
        <pc:spChg chg="add del mod">
          <ac:chgData name="Aurelien Domont" userId="6da7715ce44349b3" providerId="LiveId" clId="{7CD043B0-6B74-4D9A-84AE-1D8FE229AAC4}" dt="2023-01-23T04:31:51.017" v="5968" actId="478"/>
          <ac:spMkLst>
            <pc:docMk/>
            <pc:sldMk cId="3027148322" sldId="2594"/>
            <ac:spMk id="23" creationId="{1161F73B-8465-BF6C-2DA6-8C61909CF101}"/>
          </ac:spMkLst>
        </pc:spChg>
        <pc:spChg chg="add del mod">
          <ac:chgData name="Aurelien Domont" userId="6da7715ce44349b3" providerId="LiveId" clId="{7CD043B0-6B74-4D9A-84AE-1D8FE229AAC4}" dt="2023-01-23T04:31:51.017" v="5968" actId="478"/>
          <ac:spMkLst>
            <pc:docMk/>
            <pc:sldMk cId="3027148322" sldId="2594"/>
            <ac:spMk id="24" creationId="{9DBBCFA9-B699-C0BF-3B6E-7BD517198DB4}"/>
          </ac:spMkLst>
        </pc:spChg>
        <pc:spChg chg="add del mod">
          <ac:chgData name="Aurelien Domont" userId="6da7715ce44349b3" providerId="LiveId" clId="{7CD043B0-6B74-4D9A-84AE-1D8FE229AAC4}" dt="2023-01-23T04:44:23.521" v="6143" actId="478"/>
          <ac:spMkLst>
            <pc:docMk/>
            <pc:sldMk cId="3027148322" sldId="2594"/>
            <ac:spMk id="25" creationId="{727C941F-E5AF-A39F-EFC0-6B150B77AE42}"/>
          </ac:spMkLst>
        </pc:spChg>
        <pc:spChg chg="add del mod">
          <ac:chgData name="Aurelien Domont" userId="6da7715ce44349b3" providerId="LiveId" clId="{7CD043B0-6B74-4D9A-84AE-1D8FE229AAC4}" dt="2023-01-23T04:31:31.399" v="5925" actId="478"/>
          <ac:spMkLst>
            <pc:docMk/>
            <pc:sldMk cId="3027148322" sldId="2594"/>
            <ac:spMk id="26" creationId="{9FBD2B08-196D-DA67-0090-CA673714D63D}"/>
          </ac:spMkLst>
        </pc:spChg>
        <pc:spChg chg="add del mod">
          <ac:chgData name="Aurelien Domont" userId="6da7715ce44349b3" providerId="LiveId" clId="{7CD043B0-6B74-4D9A-84AE-1D8FE229AAC4}" dt="2023-01-23T04:31:31.399" v="5925" actId="478"/>
          <ac:spMkLst>
            <pc:docMk/>
            <pc:sldMk cId="3027148322" sldId="2594"/>
            <ac:spMk id="27" creationId="{A7E1670F-B158-0189-4962-05CB271EBDA4}"/>
          </ac:spMkLst>
        </pc:spChg>
        <pc:spChg chg="add del mod">
          <ac:chgData name="Aurelien Domont" userId="6da7715ce44349b3" providerId="LiveId" clId="{7CD043B0-6B74-4D9A-84AE-1D8FE229AAC4}" dt="2023-01-23T04:31:31.399" v="5925" actId="478"/>
          <ac:spMkLst>
            <pc:docMk/>
            <pc:sldMk cId="3027148322" sldId="2594"/>
            <ac:spMk id="28" creationId="{9EEA4BC6-8F49-405A-ED0B-C4D231916F70}"/>
          </ac:spMkLst>
        </pc:spChg>
        <pc:spChg chg="add del mod">
          <ac:chgData name="Aurelien Domont" userId="6da7715ce44349b3" providerId="LiveId" clId="{7CD043B0-6B74-4D9A-84AE-1D8FE229AAC4}" dt="2023-01-23T04:31:31.399" v="5925" actId="478"/>
          <ac:spMkLst>
            <pc:docMk/>
            <pc:sldMk cId="3027148322" sldId="2594"/>
            <ac:spMk id="29" creationId="{B4630EC9-CD71-7507-64A2-A75EAF72F2CF}"/>
          </ac:spMkLst>
        </pc:spChg>
        <pc:spChg chg="add del mod">
          <ac:chgData name="Aurelien Domont" userId="6da7715ce44349b3" providerId="LiveId" clId="{7CD043B0-6B74-4D9A-84AE-1D8FE229AAC4}" dt="2023-01-23T04:31:31.399" v="5925" actId="478"/>
          <ac:spMkLst>
            <pc:docMk/>
            <pc:sldMk cId="3027148322" sldId="2594"/>
            <ac:spMk id="30" creationId="{CD07963F-D311-28D1-B042-3D6C80191F65}"/>
          </ac:spMkLst>
        </pc:spChg>
        <pc:spChg chg="add del mod">
          <ac:chgData name="Aurelien Domont" userId="6da7715ce44349b3" providerId="LiveId" clId="{7CD043B0-6B74-4D9A-84AE-1D8FE229AAC4}" dt="2023-01-23T04:31:31.399" v="5925" actId="478"/>
          <ac:spMkLst>
            <pc:docMk/>
            <pc:sldMk cId="3027148322" sldId="2594"/>
            <ac:spMk id="31" creationId="{AA5098EC-B9F5-A237-1F73-EDE6AB8AABD6}"/>
          </ac:spMkLst>
        </pc:spChg>
        <pc:spChg chg="add del mod">
          <ac:chgData name="Aurelien Domont" userId="6da7715ce44349b3" providerId="LiveId" clId="{7CD043B0-6B74-4D9A-84AE-1D8FE229AAC4}" dt="2023-01-23T04:31:31.399" v="5925" actId="478"/>
          <ac:spMkLst>
            <pc:docMk/>
            <pc:sldMk cId="3027148322" sldId="2594"/>
            <ac:spMk id="32" creationId="{1C0B5F5E-B35F-0FA6-2CBA-BFD799670112}"/>
          </ac:spMkLst>
        </pc:spChg>
        <pc:spChg chg="add del mod">
          <ac:chgData name="Aurelien Domont" userId="6da7715ce44349b3" providerId="LiveId" clId="{7CD043B0-6B74-4D9A-84AE-1D8FE229AAC4}" dt="2023-01-23T04:31:31.399" v="5925" actId="478"/>
          <ac:spMkLst>
            <pc:docMk/>
            <pc:sldMk cId="3027148322" sldId="2594"/>
            <ac:spMk id="33" creationId="{4E3E01C6-B679-6A33-1AC1-92F84A14C37E}"/>
          </ac:spMkLst>
        </pc:spChg>
        <pc:spChg chg="add del mod">
          <ac:chgData name="Aurelien Domont" userId="6da7715ce44349b3" providerId="LiveId" clId="{7CD043B0-6B74-4D9A-84AE-1D8FE229AAC4}" dt="2023-01-23T04:44:23.521" v="6143" actId="478"/>
          <ac:spMkLst>
            <pc:docMk/>
            <pc:sldMk cId="3027148322" sldId="2594"/>
            <ac:spMk id="47" creationId="{3D509534-6E59-D7D2-17CD-2B3FD7964B56}"/>
          </ac:spMkLst>
        </pc:spChg>
        <pc:spChg chg="add del mod">
          <ac:chgData name="Aurelien Domont" userId="6da7715ce44349b3" providerId="LiveId" clId="{7CD043B0-6B74-4D9A-84AE-1D8FE229AAC4}" dt="2023-01-23T04:44:23.521" v="6143" actId="478"/>
          <ac:spMkLst>
            <pc:docMk/>
            <pc:sldMk cId="3027148322" sldId="2594"/>
            <ac:spMk id="48" creationId="{184DD4EA-A70B-A4C8-2865-BC34132C3E70}"/>
          </ac:spMkLst>
        </pc:spChg>
        <pc:spChg chg="add del mod">
          <ac:chgData name="Aurelien Domont" userId="6da7715ce44349b3" providerId="LiveId" clId="{7CD043B0-6B74-4D9A-84AE-1D8FE229AAC4}" dt="2023-01-23T04:44:23.521" v="6143" actId="478"/>
          <ac:spMkLst>
            <pc:docMk/>
            <pc:sldMk cId="3027148322" sldId="2594"/>
            <ac:spMk id="49" creationId="{37221B5E-9100-5762-28AB-57D9B764995F}"/>
          </ac:spMkLst>
        </pc:spChg>
        <pc:spChg chg="add del mod">
          <ac:chgData name="Aurelien Domont" userId="6da7715ce44349b3" providerId="LiveId" clId="{7CD043B0-6B74-4D9A-84AE-1D8FE229AAC4}" dt="2023-01-23T04:44:23.521" v="6143" actId="478"/>
          <ac:spMkLst>
            <pc:docMk/>
            <pc:sldMk cId="3027148322" sldId="2594"/>
            <ac:spMk id="50" creationId="{B3F3B496-0F22-0ED4-FE6C-1768ED53949A}"/>
          </ac:spMkLst>
        </pc:spChg>
        <pc:spChg chg="add del mod">
          <ac:chgData name="Aurelien Domont" userId="6da7715ce44349b3" providerId="LiveId" clId="{7CD043B0-6B74-4D9A-84AE-1D8FE229AAC4}" dt="2023-01-23T04:44:23.521" v="6143" actId="478"/>
          <ac:spMkLst>
            <pc:docMk/>
            <pc:sldMk cId="3027148322" sldId="2594"/>
            <ac:spMk id="53" creationId="{8C48A2E2-5F05-E1CD-E446-E10990622D84}"/>
          </ac:spMkLst>
        </pc:spChg>
        <pc:spChg chg="add del mod">
          <ac:chgData name="Aurelien Domont" userId="6da7715ce44349b3" providerId="LiveId" clId="{7CD043B0-6B74-4D9A-84AE-1D8FE229AAC4}" dt="2023-01-23T04:44:23.521" v="6143" actId="478"/>
          <ac:spMkLst>
            <pc:docMk/>
            <pc:sldMk cId="3027148322" sldId="2594"/>
            <ac:spMk id="54" creationId="{AD8DB4BF-55C7-908F-1A25-A98F32D01489}"/>
          </ac:spMkLst>
        </pc:spChg>
        <pc:spChg chg="add del mod">
          <ac:chgData name="Aurelien Domont" userId="6da7715ce44349b3" providerId="LiveId" clId="{7CD043B0-6B74-4D9A-84AE-1D8FE229AAC4}" dt="2023-01-23T04:34:27.623" v="6007" actId="478"/>
          <ac:spMkLst>
            <pc:docMk/>
            <pc:sldMk cId="3027148322" sldId="2594"/>
            <ac:spMk id="78" creationId="{99B76E9D-7755-09D8-50E4-CEB4872DAAA8}"/>
          </ac:spMkLst>
        </pc:spChg>
        <pc:spChg chg="add del mod">
          <ac:chgData name="Aurelien Domont" userId="6da7715ce44349b3" providerId="LiveId" clId="{7CD043B0-6B74-4D9A-84AE-1D8FE229AAC4}" dt="2023-01-23T04:34:27.623" v="6007" actId="478"/>
          <ac:spMkLst>
            <pc:docMk/>
            <pc:sldMk cId="3027148322" sldId="2594"/>
            <ac:spMk id="79" creationId="{A07E0F7A-B2C6-8E9C-DE72-432FC160D699}"/>
          </ac:spMkLst>
        </pc:spChg>
        <pc:spChg chg="add del mod">
          <ac:chgData name="Aurelien Domont" userId="6da7715ce44349b3" providerId="LiveId" clId="{7CD043B0-6B74-4D9A-84AE-1D8FE229AAC4}" dt="2023-01-23T04:34:27.623" v="6007" actId="478"/>
          <ac:spMkLst>
            <pc:docMk/>
            <pc:sldMk cId="3027148322" sldId="2594"/>
            <ac:spMk id="80" creationId="{717ACE45-0320-A134-FDC3-8FE8A5C39256}"/>
          </ac:spMkLst>
        </pc:spChg>
        <pc:spChg chg="add del mod">
          <ac:chgData name="Aurelien Domont" userId="6da7715ce44349b3" providerId="LiveId" clId="{7CD043B0-6B74-4D9A-84AE-1D8FE229AAC4}" dt="2023-01-23T04:34:27.623" v="6007" actId="478"/>
          <ac:spMkLst>
            <pc:docMk/>
            <pc:sldMk cId="3027148322" sldId="2594"/>
            <ac:spMk id="81" creationId="{97B80A9B-F04F-6AAA-DA95-7FD946AAD302}"/>
          </ac:spMkLst>
        </pc:spChg>
        <pc:spChg chg="add del mod">
          <ac:chgData name="Aurelien Domont" userId="6da7715ce44349b3" providerId="LiveId" clId="{7CD043B0-6B74-4D9A-84AE-1D8FE229AAC4}" dt="2023-01-23T04:34:27.623" v="6007" actId="478"/>
          <ac:spMkLst>
            <pc:docMk/>
            <pc:sldMk cId="3027148322" sldId="2594"/>
            <ac:spMk id="82" creationId="{C2200175-010A-F3B6-D869-2FCFE272475A}"/>
          </ac:spMkLst>
        </pc:spChg>
        <pc:spChg chg="add del mod">
          <ac:chgData name="Aurelien Domont" userId="6da7715ce44349b3" providerId="LiveId" clId="{7CD043B0-6B74-4D9A-84AE-1D8FE229AAC4}" dt="2023-01-23T04:34:27.623" v="6007" actId="478"/>
          <ac:spMkLst>
            <pc:docMk/>
            <pc:sldMk cId="3027148322" sldId="2594"/>
            <ac:spMk id="83" creationId="{DD8F8223-26D3-6AA1-2F31-5E6A7D2AF23D}"/>
          </ac:spMkLst>
        </pc:spChg>
        <pc:spChg chg="add del mod">
          <ac:chgData name="Aurelien Domont" userId="6da7715ce44349b3" providerId="LiveId" clId="{7CD043B0-6B74-4D9A-84AE-1D8FE229AAC4}" dt="2023-01-23T04:44:23.521" v="6143" actId="478"/>
          <ac:spMkLst>
            <pc:docMk/>
            <pc:sldMk cId="3027148322" sldId="2594"/>
            <ac:spMk id="101" creationId="{7D7231C0-3865-3075-0E5D-FE05D939DD14}"/>
          </ac:spMkLst>
        </pc:spChg>
        <pc:spChg chg="add del mod">
          <ac:chgData name="Aurelien Domont" userId="6da7715ce44349b3" providerId="LiveId" clId="{7CD043B0-6B74-4D9A-84AE-1D8FE229AAC4}" dt="2023-01-23T04:44:23.521" v="6143" actId="478"/>
          <ac:spMkLst>
            <pc:docMk/>
            <pc:sldMk cId="3027148322" sldId="2594"/>
            <ac:spMk id="102" creationId="{1648A1CF-DE6D-0734-DF26-50DD2F37F068}"/>
          </ac:spMkLst>
        </pc:spChg>
        <pc:spChg chg="add del mod">
          <ac:chgData name="Aurelien Domont" userId="6da7715ce44349b3" providerId="LiveId" clId="{7CD043B0-6B74-4D9A-84AE-1D8FE229AAC4}" dt="2023-01-23T04:44:23.521" v="6143" actId="478"/>
          <ac:spMkLst>
            <pc:docMk/>
            <pc:sldMk cId="3027148322" sldId="2594"/>
            <ac:spMk id="103" creationId="{EFE42755-C81F-64D6-FD15-5993617A75D5}"/>
          </ac:spMkLst>
        </pc:spChg>
        <pc:spChg chg="add del mod">
          <ac:chgData name="Aurelien Domont" userId="6da7715ce44349b3" providerId="LiveId" clId="{7CD043B0-6B74-4D9A-84AE-1D8FE229AAC4}" dt="2023-01-23T04:44:23.521" v="6143" actId="478"/>
          <ac:spMkLst>
            <pc:docMk/>
            <pc:sldMk cId="3027148322" sldId="2594"/>
            <ac:spMk id="104" creationId="{A824E5F6-0231-2790-535F-D4468EDDE164}"/>
          </ac:spMkLst>
        </pc:spChg>
        <pc:spChg chg="add del mod">
          <ac:chgData name="Aurelien Domont" userId="6da7715ce44349b3" providerId="LiveId" clId="{7CD043B0-6B74-4D9A-84AE-1D8FE229AAC4}" dt="2023-01-23T04:44:23.521" v="6143" actId="478"/>
          <ac:spMkLst>
            <pc:docMk/>
            <pc:sldMk cId="3027148322" sldId="2594"/>
            <ac:spMk id="105" creationId="{36AD2381-3B56-783C-2D66-6CF42713ACE1}"/>
          </ac:spMkLst>
        </pc:spChg>
        <pc:spChg chg="add del mod">
          <ac:chgData name="Aurelien Domont" userId="6da7715ce44349b3" providerId="LiveId" clId="{7CD043B0-6B74-4D9A-84AE-1D8FE229AAC4}" dt="2023-01-23T04:44:23.521" v="6143" actId="478"/>
          <ac:spMkLst>
            <pc:docMk/>
            <pc:sldMk cId="3027148322" sldId="2594"/>
            <ac:spMk id="106" creationId="{50563506-7333-41BF-BF33-9709E2F65DDA}"/>
          </ac:spMkLst>
        </pc:spChg>
        <pc:spChg chg="add mod">
          <ac:chgData name="Aurelien Domont" userId="6da7715ce44349b3" providerId="LiveId" clId="{7CD043B0-6B74-4D9A-84AE-1D8FE229AAC4}" dt="2023-01-23T04:44:30.552" v="6160" actId="20577"/>
          <ac:spMkLst>
            <pc:docMk/>
            <pc:sldMk cId="3027148322" sldId="2594"/>
            <ac:spMk id="127" creationId="{B930528B-C14E-ABBB-8F25-E5F0ADF56281}"/>
          </ac:spMkLst>
        </pc:spChg>
        <pc:spChg chg="add mod">
          <ac:chgData name="Aurelien Domont" userId="6da7715ce44349b3" providerId="LiveId" clId="{7CD043B0-6B74-4D9A-84AE-1D8FE229AAC4}" dt="2023-01-23T04:44:46.511" v="6162"/>
          <ac:spMkLst>
            <pc:docMk/>
            <pc:sldMk cId="3027148322" sldId="2594"/>
            <ac:spMk id="128" creationId="{F26DB508-67E4-83A2-21D2-E27B2EA6D4A4}"/>
          </ac:spMkLst>
        </pc:spChg>
        <pc:spChg chg="add mod">
          <ac:chgData name="Aurelien Domont" userId="6da7715ce44349b3" providerId="LiveId" clId="{7CD043B0-6B74-4D9A-84AE-1D8FE229AAC4}" dt="2023-01-23T04:44:42.872" v="6161"/>
          <ac:spMkLst>
            <pc:docMk/>
            <pc:sldMk cId="3027148322" sldId="2594"/>
            <ac:spMk id="129" creationId="{E6FE3B8D-5E28-922C-5039-1AB83F2CB2D1}"/>
          </ac:spMkLst>
        </pc:spChg>
        <pc:spChg chg="add mod">
          <ac:chgData name="Aurelien Domont" userId="6da7715ce44349b3" providerId="LiveId" clId="{7CD043B0-6B74-4D9A-84AE-1D8FE229AAC4}" dt="2023-01-23T04:45:00.776" v="6172"/>
          <ac:spMkLst>
            <pc:docMk/>
            <pc:sldMk cId="3027148322" sldId="2594"/>
            <ac:spMk id="130" creationId="{013170D6-21F5-5DF9-77E1-A5A0701541B0}"/>
          </ac:spMkLst>
        </pc:spChg>
        <pc:spChg chg="add mod">
          <ac:chgData name="Aurelien Domont" userId="6da7715ce44349b3" providerId="LiveId" clId="{7CD043B0-6B74-4D9A-84AE-1D8FE229AAC4}" dt="2023-01-23T04:44:59.506" v="6171"/>
          <ac:spMkLst>
            <pc:docMk/>
            <pc:sldMk cId="3027148322" sldId="2594"/>
            <ac:spMk id="131" creationId="{AFB5898F-EF6E-ED53-19A4-DFCC73C698BD}"/>
          </ac:spMkLst>
        </pc:spChg>
        <pc:spChg chg="add mod">
          <ac:chgData name="Aurelien Domont" userId="6da7715ce44349b3" providerId="LiveId" clId="{7CD043B0-6B74-4D9A-84AE-1D8FE229AAC4}" dt="2023-01-23T04:44:57.950" v="6170"/>
          <ac:spMkLst>
            <pc:docMk/>
            <pc:sldMk cId="3027148322" sldId="2594"/>
            <ac:spMk id="132" creationId="{14ED9755-B1E2-0210-83A6-9DC7B730BA4C}"/>
          </ac:spMkLst>
        </pc:spChg>
        <pc:spChg chg="add mod">
          <ac:chgData name="Aurelien Domont" userId="6da7715ce44349b3" providerId="LiveId" clId="{7CD043B0-6B74-4D9A-84AE-1D8FE229AAC4}" dt="2023-01-23T04:44:56.452" v="6169"/>
          <ac:spMkLst>
            <pc:docMk/>
            <pc:sldMk cId="3027148322" sldId="2594"/>
            <ac:spMk id="133" creationId="{55459415-1BFF-BE94-8509-15A8C3807E1D}"/>
          </ac:spMkLst>
        </pc:spChg>
        <pc:spChg chg="add mod">
          <ac:chgData name="Aurelien Domont" userId="6da7715ce44349b3" providerId="LiveId" clId="{7CD043B0-6B74-4D9A-84AE-1D8FE229AAC4}" dt="2023-01-23T04:44:49.087" v="6164"/>
          <ac:spMkLst>
            <pc:docMk/>
            <pc:sldMk cId="3027148322" sldId="2594"/>
            <ac:spMk id="134" creationId="{829C8F6D-77C0-184F-590C-B1E11772745D}"/>
          </ac:spMkLst>
        </pc:spChg>
        <pc:spChg chg="add mod">
          <ac:chgData name="Aurelien Domont" userId="6da7715ce44349b3" providerId="LiveId" clId="{7CD043B0-6B74-4D9A-84AE-1D8FE229AAC4}" dt="2023-01-23T04:44:47.908" v="6163"/>
          <ac:spMkLst>
            <pc:docMk/>
            <pc:sldMk cId="3027148322" sldId="2594"/>
            <ac:spMk id="135" creationId="{6D7A2E55-A3ED-8556-3112-DB7A9974B35A}"/>
          </ac:spMkLst>
        </pc:spChg>
        <pc:spChg chg="add mod">
          <ac:chgData name="Aurelien Domont" userId="6da7715ce44349b3" providerId="LiveId" clId="{7CD043B0-6B74-4D9A-84AE-1D8FE229AAC4}" dt="2023-01-23T04:44:50.406" v="6165"/>
          <ac:spMkLst>
            <pc:docMk/>
            <pc:sldMk cId="3027148322" sldId="2594"/>
            <ac:spMk id="140" creationId="{D23AAC63-CD44-8D27-58CC-02D44DCD514F}"/>
          </ac:spMkLst>
        </pc:spChg>
        <pc:spChg chg="add mod">
          <ac:chgData name="Aurelien Domont" userId="6da7715ce44349b3" providerId="LiveId" clId="{7CD043B0-6B74-4D9A-84AE-1D8FE229AAC4}" dt="2023-01-23T04:44:52.464" v="6166"/>
          <ac:spMkLst>
            <pc:docMk/>
            <pc:sldMk cId="3027148322" sldId="2594"/>
            <ac:spMk id="141" creationId="{A447F0D9-D47F-FA6B-27E3-EBB3C42A6AE7}"/>
          </ac:spMkLst>
        </pc:spChg>
        <pc:spChg chg="add mod">
          <ac:chgData name="Aurelien Domont" userId="6da7715ce44349b3" providerId="LiveId" clId="{7CD043B0-6B74-4D9A-84AE-1D8FE229AAC4}" dt="2023-01-23T04:44:53.642" v="6167"/>
          <ac:spMkLst>
            <pc:docMk/>
            <pc:sldMk cId="3027148322" sldId="2594"/>
            <ac:spMk id="142" creationId="{09B2F75C-DB08-B441-0B50-C0672D5B6E13}"/>
          </ac:spMkLst>
        </pc:spChg>
        <pc:spChg chg="add mod">
          <ac:chgData name="Aurelien Domont" userId="6da7715ce44349b3" providerId="LiveId" clId="{7CD043B0-6B74-4D9A-84AE-1D8FE229AAC4}" dt="2023-01-23T04:44:54.867" v="6168"/>
          <ac:spMkLst>
            <pc:docMk/>
            <pc:sldMk cId="3027148322" sldId="2594"/>
            <ac:spMk id="143" creationId="{81924BA0-BA62-9D4C-4ECC-FE7B44BC1D8A}"/>
          </ac:spMkLst>
        </pc:spChg>
        <pc:cxnChg chg="add del mod">
          <ac:chgData name="Aurelien Domont" userId="6da7715ce44349b3" providerId="LiveId" clId="{7CD043B0-6B74-4D9A-84AE-1D8FE229AAC4}" dt="2023-01-23T04:31:52.432" v="5970" actId="478"/>
          <ac:cxnSpMkLst>
            <pc:docMk/>
            <pc:sldMk cId="3027148322" sldId="2594"/>
            <ac:cxnSpMk id="35" creationId="{2C3DF4EA-BED8-1C47-9B11-E4B0E9F2B54B}"/>
          </ac:cxnSpMkLst>
        </pc:cxnChg>
        <pc:cxnChg chg="add del mod">
          <ac:chgData name="Aurelien Domont" userId="6da7715ce44349b3" providerId="LiveId" clId="{7CD043B0-6B74-4D9A-84AE-1D8FE229AAC4}" dt="2023-01-23T04:31:51.960" v="5969" actId="478"/>
          <ac:cxnSpMkLst>
            <pc:docMk/>
            <pc:sldMk cId="3027148322" sldId="2594"/>
            <ac:cxnSpMk id="37" creationId="{F6977C2A-67C6-099B-AB13-2DC2D06C760C}"/>
          </ac:cxnSpMkLst>
        </pc:cxnChg>
        <pc:cxnChg chg="add del mod">
          <ac:chgData name="Aurelien Domont" userId="6da7715ce44349b3" providerId="LiveId" clId="{7CD043B0-6B74-4D9A-84AE-1D8FE229AAC4}" dt="2023-01-23T04:35:25.549" v="6016" actId="478"/>
          <ac:cxnSpMkLst>
            <pc:docMk/>
            <pc:sldMk cId="3027148322" sldId="2594"/>
            <ac:cxnSpMk id="38" creationId="{1AFD9642-9052-5110-8552-5A62DE2C1976}"/>
          </ac:cxnSpMkLst>
        </pc:cxnChg>
        <pc:cxnChg chg="add del mod">
          <ac:chgData name="Aurelien Domont" userId="6da7715ce44349b3" providerId="LiveId" clId="{7CD043B0-6B74-4D9A-84AE-1D8FE229AAC4}" dt="2023-01-23T04:35:23.805" v="6015" actId="478"/>
          <ac:cxnSpMkLst>
            <pc:docMk/>
            <pc:sldMk cId="3027148322" sldId="2594"/>
            <ac:cxnSpMk id="40" creationId="{B78BC1A5-B9C5-47D9-865E-E20E2008355A}"/>
          </ac:cxnSpMkLst>
        </pc:cxnChg>
        <pc:cxnChg chg="add del mod">
          <ac:chgData name="Aurelien Domont" userId="6da7715ce44349b3" providerId="LiveId" clId="{7CD043B0-6B74-4D9A-84AE-1D8FE229AAC4}" dt="2023-01-23T04:31:48.866" v="5967" actId="478"/>
          <ac:cxnSpMkLst>
            <pc:docMk/>
            <pc:sldMk cId="3027148322" sldId="2594"/>
            <ac:cxnSpMk id="46" creationId="{334C05BB-2780-7894-194B-DF21CE000207}"/>
          </ac:cxnSpMkLst>
        </pc:cxnChg>
        <pc:cxnChg chg="add del mod">
          <ac:chgData name="Aurelien Domont" userId="6da7715ce44349b3" providerId="LiveId" clId="{7CD043B0-6B74-4D9A-84AE-1D8FE229AAC4}" dt="2023-01-23T04:35:26.569" v="6017" actId="478"/>
          <ac:cxnSpMkLst>
            <pc:docMk/>
            <pc:sldMk cId="3027148322" sldId="2594"/>
            <ac:cxnSpMk id="55" creationId="{BEB62D47-C20A-37A9-265D-ACC59710BFC8}"/>
          </ac:cxnSpMkLst>
        </pc:cxnChg>
        <pc:cxnChg chg="add del mod">
          <ac:chgData name="Aurelien Domont" userId="6da7715ce44349b3" providerId="LiveId" clId="{7CD043B0-6B74-4D9A-84AE-1D8FE229AAC4}" dt="2023-01-23T04:35:27.323" v="6018" actId="478"/>
          <ac:cxnSpMkLst>
            <pc:docMk/>
            <pc:sldMk cId="3027148322" sldId="2594"/>
            <ac:cxnSpMk id="58" creationId="{0E59EBA1-02CB-E050-352D-C8254429EAD3}"/>
          </ac:cxnSpMkLst>
        </pc:cxnChg>
        <pc:cxnChg chg="add del mod">
          <ac:chgData name="Aurelien Domont" userId="6da7715ce44349b3" providerId="LiveId" clId="{7CD043B0-6B74-4D9A-84AE-1D8FE229AAC4}" dt="2023-01-23T04:44:23.521" v="6143" actId="478"/>
          <ac:cxnSpMkLst>
            <pc:docMk/>
            <pc:sldMk cId="3027148322" sldId="2594"/>
            <ac:cxnSpMk id="62" creationId="{A57CCFC4-0366-931C-178A-0E0D57823374}"/>
          </ac:cxnSpMkLst>
        </pc:cxnChg>
        <pc:cxnChg chg="add del mod">
          <ac:chgData name="Aurelien Domont" userId="6da7715ce44349b3" providerId="LiveId" clId="{7CD043B0-6B74-4D9A-84AE-1D8FE229AAC4}" dt="2023-01-23T04:44:23.521" v="6143" actId="478"/>
          <ac:cxnSpMkLst>
            <pc:docMk/>
            <pc:sldMk cId="3027148322" sldId="2594"/>
            <ac:cxnSpMk id="64" creationId="{B7954E3B-1D59-2FD1-0081-82FA24C832F0}"/>
          </ac:cxnSpMkLst>
        </pc:cxnChg>
        <pc:cxnChg chg="add del mod">
          <ac:chgData name="Aurelien Domont" userId="6da7715ce44349b3" providerId="LiveId" clId="{7CD043B0-6B74-4D9A-84AE-1D8FE229AAC4}" dt="2023-01-23T04:44:23.521" v="6143" actId="478"/>
          <ac:cxnSpMkLst>
            <pc:docMk/>
            <pc:sldMk cId="3027148322" sldId="2594"/>
            <ac:cxnSpMk id="66" creationId="{A96D96E1-F1A9-E8CD-36D0-B610AD0BE9A8}"/>
          </ac:cxnSpMkLst>
        </pc:cxnChg>
        <pc:cxnChg chg="add del mod">
          <ac:chgData name="Aurelien Domont" userId="6da7715ce44349b3" providerId="LiveId" clId="{7CD043B0-6B74-4D9A-84AE-1D8FE229AAC4}" dt="2023-01-23T04:44:23.521" v="6143" actId="478"/>
          <ac:cxnSpMkLst>
            <pc:docMk/>
            <pc:sldMk cId="3027148322" sldId="2594"/>
            <ac:cxnSpMk id="68" creationId="{7EAE9D20-18CF-DB2F-49D2-D56691AB2E2F}"/>
          </ac:cxnSpMkLst>
        </pc:cxnChg>
        <pc:cxnChg chg="add del mod">
          <ac:chgData name="Aurelien Domont" userId="6da7715ce44349b3" providerId="LiveId" clId="{7CD043B0-6B74-4D9A-84AE-1D8FE229AAC4}" dt="2023-01-23T04:44:23.521" v="6143" actId="478"/>
          <ac:cxnSpMkLst>
            <pc:docMk/>
            <pc:sldMk cId="3027148322" sldId="2594"/>
            <ac:cxnSpMk id="70" creationId="{2E2E63D4-589C-38E3-5808-65F98A7296FD}"/>
          </ac:cxnSpMkLst>
        </pc:cxnChg>
        <pc:cxnChg chg="add del mod">
          <ac:chgData name="Aurelien Domont" userId="6da7715ce44349b3" providerId="LiveId" clId="{7CD043B0-6B74-4D9A-84AE-1D8FE229AAC4}" dt="2023-01-23T04:44:23.521" v="6143" actId="478"/>
          <ac:cxnSpMkLst>
            <pc:docMk/>
            <pc:sldMk cId="3027148322" sldId="2594"/>
            <ac:cxnSpMk id="72" creationId="{46816E6D-0A66-4372-7A2C-8F5BC5041CB3}"/>
          </ac:cxnSpMkLst>
        </pc:cxnChg>
        <pc:cxnChg chg="add del mod">
          <ac:chgData name="Aurelien Domont" userId="6da7715ce44349b3" providerId="LiveId" clId="{7CD043B0-6B74-4D9A-84AE-1D8FE229AAC4}" dt="2023-01-23T04:44:23.521" v="6143" actId="478"/>
          <ac:cxnSpMkLst>
            <pc:docMk/>
            <pc:sldMk cId="3027148322" sldId="2594"/>
            <ac:cxnSpMk id="108" creationId="{BC09E6A0-1CDF-B0B3-8EDD-0FF8DF161D09}"/>
          </ac:cxnSpMkLst>
        </pc:cxnChg>
        <pc:cxnChg chg="add del mod">
          <ac:chgData name="Aurelien Domont" userId="6da7715ce44349b3" providerId="LiveId" clId="{7CD043B0-6B74-4D9A-84AE-1D8FE229AAC4}" dt="2023-01-23T04:44:23.521" v="6143" actId="478"/>
          <ac:cxnSpMkLst>
            <pc:docMk/>
            <pc:sldMk cId="3027148322" sldId="2594"/>
            <ac:cxnSpMk id="110" creationId="{2BBCDF17-AB2C-C978-2B94-719CFF35A29B}"/>
          </ac:cxnSpMkLst>
        </pc:cxnChg>
        <pc:cxnChg chg="add del mod">
          <ac:chgData name="Aurelien Domont" userId="6da7715ce44349b3" providerId="LiveId" clId="{7CD043B0-6B74-4D9A-84AE-1D8FE229AAC4}" dt="2023-01-23T04:44:23.521" v="6143" actId="478"/>
          <ac:cxnSpMkLst>
            <pc:docMk/>
            <pc:sldMk cId="3027148322" sldId="2594"/>
            <ac:cxnSpMk id="112" creationId="{38A3D0D2-0953-BD63-262D-B378292E6105}"/>
          </ac:cxnSpMkLst>
        </pc:cxnChg>
        <pc:cxnChg chg="add del mod">
          <ac:chgData name="Aurelien Domont" userId="6da7715ce44349b3" providerId="LiveId" clId="{7CD043B0-6B74-4D9A-84AE-1D8FE229AAC4}" dt="2023-01-23T04:44:23.521" v="6143" actId="478"/>
          <ac:cxnSpMkLst>
            <pc:docMk/>
            <pc:sldMk cId="3027148322" sldId="2594"/>
            <ac:cxnSpMk id="114" creationId="{AC36ED52-CD50-3408-178A-86472BFB93BB}"/>
          </ac:cxnSpMkLst>
        </pc:cxnChg>
        <pc:cxnChg chg="add del mod">
          <ac:chgData name="Aurelien Domont" userId="6da7715ce44349b3" providerId="LiveId" clId="{7CD043B0-6B74-4D9A-84AE-1D8FE229AAC4}" dt="2023-01-23T04:44:23.521" v="6143" actId="478"/>
          <ac:cxnSpMkLst>
            <pc:docMk/>
            <pc:sldMk cId="3027148322" sldId="2594"/>
            <ac:cxnSpMk id="116" creationId="{475DDBB9-4555-836C-2BB1-651CBE9F9699}"/>
          </ac:cxnSpMkLst>
        </pc:cxnChg>
        <pc:cxnChg chg="add del mod">
          <ac:chgData name="Aurelien Domont" userId="6da7715ce44349b3" providerId="LiveId" clId="{7CD043B0-6B74-4D9A-84AE-1D8FE229AAC4}" dt="2023-01-23T04:44:23.521" v="6143" actId="478"/>
          <ac:cxnSpMkLst>
            <pc:docMk/>
            <pc:sldMk cId="3027148322" sldId="2594"/>
            <ac:cxnSpMk id="118" creationId="{79D3F423-0466-4B69-BC79-6DDA1AE96E6F}"/>
          </ac:cxnSpMkLst>
        </pc:cxnChg>
        <pc:cxnChg chg="add del mod">
          <ac:chgData name="Aurelien Domont" userId="6da7715ce44349b3" providerId="LiveId" clId="{7CD043B0-6B74-4D9A-84AE-1D8FE229AAC4}" dt="2023-01-23T04:44:23.521" v="6143" actId="478"/>
          <ac:cxnSpMkLst>
            <pc:docMk/>
            <pc:sldMk cId="3027148322" sldId="2594"/>
            <ac:cxnSpMk id="120" creationId="{60C4FBD8-1CFF-2B97-C927-B9BF1AB2910C}"/>
          </ac:cxnSpMkLst>
        </pc:cxnChg>
        <pc:cxnChg chg="add del mod">
          <ac:chgData name="Aurelien Domont" userId="6da7715ce44349b3" providerId="LiveId" clId="{7CD043B0-6B74-4D9A-84AE-1D8FE229AAC4}" dt="2023-01-23T04:44:23.521" v="6143" actId="478"/>
          <ac:cxnSpMkLst>
            <pc:docMk/>
            <pc:sldMk cId="3027148322" sldId="2594"/>
            <ac:cxnSpMk id="122" creationId="{30F917F4-F5E0-C124-0E87-D60CBF6116FC}"/>
          </ac:cxnSpMkLst>
        </pc:cxnChg>
        <pc:cxnChg chg="add del mod">
          <ac:chgData name="Aurelien Domont" userId="6da7715ce44349b3" providerId="LiveId" clId="{7CD043B0-6B74-4D9A-84AE-1D8FE229AAC4}" dt="2023-01-23T04:44:23.521" v="6143" actId="478"/>
          <ac:cxnSpMkLst>
            <pc:docMk/>
            <pc:sldMk cId="3027148322" sldId="2594"/>
            <ac:cxnSpMk id="124" creationId="{3A8A6E8E-3C04-ACA1-C152-7566EC86C0B5}"/>
          </ac:cxnSpMkLst>
        </pc:cxnChg>
        <pc:cxnChg chg="add del mod">
          <ac:chgData name="Aurelien Domont" userId="6da7715ce44349b3" providerId="LiveId" clId="{7CD043B0-6B74-4D9A-84AE-1D8FE229AAC4}" dt="2023-01-23T04:44:23.521" v="6143" actId="478"/>
          <ac:cxnSpMkLst>
            <pc:docMk/>
            <pc:sldMk cId="3027148322" sldId="2594"/>
            <ac:cxnSpMk id="126" creationId="{FF7292FB-56AA-A305-5708-08BB7FCB07CB}"/>
          </ac:cxnSpMkLst>
        </pc:cxnChg>
        <pc:cxnChg chg="add mod">
          <ac:chgData name="Aurelien Domont" userId="6da7715ce44349b3" providerId="LiveId" clId="{7CD043B0-6B74-4D9A-84AE-1D8FE229AAC4}" dt="2023-01-23T04:44:23.804" v="6144"/>
          <ac:cxnSpMkLst>
            <pc:docMk/>
            <pc:sldMk cId="3027148322" sldId="2594"/>
            <ac:cxnSpMk id="136" creationId="{D067A77A-9FD9-74C5-2FF3-39EAE2776D69}"/>
          </ac:cxnSpMkLst>
        </pc:cxnChg>
        <pc:cxnChg chg="add mod">
          <ac:chgData name="Aurelien Domont" userId="6da7715ce44349b3" providerId="LiveId" clId="{7CD043B0-6B74-4D9A-84AE-1D8FE229AAC4}" dt="2023-01-23T04:44:23.804" v="6144"/>
          <ac:cxnSpMkLst>
            <pc:docMk/>
            <pc:sldMk cId="3027148322" sldId="2594"/>
            <ac:cxnSpMk id="137" creationId="{46237C5A-A808-A874-AE63-BC9507B75F33}"/>
          </ac:cxnSpMkLst>
        </pc:cxnChg>
        <pc:cxnChg chg="add mod">
          <ac:chgData name="Aurelien Domont" userId="6da7715ce44349b3" providerId="LiveId" clId="{7CD043B0-6B74-4D9A-84AE-1D8FE229AAC4}" dt="2023-01-23T04:44:23.804" v="6144"/>
          <ac:cxnSpMkLst>
            <pc:docMk/>
            <pc:sldMk cId="3027148322" sldId="2594"/>
            <ac:cxnSpMk id="138" creationId="{178C9C57-7AA9-6856-2256-C795119E73A9}"/>
          </ac:cxnSpMkLst>
        </pc:cxnChg>
        <pc:cxnChg chg="add mod">
          <ac:chgData name="Aurelien Domont" userId="6da7715ce44349b3" providerId="LiveId" clId="{7CD043B0-6B74-4D9A-84AE-1D8FE229AAC4}" dt="2023-01-23T04:44:23.804" v="6144"/>
          <ac:cxnSpMkLst>
            <pc:docMk/>
            <pc:sldMk cId="3027148322" sldId="2594"/>
            <ac:cxnSpMk id="139" creationId="{7F1A4C65-B2AE-6112-7E88-DD39F6E7BE0C}"/>
          </ac:cxnSpMkLst>
        </pc:cxnChg>
        <pc:cxnChg chg="add mod">
          <ac:chgData name="Aurelien Domont" userId="6da7715ce44349b3" providerId="LiveId" clId="{7CD043B0-6B74-4D9A-84AE-1D8FE229AAC4}" dt="2023-01-23T04:44:23.804" v="6144"/>
          <ac:cxnSpMkLst>
            <pc:docMk/>
            <pc:sldMk cId="3027148322" sldId="2594"/>
            <ac:cxnSpMk id="144" creationId="{FB51D86B-0B08-C3AA-6CEE-4CCA51672759}"/>
          </ac:cxnSpMkLst>
        </pc:cxnChg>
        <pc:cxnChg chg="add mod">
          <ac:chgData name="Aurelien Domont" userId="6da7715ce44349b3" providerId="LiveId" clId="{7CD043B0-6B74-4D9A-84AE-1D8FE229AAC4}" dt="2023-01-23T04:44:23.804" v="6144"/>
          <ac:cxnSpMkLst>
            <pc:docMk/>
            <pc:sldMk cId="3027148322" sldId="2594"/>
            <ac:cxnSpMk id="145" creationId="{31017D18-74B8-444F-D800-8DB94FAB18A2}"/>
          </ac:cxnSpMkLst>
        </pc:cxnChg>
        <pc:cxnChg chg="add mod">
          <ac:chgData name="Aurelien Domont" userId="6da7715ce44349b3" providerId="LiveId" clId="{7CD043B0-6B74-4D9A-84AE-1D8FE229AAC4}" dt="2023-01-23T04:44:23.804" v="6144"/>
          <ac:cxnSpMkLst>
            <pc:docMk/>
            <pc:sldMk cId="3027148322" sldId="2594"/>
            <ac:cxnSpMk id="146" creationId="{58B71313-9359-F8C7-BF21-46F02C3280E0}"/>
          </ac:cxnSpMkLst>
        </pc:cxnChg>
        <pc:cxnChg chg="add mod">
          <ac:chgData name="Aurelien Domont" userId="6da7715ce44349b3" providerId="LiveId" clId="{7CD043B0-6B74-4D9A-84AE-1D8FE229AAC4}" dt="2023-01-23T04:44:23.804" v="6144"/>
          <ac:cxnSpMkLst>
            <pc:docMk/>
            <pc:sldMk cId="3027148322" sldId="2594"/>
            <ac:cxnSpMk id="147" creationId="{647B2302-7AA5-47A3-A0E7-67789D26FE7E}"/>
          </ac:cxnSpMkLst>
        </pc:cxnChg>
        <pc:cxnChg chg="add mod">
          <ac:chgData name="Aurelien Domont" userId="6da7715ce44349b3" providerId="LiveId" clId="{7CD043B0-6B74-4D9A-84AE-1D8FE229AAC4}" dt="2023-01-23T04:44:23.804" v="6144"/>
          <ac:cxnSpMkLst>
            <pc:docMk/>
            <pc:sldMk cId="3027148322" sldId="2594"/>
            <ac:cxnSpMk id="148" creationId="{51957B6A-6083-208D-0FDC-FE11CAA291BF}"/>
          </ac:cxnSpMkLst>
        </pc:cxnChg>
        <pc:cxnChg chg="add mod">
          <ac:chgData name="Aurelien Domont" userId="6da7715ce44349b3" providerId="LiveId" clId="{7CD043B0-6B74-4D9A-84AE-1D8FE229AAC4}" dt="2023-01-23T04:44:23.804" v="6144"/>
          <ac:cxnSpMkLst>
            <pc:docMk/>
            <pc:sldMk cId="3027148322" sldId="2594"/>
            <ac:cxnSpMk id="149" creationId="{50EAFC8E-6FD7-F619-954A-67CAB6E68436}"/>
          </ac:cxnSpMkLst>
        </pc:cxnChg>
        <pc:cxnChg chg="add mod">
          <ac:chgData name="Aurelien Domont" userId="6da7715ce44349b3" providerId="LiveId" clId="{7CD043B0-6B74-4D9A-84AE-1D8FE229AAC4}" dt="2023-01-23T04:44:23.804" v="6144"/>
          <ac:cxnSpMkLst>
            <pc:docMk/>
            <pc:sldMk cId="3027148322" sldId="2594"/>
            <ac:cxnSpMk id="150" creationId="{106D119E-2D52-6321-A7BE-F566831FEFFA}"/>
          </ac:cxnSpMkLst>
        </pc:cxnChg>
        <pc:cxnChg chg="add mod">
          <ac:chgData name="Aurelien Domont" userId="6da7715ce44349b3" providerId="LiveId" clId="{7CD043B0-6B74-4D9A-84AE-1D8FE229AAC4}" dt="2023-01-23T04:44:23.804" v="6144"/>
          <ac:cxnSpMkLst>
            <pc:docMk/>
            <pc:sldMk cId="3027148322" sldId="2594"/>
            <ac:cxnSpMk id="151" creationId="{3213B673-FB97-890E-2916-FD9A6AEE58E5}"/>
          </ac:cxnSpMkLst>
        </pc:cxnChg>
      </pc:sldChg>
      <pc:sldChg chg="delSp modSp add mod">
        <pc:chgData name="Aurelien Domont" userId="6da7715ce44349b3" providerId="LiveId" clId="{7CD043B0-6B74-4D9A-84AE-1D8FE229AAC4}" dt="2023-01-23T04:44:00.901" v="6142" actId="465"/>
        <pc:sldMkLst>
          <pc:docMk/>
          <pc:sldMk cId="1134372063" sldId="2595"/>
        </pc:sldMkLst>
        <pc:spChg chg="mod">
          <ac:chgData name="Aurelien Domont" userId="6da7715ce44349b3" providerId="LiveId" clId="{7CD043B0-6B74-4D9A-84AE-1D8FE229AAC4}" dt="2023-01-23T04:42:34.783" v="6106" actId="207"/>
          <ac:spMkLst>
            <pc:docMk/>
            <pc:sldMk cId="1134372063" sldId="2595"/>
            <ac:spMk id="2" creationId="{FC49AE05-545B-D86B-8100-EABAA501563E}"/>
          </ac:spMkLst>
        </pc:spChg>
        <pc:spChg chg="mod">
          <ac:chgData name="Aurelien Domont" userId="6da7715ce44349b3" providerId="LiveId" clId="{7CD043B0-6B74-4D9A-84AE-1D8FE229AAC4}" dt="2023-01-23T04:36:42.530" v="6058" actId="20577"/>
          <ac:spMkLst>
            <pc:docMk/>
            <pc:sldMk cId="1134372063" sldId="2595"/>
            <ac:spMk id="16" creationId="{6C2BB713-9637-4B9B-938F-E9768876782A}"/>
          </ac:spMkLst>
        </pc:spChg>
        <pc:spChg chg="mod">
          <ac:chgData name="Aurelien Domont" userId="6da7715ce44349b3" providerId="LiveId" clId="{7CD043B0-6B74-4D9A-84AE-1D8FE229AAC4}" dt="2023-01-23T04:42:53.888" v="6107" actId="207"/>
          <ac:spMkLst>
            <pc:docMk/>
            <pc:sldMk cId="1134372063" sldId="2595"/>
            <ac:spMk id="19" creationId="{B1BB7B68-D8BE-F695-1802-CFDA026CE85F}"/>
          </ac:spMkLst>
        </pc:spChg>
        <pc:spChg chg="mod">
          <ac:chgData name="Aurelien Domont" userId="6da7715ce44349b3" providerId="LiveId" clId="{7CD043B0-6B74-4D9A-84AE-1D8FE229AAC4}" dt="2023-01-23T04:42:53.888" v="6107" actId="207"/>
          <ac:spMkLst>
            <pc:docMk/>
            <pc:sldMk cId="1134372063" sldId="2595"/>
            <ac:spMk id="20" creationId="{2A95329D-CB57-D75C-BEAF-6AADF7D6D31E}"/>
          </ac:spMkLst>
        </pc:spChg>
        <pc:spChg chg="mod">
          <ac:chgData name="Aurelien Domont" userId="6da7715ce44349b3" providerId="LiveId" clId="{7CD043B0-6B74-4D9A-84AE-1D8FE229AAC4}" dt="2023-01-23T04:43:44.040" v="6130" actId="1036"/>
          <ac:spMkLst>
            <pc:docMk/>
            <pc:sldMk cId="1134372063" sldId="2595"/>
            <ac:spMk id="21" creationId="{59D6E662-529F-E6F7-7B7A-36744FE846A7}"/>
          </ac:spMkLst>
        </pc:spChg>
        <pc:spChg chg="del mod">
          <ac:chgData name="Aurelien Domont" userId="6da7715ce44349b3" providerId="LiveId" clId="{7CD043B0-6B74-4D9A-84AE-1D8FE229AAC4}" dt="2023-01-23T04:40:10.845" v="6082" actId="478"/>
          <ac:spMkLst>
            <pc:docMk/>
            <pc:sldMk cId="1134372063" sldId="2595"/>
            <ac:spMk id="25" creationId="{727C941F-E5AF-A39F-EFC0-6B150B77AE42}"/>
          </ac:spMkLst>
        </pc:spChg>
        <pc:spChg chg="mod">
          <ac:chgData name="Aurelien Domont" userId="6da7715ce44349b3" providerId="LiveId" clId="{7CD043B0-6B74-4D9A-84AE-1D8FE229AAC4}" dt="2023-01-23T04:43:56.809" v="6141" actId="465"/>
          <ac:spMkLst>
            <pc:docMk/>
            <pc:sldMk cId="1134372063" sldId="2595"/>
            <ac:spMk id="47" creationId="{3D509534-6E59-D7D2-17CD-2B3FD7964B56}"/>
          </ac:spMkLst>
        </pc:spChg>
        <pc:spChg chg="mod">
          <ac:chgData name="Aurelien Domont" userId="6da7715ce44349b3" providerId="LiveId" clId="{7CD043B0-6B74-4D9A-84AE-1D8FE229AAC4}" dt="2023-01-23T04:43:56.809" v="6141" actId="465"/>
          <ac:spMkLst>
            <pc:docMk/>
            <pc:sldMk cId="1134372063" sldId="2595"/>
            <ac:spMk id="48" creationId="{184DD4EA-A70B-A4C8-2865-BC34132C3E70}"/>
          </ac:spMkLst>
        </pc:spChg>
        <pc:spChg chg="del mod">
          <ac:chgData name="Aurelien Domont" userId="6da7715ce44349b3" providerId="LiveId" clId="{7CD043B0-6B74-4D9A-84AE-1D8FE229AAC4}" dt="2023-01-23T04:40:13.628" v="6084" actId="478"/>
          <ac:spMkLst>
            <pc:docMk/>
            <pc:sldMk cId="1134372063" sldId="2595"/>
            <ac:spMk id="49" creationId="{37221B5E-9100-5762-28AB-57D9B764995F}"/>
          </ac:spMkLst>
        </pc:spChg>
        <pc:spChg chg="mod">
          <ac:chgData name="Aurelien Domont" userId="6da7715ce44349b3" providerId="LiveId" clId="{7CD043B0-6B74-4D9A-84AE-1D8FE229AAC4}" dt="2023-01-23T04:43:50.608" v="6140" actId="1035"/>
          <ac:spMkLst>
            <pc:docMk/>
            <pc:sldMk cId="1134372063" sldId="2595"/>
            <ac:spMk id="50" creationId="{B3F3B496-0F22-0ED4-FE6C-1768ED53949A}"/>
          </ac:spMkLst>
        </pc:spChg>
        <pc:spChg chg="mod">
          <ac:chgData name="Aurelien Domont" userId="6da7715ce44349b3" providerId="LiveId" clId="{7CD043B0-6B74-4D9A-84AE-1D8FE229AAC4}" dt="2023-01-23T04:42:53.888" v="6107" actId="207"/>
          <ac:spMkLst>
            <pc:docMk/>
            <pc:sldMk cId="1134372063" sldId="2595"/>
            <ac:spMk id="53" creationId="{8C48A2E2-5F05-E1CD-E446-E10990622D84}"/>
          </ac:spMkLst>
        </pc:spChg>
        <pc:spChg chg="mod">
          <ac:chgData name="Aurelien Domont" userId="6da7715ce44349b3" providerId="LiveId" clId="{7CD043B0-6B74-4D9A-84AE-1D8FE229AAC4}" dt="2023-01-23T04:42:53.888" v="6107" actId="207"/>
          <ac:spMkLst>
            <pc:docMk/>
            <pc:sldMk cId="1134372063" sldId="2595"/>
            <ac:spMk id="54" creationId="{AD8DB4BF-55C7-908F-1A25-A98F32D01489}"/>
          </ac:spMkLst>
        </pc:spChg>
        <pc:spChg chg="mod">
          <ac:chgData name="Aurelien Domont" userId="6da7715ce44349b3" providerId="LiveId" clId="{7CD043B0-6B74-4D9A-84AE-1D8FE229AAC4}" dt="2023-01-23T04:43:44.040" v="6130" actId="1036"/>
          <ac:spMkLst>
            <pc:docMk/>
            <pc:sldMk cId="1134372063" sldId="2595"/>
            <ac:spMk id="101" creationId="{7D7231C0-3865-3075-0E5D-FE05D939DD14}"/>
          </ac:spMkLst>
        </pc:spChg>
        <pc:spChg chg="del mod">
          <ac:chgData name="Aurelien Domont" userId="6da7715ce44349b3" providerId="LiveId" clId="{7CD043B0-6B74-4D9A-84AE-1D8FE229AAC4}" dt="2023-01-23T04:40:16.741" v="6086" actId="478"/>
          <ac:spMkLst>
            <pc:docMk/>
            <pc:sldMk cId="1134372063" sldId="2595"/>
            <ac:spMk id="102" creationId="{1648A1CF-DE6D-0734-DF26-50DD2F37F068}"/>
          </ac:spMkLst>
        </pc:spChg>
        <pc:spChg chg="mod">
          <ac:chgData name="Aurelien Domont" userId="6da7715ce44349b3" providerId="LiveId" clId="{7CD043B0-6B74-4D9A-84AE-1D8FE229AAC4}" dt="2023-01-23T04:44:00.901" v="6142" actId="465"/>
          <ac:spMkLst>
            <pc:docMk/>
            <pc:sldMk cId="1134372063" sldId="2595"/>
            <ac:spMk id="103" creationId="{EFE42755-C81F-64D6-FD15-5993617A75D5}"/>
          </ac:spMkLst>
        </pc:spChg>
        <pc:spChg chg="mod">
          <ac:chgData name="Aurelien Domont" userId="6da7715ce44349b3" providerId="LiveId" clId="{7CD043B0-6B74-4D9A-84AE-1D8FE229AAC4}" dt="2023-01-23T04:44:00.901" v="6142" actId="465"/>
          <ac:spMkLst>
            <pc:docMk/>
            <pc:sldMk cId="1134372063" sldId="2595"/>
            <ac:spMk id="104" creationId="{A824E5F6-0231-2790-535F-D4468EDDE164}"/>
          </ac:spMkLst>
        </pc:spChg>
        <pc:spChg chg="del mod">
          <ac:chgData name="Aurelien Domont" userId="6da7715ce44349b3" providerId="LiveId" clId="{7CD043B0-6B74-4D9A-84AE-1D8FE229AAC4}" dt="2023-01-23T04:40:18.551" v="6088" actId="478"/>
          <ac:spMkLst>
            <pc:docMk/>
            <pc:sldMk cId="1134372063" sldId="2595"/>
            <ac:spMk id="105" creationId="{36AD2381-3B56-783C-2D66-6CF42713ACE1}"/>
          </ac:spMkLst>
        </pc:spChg>
        <pc:spChg chg="mod">
          <ac:chgData name="Aurelien Domont" userId="6da7715ce44349b3" providerId="LiveId" clId="{7CD043B0-6B74-4D9A-84AE-1D8FE229AAC4}" dt="2023-01-23T04:43:50.608" v="6140" actId="1035"/>
          <ac:spMkLst>
            <pc:docMk/>
            <pc:sldMk cId="1134372063" sldId="2595"/>
            <ac:spMk id="106" creationId="{50563506-7333-41BF-BF33-9709E2F65DDA}"/>
          </ac:spMkLst>
        </pc:spChg>
        <pc:cxnChg chg="mod">
          <ac:chgData name="Aurelien Domont" userId="6da7715ce44349b3" providerId="LiveId" clId="{7CD043B0-6B74-4D9A-84AE-1D8FE229AAC4}" dt="2023-01-23T04:43:44.040" v="6130" actId="1036"/>
          <ac:cxnSpMkLst>
            <pc:docMk/>
            <pc:sldMk cId="1134372063" sldId="2595"/>
            <ac:cxnSpMk id="62" creationId="{A57CCFC4-0366-931C-178A-0E0D57823374}"/>
          </ac:cxnSpMkLst>
        </pc:cxnChg>
        <pc:cxnChg chg="del mod">
          <ac:chgData name="Aurelien Domont" userId="6da7715ce44349b3" providerId="LiveId" clId="{7CD043B0-6B74-4D9A-84AE-1D8FE229AAC4}" dt="2023-01-23T04:40:12.463" v="6083" actId="478"/>
          <ac:cxnSpMkLst>
            <pc:docMk/>
            <pc:sldMk cId="1134372063" sldId="2595"/>
            <ac:cxnSpMk id="64" creationId="{B7954E3B-1D59-2FD1-0081-82FA24C832F0}"/>
          </ac:cxnSpMkLst>
        </pc:cxnChg>
        <pc:cxnChg chg="mod">
          <ac:chgData name="Aurelien Domont" userId="6da7715ce44349b3" providerId="LiveId" clId="{7CD043B0-6B74-4D9A-84AE-1D8FE229AAC4}" dt="2023-01-23T04:43:56.809" v="6141" actId="465"/>
          <ac:cxnSpMkLst>
            <pc:docMk/>
            <pc:sldMk cId="1134372063" sldId="2595"/>
            <ac:cxnSpMk id="66" creationId="{A96D96E1-F1A9-E8CD-36D0-B610AD0BE9A8}"/>
          </ac:cxnSpMkLst>
        </pc:cxnChg>
        <pc:cxnChg chg="mod">
          <ac:chgData name="Aurelien Domont" userId="6da7715ce44349b3" providerId="LiveId" clId="{7CD043B0-6B74-4D9A-84AE-1D8FE229AAC4}" dt="2023-01-23T04:43:56.809" v="6141" actId="465"/>
          <ac:cxnSpMkLst>
            <pc:docMk/>
            <pc:sldMk cId="1134372063" sldId="2595"/>
            <ac:cxnSpMk id="68" creationId="{7EAE9D20-18CF-DB2F-49D2-D56691AB2E2F}"/>
          </ac:cxnSpMkLst>
        </pc:cxnChg>
        <pc:cxnChg chg="del mod">
          <ac:chgData name="Aurelien Domont" userId="6da7715ce44349b3" providerId="LiveId" clId="{7CD043B0-6B74-4D9A-84AE-1D8FE229AAC4}" dt="2023-01-23T04:40:14.668" v="6085" actId="478"/>
          <ac:cxnSpMkLst>
            <pc:docMk/>
            <pc:sldMk cId="1134372063" sldId="2595"/>
            <ac:cxnSpMk id="70" creationId="{2E2E63D4-589C-38E3-5808-65F98A7296FD}"/>
          </ac:cxnSpMkLst>
        </pc:cxnChg>
        <pc:cxnChg chg="mod">
          <ac:chgData name="Aurelien Domont" userId="6da7715ce44349b3" providerId="LiveId" clId="{7CD043B0-6B74-4D9A-84AE-1D8FE229AAC4}" dt="2023-01-23T04:43:50.608" v="6140" actId="1035"/>
          <ac:cxnSpMkLst>
            <pc:docMk/>
            <pc:sldMk cId="1134372063" sldId="2595"/>
            <ac:cxnSpMk id="72" creationId="{46816E6D-0A66-4372-7A2C-8F5BC5041CB3}"/>
          </ac:cxnSpMkLst>
        </pc:cxnChg>
        <pc:cxnChg chg="mod">
          <ac:chgData name="Aurelien Domont" userId="6da7715ce44349b3" providerId="LiveId" clId="{7CD043B0-6B74-4D9A-84AE-1D8FE229AAC4}" dt="2023-01-23T04:43:44.040" v="6130" actId="1036"/>
          <ac:cxnSpMkLst>
            <pc:docMk/>
            <pc:sldMk cId="1134372063" sldId="2595"/>
            <ac:cxnSpMk id="108" creationId="{BC09E6A0-1CDF-B0B3-8EDD-0FF8DF161D09}"/>
          </ac:cxnSpMkLst>
        </pc:cxnChg>
        <pc:cxnChg chg="del mod">
          <ac:chgData name="Aurelien Domont" userId="6da7715ce44349b3" providerId="LiveId" clId="{7CD043B0-6B74-4D9A-84AE-1D8FE229AAC4}" dt="2023-01-23T04:40:17.581" v="6087" actId="478"/>
          <ac:cxnSpMkLst>
            <pc:docMk/>
            <pc:sldMk cId="1134372063" sldId="2595"/>
            <ac:cxnSpMk id="110" creationId="{2BBCDF17-AB2C-C978-2B94-719CFF35A29B}"/>
          </ac:cxnSpMkLst>
        </pc:cxnChg>
        <pc:cxnChg chg="mod">
          <ac:chgData name="Aurelien Domont" userId="6da7715ce44349b3" providerId="LiveId" clId="{7CD043B0-6B74-4D9A-84AE-1D8FE229AAC4}" dt="2023-01-23T04:44:00.901" v="6142" actId="465"/>
          <ac:cxnSpMkLst>
            <pc:docMk/>
            <pc:sldMk cId="1134372063" sldId="2595"/>
            <ac:cxnSpMk id="112" creationId="{38A3D0D2-0953-BD63-262D-B378292E6105}"/>
          </ac:cxnSpMkLst>
        </pc:cxnChg>
        <pc:cxnChg chg="mod">
          <ac:chgData name="Aurelien Domont" userId="6da7715ce44349b3" providerId="LiveId" clId="{7CD043B0-6B74-4D9A-84AE-1D8FE229AAC4}" dt="2023-01-23T04:44:00.901" v="6142" actId="465"/>
          <ac:cxnSpMkLst>
            <pc:docMk/>
            <pc:sldMk cId="1134372063" sldId="2595"/>
            <ac:cxnSpMk id="114" creationId="{AC36ED52-CD50-3408-178A-86472BFB93BB}"/>
          </ac:cxnSpMkLst>
        </pc:cxnChg>
        <pc:cxnChg chg="mod">
          <ac:chgData name="Aurelien Domont" userId="6da7715ce44349b3" providerId="LiveId" clId="{7CD043B0-6B74-4D9A-84AE-1D8FE229AAC4}" dt="2023-01-23T04:43:50.608" v="6140" actId="1035"/>
          <ac:cxnSpMkLst>
            <pc:docMk/>
            <pc:sldMk cId="1134372063" sldId="2595"/>
            <ac:cxnSpMk id="116" creationId="{475DDBB9-4555-836C-2BB1-651CBE9F9699}"/>
          </ac:cxnSpMkLst>
        </pc:cxnChg>
        <pc:cxnChg chg="del mod">
          <ac:chgData name="Aurelien Domont" userId="6da7715ce44349b3" providerId="LiveId" clId="{7CD043B0-6B74-4D9A-84AE-1D8FE229AAC4}" dt="2023-01-23T04:40:19.620" v="6089" actId="478"/>
          <ac:cxnSpMkLst>
            <pc:docMk/>
            <pc:sldMk cId="1134372063" sldId="2595"/>
            <ac:cxnSpMk id="118" creationId="{79D3F423-0466-4B69-BC79-6DDA1AE96E6F}"/>
          </ac:cxnSpMkLst>
        </pc:cxnChg>
      </pc:sldChg>
      <pc:sldChg chg="modSp add mod">
        <pc:chgData name="Aurelien Domont" userId="6da7715ce44349b3" providerId="LiveId" clId="{7CD043B0-6B74-4D9A-84AE-1D8FE229AAC4}" dt="2023-01-23T04:45:41.007" v="6186" actId="207"/>
        <pc:sldMkLst>
          <pc:docMk/>
          <pc:sldMk cId="271317158" sldId="2596"/>
        </pc:sldMkLst>
        <pc:spChg chg="mod">
          <ac:chgData name="Aurelien Domont" userId="6da7715ce44349b3" providerId="LiveId" clId="{7CD043B0-6B74-4D9A-84AE-1D8FE229AAC4}" dt="2023-01-23T04:45:14.795" v="6182" actId="20577"/>
          <ac:spMkLst>
            <pc:docMk/>
            <pc:sldMk cId="271317158" sldId="2596"/>
            <ac:spMk id="16" creationId="{6C2BB713-9637-4B9B-938F-E9768876782A}"/>
          </ac:spMkLst>
        </pc:spChg>
        <pc:spChg chg="mod">
          <ac:chgData name="Aurelien Domont" userId="6da7715ce44349b3" providerId="LiveId" clId="{7CD043B0-6B74-4D9A-84AE-1D8FE229AAC4}" dt="2023-01-23T04:45:41.007" v="6186" actId="207"/>
          <ac:spMkLst>
            <pc:docMk/>
            <pc:sldMk cId="271317158" sldId="2596"/>
            <ac:spMk id="127" creationId="{B930528B-C14E-ABBB-8F25-E5F0ADF56281}"/>
          </ac:spMkLst>
        </pc:spChg>
        <pc:spChg chg="mod">
          <ac:chgData name="Aurelien Domont" userId="6da7715ce44349b3" providerId="LiveId" clId="{7CD043B0-6B74-4D9A-84AE-1D8FE229AAC4}" dt="2023-01-23T04:45:41.007" v="6186" actId="207"/>
          <ac:spMkLst>
            <pc:docMk/>
            <pc:sldMk cId="271317158" sldId="2596"/>
            <ac:spMk id="128" creationId="{F26DB508-67E4-83A2-21D2-E27B2EA6D4A4}"/>
          </ac:spMkLst>
        </pc:spChg>
        <pc:spChg chg="mod">
          <ac:chgData name="Aurelien Domont" userId="6da7715ce44349b3" providerId="LiveId" clId="{7CD043B0-6B74-4D9A-84AE-1D8FE229AAC4}" dt="2023-01-23T04:45:41.007" v="6186" actId="207"/>
          <ac:spMkLst>
            <pc:docMk/>
            <pc:sldMk cId="271317158" sldId="2596"/>
            <ac:spMk id="129" creationId="{E6FE3B8D-5E28-922C-5039-1AB83F2CB2D1}"/>
          </ac:spMkLst>
        </pc:spChg>
        <pc:spChg chg="mod">
          <ac:chgData name="Aurelien Domont" userId="6da7715ce44349b3" providerId="LiveId" clId="{7CD043B0-6B74-4D9A-84AE-1D8FE229AAC4}" dt="2023-01-23T04:45:41.007" v="6186" actId="207"/>
          <ac:spMkLst>
            <pc:docMk/>
            <pc:sldMk cId="271317158" sldId="2596"/>
            <ac:spMk id="130" creationId="{013170D6-21F5-5DF9-77E1-A5A0701541B0}"/>
          </ac:spMkLst>
        </pc:spChg>
        <pc:spChg chg="mod">
          <ac:chgData name="Aurelien Domont" userId="6da7715ce44349b3" providerId="LiveId" clId="{7CD043B0-6B74-4D9A-84AE-1D8FE229AAC4}" dt="2023-01-23T04:45:41.007" v="6186" actId="207"/>
          <ac:spMkLst>
            <pc:docMk/>
            <pc:sldMk cId="271317158" sldId="2596"/>
            <ac:spMk id="131" creationId="{AFB5898F-EF6E-ED53-19A4-DFCC73C698BD}"/>
          </ac:spMkLst>
        </pc:spChg>
        <pc:spChg chg="mod">
          <ac:chgData name="Aurelien Domont" userId="6da7715ce44349b3" providerId="LiveId" clId="{7CD043B0-6B74-4D9A-84AE-1D8FE229AAC4}" dt="2023-01-23T04:45:41.007" v="6186" actId="207"/>
          <ac:spMkLst>
            <pc:docMk/>
            <pc:sldMk cId="271317158" sldId="2596"/>
            <ac:spMk id="132" creationId="{14ED9755-B1E2-0210-83A6-9DC7B730BA4C}"/>
          </ac:spMkLst>
        </pc:spChg>
        <pc:spChg chg="mod">
          <ac:chgData name="Aurelien Domont" userId="6da7715ce44349b3" providerId="LiveId" clId="{7CD043B0-6B74-4D9A-84AE-1D8FE229AAC4}" dt="2023-01-23T04:45:41.007" v="6186" actId="207"/>
          <ac:spMkLst>
            <pc:docMk/>
            <pc:sldMk cId="271317158" sldId="2596"/>
            <ac:spMk id="133" creationId="{55459415-1BFF-BE94-8509-15A8C3807E1D}"/>
          </ac:spMkLst>
        </pc:spChg>
        <pc:spChg chg="mod">
          <ac:chgData name="Aurelien Domont" userId="6da7715ce44349b3" providerId="LiveId" clId="{7CD043B0-6B74-4D9A-84AE-1D8FE229AAC4}" dt="2023-01-23T04:45:41.007" v="6186" actId="207"/>
          <ac:spMkLst>
            <pc:docMk/>
            <pc:sldMk cId="271317158" sldId="2596"/>
            <ac:spMk id="134" creationId="{829C8F6D-77C0-184F-590C-B1E11772745D}"/>
          </ac:spMkLst>
        </pc:spChg>
        <pc:spChg chg="mod">
          <ac:chgData name="Aurelien Domont" userId="6da7715ce44349b3" providerId="LiveId" clId="{7CD043B0-6B74-4D9A-84AE-1D8FE229AAC4}" dt="2023-01-23T04:45:41.007" v="6186" actId="207"/>
          <ac:spMkLst>
            <pc:docMk/>
            <pc:sldMk cId="271317158" sldId="2596"/>
            <ac:spMk id="135" creationId="{6D7A2E55-A3ED-8556-3112-DB7A9974B35A}"/>
          </ac:spMkLst>
        </pc:spChg>
        <pc:spChg chg="mod">
          <ac:chgData name="Aurelien Domont" userId="6da7715ce44349b3" providerId="LiveId" clId="{7CD043B0-6B74-4D9A-84AE-1D8FE229AAC4}" dt="2023-01-23T04:45:41.007" v="6186" actId="207"/>
          <ac:spMkLst>
            <pc:docMk/>
            <pc:sldMk cId="271317158" sldId="2596"/>
            <ac:spMk id="140" creationId="{D23AAC63-CD44-8D27-58CC-02D44DCD514F}"/>
          </ac:spMkLst>
        </pc:spChg>
        <pc:spChg chg="mod">
          <ac:chgData name="Aurelien Domont" userId="6da7715ce44349b3" providerId="LiveId" clId="{7CD043B0-6B74-4D9A-84AE-1D8FE229AAC4}" dt="2023-01-23T04:45:41.007" v="6186" actId="207"/>
          <ac:spMkLst>
            <pc:docMk/>
            <pc:sldMk cId="271317158" sldId="2596"/>
            <ac:spMk id="141" creationId="{A447F0D9-D47F-FA6B-27E3-EBB3C42A6AE7}"/>
          </ac:spMkLst>
        </pc:spChg>
        <pc:spChg chg="mod">
          <ac:chgData name="Aurelien Domont" userId="6da7715ce44349b3" providerId="LiveId" clId="{7CD043B0-6B74-4D9A-84AE-1D8FE229AAC4}" dt="2023-01-23T04:45:41.007" v="6186" actId="207"/>
          <ac:spMkLst>
            <pc:docMk/>
            <pc:sldMk cId="271317158" sldId="2596"/>
            <ac:spMk id="142" creationId="{09B2F75C-DB08-B441-0B50-C0672D5B6E13}"/>
          </ac:spMkLst>
        </pc:spChg>
        <pc:spChg chg="mod">
          <ac:chgData name="Aurelien Domont" userId="6da7715ce44349b3" providerId="LiveId" clId="{7CD043B0-6B74-4D9A-84AE-1D8FE229AAC4}" dt="2023-01-23T04:45:41.007" v="6186" actId="207"/>
          <ac:spMkLst>
            <pc:docMk/>
            <pc:sldMk cId="271317158" sldId="2596"/>
            <ac:spMk id="143" creationId="{81924BA0-BA62-9D4C-4ECC-FE7B44BC1D8A}"/>
          </ac:spMkLst>
        </pc:spChg>
      </pc:sldChg>
      <pc:sldChg chg="modSp add mod">
        <pc:chgData name="Aurelien Domont" userId="6da7715ce44349b3" providerId="LiveId" clId="{7CD043B0-6B74-4D9A-84AE-1D8FE229AAC4}" dt="2023-01-23T04:46:57.477" v="6203" actId="1035"/>
        <pc:sldMkLst>
          <pc:docMk/>
          <pc:sldMk cId="990426303" sldId="2597"/>
        </pc:sldMkLst>
        <pc:spChg chg="mod">
          <ac:chgData name="Aurelien Domont" userId="6da7715ce44349b3" providerId="LiveId" clId="{7CD043B0-6B74-4D9A-84AE-1D8FE229AAC4}" dt="2023-01-23T04:46:57.477" v="6203" actId="1035"/>
          <ac:spMkLst>
            <pc:docMk/>
            <pc:sldMk cId="990426303" sldId="2597"/>
            <ac:spMk id="66" creationId="{D2A8DFC7-27D0-2248-2089-0502807F476A}"/>
          </ac:spMkLst>
        </pc:spChg>
      </pc:sldChg>
      <pc:sldChg chg="modSp add mod">
        <pc:chgData name="Aurelien Domont" userId="6da7715ce44349b3" providerId="LiveId" clId="{7CD043B0-6B74-4D9A-84AE-1D8FE229AAC4}" dt="2023-01-23T04:49:28.927" v="6219" actId="20577"/>
        <pc:sldMkLst>
          <pc:docMk/>
          <pc:sldMk cId="3404802973" sldId="2598"/>
        </pc:sldMkLst>
        <pc:spChg chg="mod">
          <ac:chgData name="Aurelien Domont" userId="6da7715ce44349b3" providerId="LiveId" clId="{7CD043B0-6B74-4D9A-84AE-1D8FE229AAC4}" dt="2023-01-23T04:49:28.927" v="6219" actId="20577"/>
          <ac:spMkLst>
            <pc:docMk/>
            <pc:sldMk cId="3404802973" sldId="2598"/>
            <ac:spMk id="4" creationId="{471FDD12-2524-D2C4-61FC-BBD6D7EE5522}"/>
          </ac:spMkLst>
        </pc:spChg>
        <pc:spChg chg="mod">
          <ac:chgData name="Aurelien Domont" userId="6da7715ce44349b3" providerId="LiveId" clId="{7CD043B0-6B74-4D9A-84AE-1D8FE229AAC4}" dt="2023-01-23T04:48:33.713" v="6213" actId="20577"/>
          <ac:spMkLst>
            <pc:docMk/>
            <pc:sldMk cId="3404802973" sldId="2598"/>
            <ac:spMk id="16" creationId="{6C2BB713-9637-4B9B-938F-E9768876782A}"/>
          </ac:spMkLst>
        </pc:spChg>
      </pc:sldChg>
      <pc:sldChg chg="modSp add mod">
        <pc:chgData name="Aurelien Domont" userId="6da7715ce44349b3" providerId="LiveId" clId="{7CD043B0-6B74-4D9A-84AE-1D8FE229AAC4}" dt="2023-01-23T04:54:38.045" v="6292" actId="1036"/>
        <pc:sldMkLst>
          <pc:docMk/>
          <pc:sldMk cId="3709563799" sldId="2599"/>
        </pc:sldMkLst>
        <pc:spChg chg="mod">
          <ac:chgData name="Aurelien Domont" userId="6da7715ce44349b3" providerId="LiveId" clId="{7CD043B0-6B74-4D9A-84AE-1D8FE229AAC4}" dt="2023-01-23T04:54:38.045" v="6292" actId="1036"/>
          <ac:spMkLst>
            <pc:docMk/>
            <pc:sldMk cId="3709563799" sldId="2599"/>
            <ac:spMk id="66" creationId="{D2A8DFC7-27D0-2248-2089-0502807F476A}"/>
          </ac:spMkLst>
        </pc:spChg>
      </pc:sldChg>
      <pc:sldChg chg="modSp add mod">
        <pc:chgData name="Aurelien Domont" userId="6da7715ce44349b3" providerId="LiveId" clId="{7CD043B0-6B74-4D9A-84AE-1D8FE229AAC4}" dt="2023-01-23T04:54:23.301" v="6277" actId="20577"/>
        <pc:sldMkLst>
          <pc:docMk/>
          <pc:sldMk cId="1351119352" sldId="2600"/>
        </pc:sldMkLst>
        <pc:spChg chg="mod">
          <ac:chgData name="Aurelien Domont" userId="6da7715ce44349b3" providerId="LiveId" clId="{7CD043B0-6B74-4D9A-84AE-1D8FE229AAC4}" dt="2023-01-23T04:54:23.301" v="6277" actId="20577"/>
          <ac:spMkLst>
            <pc:docMk/>
            <pc:sldMk cId="1351119352" sldId="2600"/>
            <ac:spMk id="4" creationId="{471FDD12-2524-D2C4-61FC-BBD6D7EE5522}"/>
          </ac:spMkLst>
        </pc:spChg>
        <pc:spChg chg="mod">
          <ac:chgData name="Aurelien Domont" userId="6da7715ce44349b3" providerId="LiveId" clId="{7CD043B0-6B74-4D9A-84AE-1D8FE229AAC4}" dt="2023-01-23T04:51:57.972" v="6243" actId="20577"/>
          <ac:spMkLst>
            <pc:docMk/>
            <pc:sldMk cId="1351119352" sldId="2600"/>
            <ac:spMk id="16" creationId="{6C2BB713-9637-4B9B-938F-E9768876782A}"/>
          </ac:spMkLst>
        </pc:spChg>
      </pc:sldChg>
      <pc:sldChg chg="modSp add mod">
        <pc:chgData name="Aurelien Domont" userId="6da7715ce44349b3" providerId="LiveId" clId="{7CD043B0-6B74-4D9A-84AE-1D8FE229AAC4}" dt="2023-01-23T04:55:21.706" v="6307" actId="1035"/>
        <pc:sldMkLst>
          <pc:docMk/>
          <pc:sldMk cId="519061037" sldId="2601"/>
        </pc:sldMkLst>
        <pc:spChg chg="mod">
          <ac:chgData name="Aurelien Domont" userId="6da7715ce44349b3" providerId="LiveId" clId="{7CD043B0-6B74-4D9A-84AE-1D8FE229AAC4}" dt="2023-01-23T04:55:21.706" v="6307" actId="1035"/>
          <ac:spMkLst>
            <pc:docMk/>
            <pc:sldMk cId="519061037" sldId="2601"/>
            <ac:spMk id="66" creationId="{D2A8DFC7-27D0-2248-2089-0502807F476A}"/>
          </ac:spMkLst>
        </pc:spChg>
      </pc:sldChg>
      <pc:sldChg chg="modSp add mod">
        <pc:chgData name="Aurelien Domont" userId="6da7715ce44349b3" providerId="LiveId" clId="{7CD043B0-6B74-4D9A-84AE-1D8FE229AAC4}" dt="2023-01-24T03:19:02.413" v="6332" actId="20577"/>
        <pc:sldMkLst>
          <pc:docMk/>
          <pc:sldMk cId="4192037883" sldId="2602"/>
        </pc:sldMkLst>
        <pc:spChg chg="mod">
          <ac:chgData name="Aurelien Domont" userId="6da7715ce44349b3" providerId="LiveId" clId="{7CD043B0-6B74-4D9A-84AE-1D8FE229AAC4}" dt="2023-01-24T03:19:02.413" v="6332" actId="20577"/>
          <ac:spMkLst>
            <pc:docMk/>
            <pc:sldMk cId="4192037883" sldId="2602"/>
            <ac:spMk id="4" creationId="{471FDD12-2524-D2C4-61FC-BBD6D7EE5522}"/>
          </ac:spMkLst>
        </pc:spChg>
        <pc:spChg chg="mod">
          <ac:chgData name="Aurelien Domont" userId="6da7715ce44349b3" providerId="LiveId" clId="{7CD043B0-6B74-4D9A-84AE-1D8FE229AAC4}" dt="2023-01-24T03:15:10.516" v="6324" actId="20577"/>
          <ac:spMkLst>
            <pc:docMk/>
            <pc:sldMk cId="4192037883" sldId="2602"/>
            <ac:spMk id="16" creationId="{6C2BB713-9637-4B9B-938F-E9768876782A}"/>
          </ac:spMkLst>
        </pc:spChg>
      </pc:sldChg>
      <pc:sldChg chg="modSp add mod">
        <pc:chgData name="Aurelien Domont" userId="6da7715ce44349b3" providerId="LiveId" clId="{7CD043B0-6B74-4D9A-84AE-1D8FE229AAC4}" dt="2023-01-24T03:23:17.465" v="6366" actId="404"/>
        <pc:sldMkLst>
          <pc:docMk/>
          <pc:sldMk cId="2966377203" sldId="2603"/>
        </pc:sldMkLst>
        <pc:spChg chg="mod">
          <ac:chgData name="Aurelien Domont" userId="6da7715ce44349b3" providerId="LiveId" clId="{7CD043B0-6B74-4D9A-84AE-1D8FE229AAC4}" dt="2023-01-24T03:23:17.465" v="6366" actId="404"/>
          <ac:spMkLst>
            <pc:docMk/>
            <pc:sldMk cId="2966377203" sldId="2603"/>
            <ac:spMk id="4" creationId="{471FDD12-2524-D2C4-61FC-BBD6D7EE5522}"/>
          </ac:spMkLst>
        </pc:spChg>
        <pc:spChg chg="mod">
          <ac:chgData name="Aurelien Domont" userId="6da7715ce44349b3" providerId="LiveId" clId="{7CD043B0-6B74-4D9A-84AE-1D8FE229AAC4}" dt="2023-01-24T03:22:13.360" v="6350" actId="20577"/>
          <ac:spMkLst>
            <pc:docMk/>
            <pc:sldMk cId="2966377203" sldId="2603"/>
            <ac:spMk id="16" creationId="{6C2BB713-9637-4B9B-938F-E9768876782A}"/>
          </ac:spMkLst>
        </pc:spChg>
      </pc:sldChg>
      <pc:sldChg chg="modSp add mod">
        <pc:chgData name="Aurelien Domont" userId="6da7715ce44349b3" providerId="LiveId" clId="{7CD043B0-6B74-4D9A-84AE-1D8FE229AAC4}" dt="2023-01-24T03:31:12.237" v="6382" actId="1036"/>
        <pc:sldMkLst>
          <pc:docMk/>
          <pc:sldMk cId="3075035238" sldId="2604"/>
        </pc:sldMkLst>
        <pc:spChg chg="mod">
          <ac:chgData name="Aurelien Domont" userId="6da7715ce44349b3" providerId="LiveId" clId="{7CD043B0-6B74-4D9A-84AE-1D8FE229AAC4}" dt="2023-01-24T03:31:12.237" v="6382" actId="1036"/>
          <ac:spMkLst>
            <pc:docMk/>
            <pc:sldMk cId="3075035238" sldId="2604"/>
            <ac:spMk id="66" creationId="{D2A8DFC7-27D0-2248-2089-0502807F476A}"/>
          </ac:spMkLst>
        </pc:spChg>
      </pc:sldChg>
      <pc:sldChg chg="addSp modSp add mod">
        <pc:chgData name="Aurelien Domont" userId="6da7715ce44349b3" providerId="LiveId" clId="{7CD043B0-6B74-4D9A-84AE-1D8FE229AAC4}" dt="2023-01-26T05:37:30.614" v="9250" actId="20577"/>
        <pc:sldMkLst>
          <pc:docMk/>
          <pc:sldMk cId="1032995605" sldId="2605"/>
        </pc:sldMkLst>
        <pc:spChg chg="add mod">
          <ac:chgData name="Aurelien Domont" userId="6da7715ce44349b3" providerId="LiveId" clId="{7CD043B0-6B74-4D9A-84AE-1D8FE229AAC4}" dt="2023-01-26T05:37:30.614" v="9250" actId="20577"/>
          <ac:spMkLst>
            <pc:docMk/>
            <pc:sldMk cId="1032995605" sldId="2605"/>
            <ac:spMk id="2" creationId="{C574E71A-9E14-224D-4B94-60810B9129ED}"/>
          </ac:spMkLst>
        </pc:spChg>
      </pc:sldChg>
      <pc:sldChg chg="modSp add mod">
        <pc:chgData name="Aurelien Domont" userId="6da7715ce44349b3" providerId="LiveId" clId="{7CD043B0-6B74-4D9A-84AE-1D8FE229AAC4}" dt="2023-01-24T03:34:45.873" v="6533" actId="20577"/>
        <pc:sldMkLst>
          <pc:docMk/>
          <pc:sldMk cId="246641167" sldId="2606"/>
        </pc:sldMkLst>
        <pc:spChg chg="mod">
          <ac:chgData name="Aurelien Domont" userId="6da7715ce44349b3" providerId="LiveId" clId="{7CD043B0-6B74-4D9A-84AE-1D8FE229AAC4}" dt="2023-01-24T03:34:45.873" v="6533" actId="20577"/>
          <ac:spMkLst>
            <pc:docMk/>
            <pc:sldMk cId="246641167" sldId="2606"/>
            <ac:spMk id="4" creationId="{471FDD12-2524-D2C4-61FC-BBD6D7EE5522}"/>
          </ac:spMkLst>
        </pc:spChg>
        <pc:spChg chg="mod">
          <ac:chgData name="Aurelien Domont" userId="6da7715ce44349b3" providerId="LiveId" clId="{7CD043B0-6B74-4D9A-84AE-1D8FE229AAC4}" dt="2023-01-24T03:32:45.356" v="6522" actId="20577"/>
          <ac:spMkLst>
            <pc:docMk/>
            <pc:sldMk cId="246641167" sldId="2606"/>
            <ac:spMk id="16" creationId="{6C2BB713-9637-4B9B-938F-E9768876782A}"/>
          </ac:spMkLst>
        </pc:spChg>
      </pc:sldChg>
      <pc:sldChg chg="modSp add mod">
        <pc:chgData name="Aurelien Domont" userId="6da7715ce44349b3" providerId="LiveId" clId="{7CD043B0-6B74-4D9A-84AE-1D8FE229AAC4}" dt="2023-01-24T03:37:47.771" v="6560" actId="790"/>
        <pc:sldMkLst>
          <pc:docMk/>
          <pc:sldMk cId="4278786815" sldId="2607"/>
        </pc:sldMkLst>
        <pc:spChg chg="mod">
          <ac:chgData name="Aurelien Domont" userId="6da7715ce44349b3" providerId="LiveId" clId="{7CD043B0-6B74-4D9A-84AE-1D8FE229AAC4}" dt="2023-01-24T03:37:47.771" v="6560" actId="790"/>
          <ac:spMkLst>
            <pc:docMk/>
            <pc:sldMk cId="4278786815" sldId="2607"/>
            <ac:spMk id="4" creationId="{471FDD12-2524-D2C4-61FC-BBD6D7EE5522}"/>
          </ac:spMkLst>
        </pc:spChg>
        <pc:spChg chg="mod">
          <ac:chgData name="Aurelien Domont" userId="6da7715ce44349b3" providerId="LiveId" clId="{7CD043B0-6B74-4D9A-84AE-1D8FE229AAC4}" dt="2023-01-24T03:35:58.113" v="6552" actId="108"/>
          <ac:spMkLst>
            <pc:docMk/>
            <pc:sldMk cId="4278786815" sldId="2607"/>
            <ac:spMk id="16" creationId="{6C2BB713-9637-4B9B-938F-E9768876782A}"/>
          </ac:spMkLst>
        </pc:spChg>
      </pc:sldChg>
      <pc:sldChg chg="modSp add mod">
        <pc:chgData name="Aurelien Domont" userId="6da7715ce44349b3" providerId="LiveId" clId="{7CD043B0-6B74-4D9A-84AE-1D8FE229AAC4}" dt="2023-01-24T03:38:32.927" v="6574" actId="1036"/>
        <pc:sldMkLst>
          <pc:docMk/>
          <pc:sldMk cId="217879835" sldId="2608"/>
        </pc:sldMkLst>
        <pc:spChg chg="mod">
          <ac:chgData name="Aurelien Domont" userId="6da7715ce44349b3" providerId="LiveId" clId="{7CD043B0-6B74-4D9A-84AE-1D8FE229AAC4}" dt="2023-01-24T03:38:32.927" v="6574" actId="1036"/>
          <ac:spMkLst>
            <pc:docMk/>
            <pc:sldMk cId="217879835" sldId="2608"/>
            <ac:spMk id="66" creationId="{D2A8DFC7-27D0-2248-2089-0502807F476A}"/>
          </ac:spMkLst>
        </pc:spChg>
      </pc:sldChg>
      <pc:sldChg chg="modSp add mod">
        <pc:chgData name="Aurelien Domont" userId="6da7715ce44349b3" providerId="LiveId" clId="{7CD043B0-6B74-4D9A-84AE-1D8FE229AAC4}" dt="2023-01-24T03:45:31.626" v="6596" actId="20577"/>
        <pc:sldMkLst>
          <pc:docMk/>
          <pc:sldMk cId="1336764095" sldId="2609"/>
        </pc:sldMkLst>
        <pc:spChg chg="mod">
          <ac:chgData name="Aurelien Domont" userId="6da7715ce44349b3" providerId="LiveId" clId="{7CD043B0-6B74-4D9A-84AE-1D8FE229AAC4}" dt="2023-01-24T03:45:31.626" v="6596" actId="20577"/>
          <ac:spMkLst>
            <pc:docMk/>
            <pc:sldMk cId="1336764095" sldId="2609"/>
            <ac:spMk id="4" creationId="{471FDD12-2524-D2C4-61FC-BBD6D7EE5522}"/>
          </ac:spMkLst>
        </pc:spChg>
        <pc:spChg chg="mod">
          <ac:chgData name="Aurelien Domont" userId="6da7715ce44349b3" providerId="LiveId" clId="{7CD043B0-6B74-4D9A-84AE-1D8FE229AAC4}" dt="2023-01-24T03:41:39.844" v="6581" actId="20577"/>
          <ac:spMkLst>
            <pc:docMk/>
            <pc:sldMk cId="1336764095" sldId="2609"/>
            <ac:spMk id="16" creationId="{6C2BB713-9637-4B9B-938F-E9768876782A}"/>
          </ac:spMkLst>
        </pc:spChg>
      </pc:sldChg>
      <pc:sldChg chg="addSp delSp modSp add mod">
        <pc:chgData name="Aurelien Domont" userId="6da7715ce44349b3" providerId="LiveId" clId="{7CD043B0-6B74-4D9A-84AE-1D8FE229AAC4}" dt="2023-01-24T04:18:44.536" v="7520" actId="6549"/>
        <pc:sldMkLst>
          <pc:docMk/>
          <pc:sldMk cId="277450242" sldId="2610"/>
        </pc:sldMkLst>
        <pc:spChg chg="add mod">
          <ac:chgData name="Aurelien Domont" userId="6da7715ce44349b3" providerId="LiveId" clId="{7CD043B0-6B74-4D9A-84AE-1D8FE229AAC4}" dt="2023-01-24T03:54:06.052" v="6944" actId="207"/>
          <ac:spMkLst>
            <pc:docMk/>
            <pc:sldMk cId="277450242" sldId="2610"/>
            <ac:spMk id="2" creationId="{6B7F60F4-9FF5-1B3B-159D-F784999C17D2}"/>
          </ac:spMkLst>
        </pc:spChg>
        <pc:spChg chg="del">
          <ac:chgData name="Aurelien Domont" userId="6da7715ce44349b3" providerId="LiveId" clId="{7CD043B0-6B74-4D9A-84AE-1D8FE229AAC4}" dt="2023-01-24T03:45:45.716" v="6606" actId="478"/>
          <ac:spMkLst>
            <pc:docMk/>
            <pc:sldMk cId="277450242" sldId="2610"/>
            <ac:spMk id="4" creationId="{471FDD12-2524-D2C4-61FC-BBD6D7EE5522}"/>
          </ac:spMkLst>
        </pc:spChg>
        <pc:spChg chg="add mod">
          <ac:chgData name="Aurelien Domont" userId="6da7715ce44349b3" providerId="LiveId" clId="{7CD043B0-6B74-4D9A-84AE-1D8FE229AAC4}" dt="2023-01-24T03:54:06.052" v="6944" actId="207"/>
          <ac:spMkLst>
            <pc:docMk/>
            <pc:sldMk cId="277450242" sldId="2610"/>
            <ac:spMk id="5" creationId="{6A3F040E-6D77-DABF-F423-FA6198F37263}"/>
          </ac:spMkLst>
        </pc:spChg>
        <pc:spChg chg="add mod">
          <ac:chgData name="Aurelien Domont" userId="6da7715ce44349b3" providerId="LiveId" clId="{7CD043B0-6B74-4D9A-84AE-1D8FE229AAC4}" dt="2023-01-24T03:54:06.052" v="6944" actId="207"/>
          <ac:spMkLst>
            <pc:docMk/>
            <pc:sldMk cId="277450242" sldId="2610"/>
            <ac:spMk id="6" creationId="{0289E888-4220-A71B-A8DA-A13493E6CDA5}"/>
          </ac:spMkLst>
        </pc:spChg>
        <pc:spChg chg="add mod">
          <ac:chgData name="Aurelien Domont" userId="6da7715ce44349b3" providerId="LiveId" clId="{7CD043B0-6B74-4D9A-84AE-1D8FE229AAC4}" dt="2023-01-24T03:54:06.052" v="6944" actId="207"/>
          <ac:spMkLst>
            <pc:docMk/>
            <pc:sldMk cId="277450242" sldId="2610"/>
            <ac:spMk id="7" creationId="{C25EAB6F-543A-8CE1-9695-F107CD9AC22E}"/>
          </ac:spMkLst>
        </pc:spChg>
        <pc:spChg chg="add mod">
          <ac:chgData name="Aurelien Domont" userId="6da7715ce44349b3" providerId="LiveId" clId="{7CD043B0-6B74-4D9A-84AE-1D8FE229AAC4}" dt="2023-01-24T04:08:00.314" v="7112" actId="20577"/>
          <ac:spMkLst>
            <pc:docMk/>
            <pc:sldMk cId="277450242" sldId="2610"/>
            <ac:spMk id="8" creationId="{1E491249-7FAF-8144-58F5-70A10F4F1A99}"/>
          </ac:spMkLst>
        </pc:spChg>
        <pc:spChg chg="add mod">
          <ac:chgData name="Aurelien Domont" userId="6da7715ce44349b3" providerId="LiveId" clId="{7CD043B0-6B74-4D9A-84AE-1D8FE229AAC4}" dt="2023-01-24T04:17:54.578" v="7415" actId="20577"/>
          <ac:spMkLst>
            <pc:docMk/>
            <pc:sldMk cId="277450242" sldId="2610"/>
            <ac:spMk id="9" creationId="{699E57FB-28C7-C0DD-8DCD-92441590B55C}"/>
          </ac:spMkLst>
        </pc:spChg>
        <pc:spChg chg="add mod">
          <ac:chgData name="Aurelien Domont" userId="6da7715ce44349b3" providerId="LiveId" clId="{7CD043B0-6B74-4D9A-84AE-1D8FE229AAC4}" dt="2023-01-24T04:17:12.580" v="7408" actId="108"/>
          <ac:spMkLst>
            <pc:docMk/>
            <pc:sldMk cId="277450242" sldId="2610"/>
            <ac:spMk id="10" creationId="{15994503-9D7E-6456-4959-559230941CF0}"/>
          </ac:spMkLst>
        </pc:spChg>
        <pc:spChg chg="add mod">
          <ac:chgData name="Aurelien Domont" userId="6da7715ce44349b3" providerId="LiveId" clId="{7CD043B0-6B74-4D9A-84AE-1D8FE229AAC4}" dt="2023-01-24T04:18:44.536" v="7520" actId="6549"/>
          <ac:spMkLst>
            <pc:docMk/>
            <pc:sldMk cId="277450242" sldId="2610"/>
            <ac:spMk id="11" creationId="{C0597167-B0C5-3D69-80E7-9B937F4E9395}"/>
          </ac:spMkLst>
        </pc:spChg>
        <pc:spChg chg="add mod">
          <ac:chgData name="Aurelien Domont" userId="6da7715ce44349b3" providerId="LiveId" clId="{7CD043B0-6B74-4D9A-84AE-1D8FE229AAC4}" dt="2023-01-24T03:50:40.936" v="6906" actId="404"/>
          <ac:spMkLst>
            <pc:docMk/>
            <pc:sldMk cId="277450242" sldId="2610"/>
            <ac:spMk id="12" creationId="{A46E202C-509D-9121-7F39-32D504EFE336}"/>
          </ac:spMkLst>
        </pc:spChg>
        <pc:spChg chg="mod">
          <ac:chgData name="Aurelien Domont" userId="6da7715ce44349b3" providerId="LiveId" clId="{7CD043B0-6B74-4D9A-84AE-1D8FE229AAC4}" dt="2023-01-24T03:48:20.546" v="6679" actId="20577"/>
          <ac:spMkLst>
            <pc:docMk/>
            <pc:sldMk cId="277450242" sldId="2610"/>
            <ac:spMk id="16" creationId="{6C2BB713-9637-4B9B-938F-E9768876782A}"/>
          </ac:spMkLst>
        </pc:spChg>
        <pc:spChg chg="add mod">
          <ac:chgData name="Aurelien Domont" userId="6da7715ce44349b3" providerId="LiveId" clId="{7CD043B0-6B74-4D9A-84AE-1D8FE229AAC4}" dt="2023-01-24T03:54:10.336" v="6945" actId="207"/>
          <ac:spMkLst>
            <pc:docMk/>
            <pc:sldMk cId="277450242" sldId="2610"/>
            <ac:spMk id="21" creationId="{91216224-C40A-29D7-2484-46A15ADC4882}"/>
          </ac:spMkLst>
        </pc:spChg>
        <pc:spChg chg="add mod">
          <ac:chgData name="Aurelien Domont" userId="6da7715ce44349b3" providerId="LiveId" clId="{7CD043B0-6B74-4D9A-84AE-1D8FE229AAC4}" dt="2023-01-24T04:00:33.536" v="6969" actId="1076"/>
          <ac:spMkLst>
            <pc:docMk/>
            <pc:sldMk cId="277450242" sldId="2610"/>
            <ac:spMk id="28" creationId="{2BA754E0-B153-9CC1-CCAC-43C396302B18}"/>
          </ac:spMkLst>
        </pc:spChg>
        <pc:picChg chg="add del mod">
          <ac:chgData name="Aurelien Domont" userId="6da7715ce44349b3" providerId="LiveId" clId="{7CD043B0-6B74-4D9A-84AE-1D8FE229AAC4}" dt="2023-01-24T03:52:59.438" v="6934" actId="931"/>
          <ac:picMkLst>
            <pc:docMk/>
            <pc:sldMk cId="277450242" sldId="2610"/>
            <ac:picMk id="15" creationId="{CD43B51F-485F-A29C-CEDE-A0B34920C88B}"/>
          </ac:picMkLst>
        </pc:picChg>
        <pc:picChg chg="add del mod">
          <ac:chgData name="Aurelien Domont" userId="6da7715ce44349b3" providerId="LiveId" clId="{7CD043B0-6B74-4D9A-84AE-1D8FE229AAC4}" dt="2023-01-24T03:52:59.438" v="6934" actId="931"/>
          <ac:picMkLst>
            <pc:docMk/>
            <pc:sldMk cId="277450242" sldId="2610"/>
            <ac:picMk id="18" creationId="{A8932DC4-716F-63C3-E037-7868EC98704D}"/>
          </ac:picMkLst>
        </pc:picChg>
        <pc:picChg chg="add del mod">
          <ac:chgData name="Aurelien Domont" userId="6da7715ce44349b3" providerId="LiveId" clId="{7CD043B0-6B74-4D9A-84AE-1D8FE229AAC4}" dt="2023-01-24T03:52:59.438" v="6934" actId="931"/>
          <ac:picMkLst>
            <pc:docMk/>
            <pc:sldMk cId="277450242" sldId="2610"/>
            <ac:picMk id="20" creationId="{45A764EF-7F82-03F9-28A8-6CF3E9829E43}"/>
          </ac:picMkLst>
        </pc:picChg>
        <pc:picChg chg="add mod">
          <ac:chgData name="Aurelien Domont" userId="6da7715ce44349b3" providerId="LiveId" clId="{7CD043B0-6B74-4D9A-84AE-1D8FE229AAC4}" dt="2023-01-24T03:59:17.417" v="6954" actId="1038"/>
          <ac:picMkLst>
            <pc:docMk/>
            <pc:sldMk cId="277450242" sldId="2610"/>
            <ac:picMk id="23" creationId="{259B05FA-A233-02DA-CF12-565A9EDB2A21}"/>
          </ac:picMkLst>
        </pc:picChg>
        <pc:picChg chg="add del mod">
          <ac:chgData name="Aurelien Domont" userId="6da7715ce44349b3" providerId="LiveId" clId="{7CD043B0-6B74-4D9A-84AE-1D8FE229AAC4}" dt="2023-01-24T04:00:02.401" v="6962" actId="478"/>
          <ac:picMkLst>
            <pc:docMk/>
            <pc:sldMk cId="277450242" sldId="2610"/>
            <ac:picMk id="25" creationId="{1D294CD8-890A-CED1-E9D1-B04482CF863D}"/>
          </ac:picMkLst>
        </pc:picChg>
        <pc:picChg chg="add mod">
          <ac:chgData name="Aurelien Domont" userId="6da7715ce44349b3" providerId="LiveId" clId="{7CD043B0-6B74-4D9A-84AE-1D8FE229AAC4}" dt="2023-01-24T04:00:06.604" v="6964" actId="1076"/>
          <ac:picMkLst>
            <pc:docMk/>
            <pc:sldMk cId="277450242" sldId="2610"/>
            <ac:picMk id="27" creationId="{F5AE51D4-41A0-C5B1-E028-271E95EE0C40}"/>
          </ac:picMkLst>
        </pc:picChg>
      </pc:sldChg>
      <pc:sldChg chg="modSp add del mod ord">
        <pc:chgData name="Aurelien Domont" userId="6da7715ce44349b3" providerId="LiveId" clId="{7CD043B0-6B74-4D9A-84AE-1D8FE229AAC4}" dt="2023-01-25T01:48:08.299" v="7726" actId="2696"/>
        <pc:sldMkLst>
          <pc:docMk/>
          <pc:sldMk cId="823456626" sldId="2611"/>
        </pc:sldMkLst>
        <pc:spChg chg="mod">
          <ac:chgData name="Aurelien Domont" userId="6da7715ce44349b3" providerId="LiveId" clId="{7CD043B0-6B74-4D9A-84AE-1D8FE229AAC4}" dt="2023-01-25T01:41:58.333" v="7630" actId="207"/>
          <ac:spMkLst>
            <pc:docMk/>
            <pc:sldMk cId="823456626" sldId="2611"/>
            <ac:spMk id="39" creationId="{58E523E7-77EB-DDEE-1729-E95DBA068009}"/>
          </ac:spMkLst>
        </pc:spChg>
        <pc:spChg chg="mod">
          <ac:chgData name="Aurelien Domont" userId="6da7715ce44349b3" providerId="LiveId" clId="{7CD043B0-6B74-4D9A-84AE-1D8FE229AAC4}" dt="2023-01-25T01:42:14.946" v="7642" actId="1037"/>
          <ac:spMkLst>
            <pc:docMk/>
            <pc:sldMk cId="823456626" sldId="2611"/>
            <ac:spMk id="50" creationId="{200F08AB-786B-A8A2-67DF-30AF26BDC1BD}"/>
          </ac:spMkLst>
        </pc:spChg>
        <pc:spChg chg="mod">
          <ac:chgData name="Aurelien Domont" userId="6da7715ce44349b3" providerId="LiveId" clId="{7CD043B0-6B74-4D9A-84AE-1D8FE229AAC4}" dt="2023-01-25T01:42:08.829" v="7632" actId="14100"/>
          <ac:spMkLst>
            <pc:docMk/>
            <pc:sldMk cId="823456626" sldId="2611"/>
            <ac:spMk id="66" creationId="{D2A8DFC7-27D0-2248-2089-0502807F476A}"/>
          </ac:spMkLst>
        </pc:spChg>
      </pc:sldChg>
      <pc:sldChg chg="modSp add mod">
        <pc:chgData name="Aurelien Domont" userId="6da7715ce44349b3" providerId="LiveId" clId="{7CD043B0-6B74-4D9A-84AE-1D8FE229AAC4}" dt="2023-01-25T03:39:56.186" v="7829" actId="207"/>
        <pc:sldMkLst>
          <pc:docMk/>
          <pc:sldMk cId="1203881852" sldId="2611"/>
        </pc:sldMkLst>
        <pc:spChg chg="mod">
          <ac:chgData name="Aurelien Domont" userId="6da7715ce44349b3" providerId="LiveId" clId="{7CD043B0-6B74-4D9A-84AE-1D8FE229AAC4}" dt="2023-01-25T03:39:56.186" v="7829" actId="207"/>
          <ac:spMkLst>
            <pc:docMk/>
            <pc:sldMk cId="1203881852" sldId="2611"/>
            <ac:spMk id="38" creationId="{439383D9-25CD-1FE7-1C6E-E98D4A6F6CEF}"/>
          </ac:spMkLst>
        </pc:spChg>
      </pc:sldChg>
      <pc:sldChg chg="modSp add mod">
        <pc:chgData name="Aurelien Domont" userId="6da7715ce44349b3" providerId="LiveId" clId="{7CD043B0-6B74-4D9A-84AE-1D8FE229AAC4}" dt="2023-01-25T01:45:30.943" v="7687" actId="14100"/>
        <pc:sldMkLst>
          <pc:docMk/>
          <pc:sldMk cId="699144254" sldId="2612"/>
        </pc:sldMkLst>
        <pc:spChg chg="mod">
          <ac:chgData name="Aurelien Domont" userId="6da7715ce44349b3" providerId="LiveId" clId="{7CD043B0-6B74-4D9A-84AE-1D8FE229AAC4}" dt="2023-01-25T01:45:30.943" v="7687" actId="14100"/>
          <ac:spMkLst>
            <pc:docMk/>
            <pc:sldMk cId="699144254" sldId="2612"/>
            <ac:spMk id="66" creationId="{D2A8DFC7-27D0-2248-2089-0502807F476A}"/>
          </ac:spMkLst>
        </pc:spChg>
      </pc:sldChg>
      <pc:sldChg chg="delSp modSp add mod">
        <pc:chgData name="Aurelien Domont" userId="6da7715ce44349b3" providerId="LiveId" clId="{7CD043B0-6B74-4D9A-84AE-1D8FE229AAC4}" dt="2023-01-25T01:47:14.442" v="7721" actId="478"/>
        <pc:sldMkLst>
          <pc:docMk/>
          <pc:sldMk cId="950384843" sldId="2613"/>
        </pc:sldMkLst>
        <pc:spChg chg="del">
          <ac:chgData name="Aurelien Domont" userId="6da7715ce44349b3" providerId="LiveId" clId="{7CD043B0-6B74-4D9A-84AE-1D8FE229AAC4}" dt="2023-01-25T01:47:12.263" v="7720" actId="478"/>
          <ac:spMkLst>
            <pc:docMk/>
            <pc:sldMk cId="950384843" sldId="2613"/>
            <ac:spMk id="8" creationId="{13A6DBCB-C42F-B229-17FE-D02925B70835}"/>
          </ac:spMkLst>
        </pc:spChg>
        <pc:spChg chg="del">
          <ac:chgData name="Aurelien Domont" userId="6da7715ce44349b3" providerId="LiveId" clId="{7CD043B0-6B74-4D9A-84AE-1D8FE229AAC4}" dt="2023-01-25T01:47:12.263" v="7720" actId="478"/>
          <ac:spMkLst>
            <pc:docMk/>
            <pc:sldMk cId="950384843" sldId="2613"/>
            <ac:spMk id="9" creationId="{DB384705-5919-E1CA-C580-27EDC02B6868}"/>
          </ac:spMkLst>
        </pc:spChg>
        <pc:spChg chg="del">
          <ac:chgData name="Aurelien Domont" userId="6da7715ce44349b3" providerId="LiveId" clId="{7CD043B0-6B74-4D9A-84AE-1D8FE229AAC4}" dt="2023-01-25T01:47:12.263" v="7720" actId="478"/>
          <ac:spMkLst>
            <pc:docMk/>
            <pc:sldMk cId="950384843" sldId="2613"/>
            <ac:spMk id="11" creationId="{857D3225-6E1B-128F-3967-1902EFD2488A}"/>
          </ac:spMkLst>
        </pc:spChg>
        <pc:spChg chg="del">
          <ac:chgData name="Aurelien Domont" userId="6da7715ce44349b3" providerId="LiveId" clId="{7CD043B0-6B74-4D9A-84AE-1D8FE229AAC4}" dt="2023-01-25T01:47:12.263" v="7720" actId="478"/>
          <ac:spMkLst>
            <pc:docMk/>
            <pc:sldMk cId="950384843" sldId="2613"/>
            <ac:spMk id="14" creationId="{26CBF222-8884-175D-CD45-9D256C962366}"/>
          </ac:spMkLst>
        </pc:spChg>
        <pc:spChg chg="del">
          <ac:chgData name="Aurelien Domont" userId="6da7715ce44349b3" providerId="LiveId" clId="{7CD043B0-6B74-4D9A-84AE-1D8FE229AAC4}" dt="2023-01-25T01:47:12.263" v="7720" actId="478"/>
          <ac:spMkLst>
            <pc:docMk/>
            <pc:sldMk cId="950384843" sldId="2613"/>
            <ac:spMk id="15" creationId="{F5870C62-82E3-B029-5642-4C1ABC063083}"/>
          </ac:spMkLst>
        </pc:spChg>
        <pc:spChg chg="mod">
          <ac:chgData name="Aurelien Domont" userId="6da7715ce44349b3" providerId="LiveId" clId="{7CD043B0-6B74-4D9A-84AE-1D8FE229AAC4}" dt="2023-01-25T01:46:38.873" v="7702" actId="6549"/>
          <ac:spMkLst>
            <pc:docMk/>
            <pc:sldMk cId="950384843" sldId="2613"/>
            <ac:spMk id="16" creationId="{6C2BB713-9637-4B9B-938F-E9768876782A}"/>
          </ac:spMkLst>
        </pc:spChg>
        <pc:spChg chg="del">
          <ac:chgData name="Aurelien Domont" userId="6da7715ce44349b3" providerId="LiveId" clId="{7CD043B0-6B74-4D9A-84AE-1D8FE229AAC4}" dt="2023-01-25T01:47:12.263" v="7720" actId="478"/>
          <ac:spMkLst>
            <pc:docMk/>
            <pc:sldMk cId="950384843" sldId="2613"/>
            <ac:spMk id="17" creationId="{E932874B-6481-E66C-7162-E0118663A724}"/>
          </ac:spMkLst>
        </pc:spChg>
        <pc:spChg chg="del">
          <ac:chgData name="Aurelien Domont" userId="6da7715ce44349b3" providerId="LiveId" clId="{7CD043B0-6B74-4D9A-84AE-1D8FE229AAC4}" dt="2023-01-25T01:47:14.442" v="7721" actId="478"/>
          <ac:spMkLst>
            <pc:docMk/>
            <pc:sldMk cId="950384843" sldId="2613"/>
            <ac:spMk id="18" creationId="{A766C355-E442-BDB7-AC73-BFF4CCA3F0D9}"/>
          </ac:spMkLst>
        </pc:spChg>
        <pc:spChg chg="del">
          <ac:chgData name="Aurelien Domont" userId="6da7715ce44349b3" providerId="LiveId" clId="{7CD043B0-6B74-4D9A-84AE-1D8FE229AAC4}" dt="2023-01-25T01:47:09.408" v="7719" actId="478"/>
          <ac:spMkLst>
            <pc:docMk/>
            <pc:sldMk cId="950384843" sldId="2613"/>
            <ac:spMk id="19" creationId="{683FE2CD-1D5E-7A86-4F94-3A4019209C1F}"/>
          </ac:spMkLst>
        </pc:spChg>
        <pc:spChg chg="del">
          <ac:chgData name="Aurelien Domont" userId="6da7715ce44349b3" providerId="LiveId" clId="{7CD043B0-6B74-4D9A-84AE-1D8FE229AAC4}" dt="2023-01-25T01:47:12.263" v="7720" actId="478"/>
          <ac:spMkLst>
            <pc:docMk/>
            <pc:sldMk cId="950384843" sldId="2613"/>
            <ac:spMk id="22" creationId="{4D90C436-0C39-975C-CD57-190535908880}"/>
          </ac:spMkLst>
        </pc:spChg>
        <pc:spChg chg="del">
          <ac:chgData name="Aurelien Domont" userId="6da7715ce44349b3" providerId="LiveId" clId="{7CD043B0-6B74-4D9A-84AE-1D8FE229AAC4}" dt="2023-01-25T01:47:12.263" v="7720" actId="478"/>
          <ac:spMkLst>
            <pc:docMk/>
            <pc:sldMk cId="950384843" sldId="2613"/>
            <ac:spMk id="23" creationId="{BBBF1FAA-071B-8EFB-027D-B19AF83662BE}"/>
          </ac:spMkLst>
        </pc:spChg>
        <pc:spChg chg="del">
          <ac:chgData name="Aurelien Domont" userId="6da7715ce44349b3" providerId="LiveId" clId="{7CD043B0-6B74-4D9A-84AE-1D8FE229AAC4}" dt="2023-01-25T01:47:12.263" v="7720" actId="478"/>
          <ac:spMkLst>
            <pc:docMk/>
            <pc:sldMk cId="950384843" sldId="2613"/>
            <ac:spMk id="24" creationId="{2EEB31C6-E4EF-107C-22DF-B32B1CF1D727}"/>
          </ac:spMkLst>
        </pc:spChg>
        <pc:spChg chg="del">
          <ac:chgData name="Aurelien Domont" userId="6da7715ce44349b3" providerId="LiveId" clId="{7CD043B0-6B74-4D9A-84AE-1D8FE229AAC4}" dt="2023-01-25T01:47:12.263" v="7720" actId="478"/>
          <ac:spMkLst>
            <pc:docMk/>
            <pc:sldMk cId="950384843" sldId="2613"/>
            <ac:spMk id="25" creationId="{A6335613-6525-986E-6249-BED2A22A1D76}"/>
          </ac:spMkLst>
        </pc:spChg>
        <pc:spChg chg="del">
          <ac:chgData name="Aurelien Domont" userId="6da7715ce44349b3" providerId="LiveId" clId="{7CD043B0-6B74-4D9A-84AE-1D8FE229AAC4}" dt="2023-01-25T01:47:12.263" v="7720" actId="478"/>
          <ac:spMkLst>
            <pc:docMk/>
            <pc:sldMk cId="950384843" sldId="2613"/>
            <ac:spMk id="26" creationId="{954E2405-4063-3265-490E-679F6328ACC2}"/>
          </ac:spMkLst>
        </pc:spChg>
        <pc:spChg chg="del">
          <ac:chgData name="Aurelien Domont" userId="6da7715ce44349b3" providerId="LiveId" clId="{7CD043B0-6B74-4D9A-84AE-1D8FE229AAC4}" dt="2023-01-25T01:47:12.263" v="7720" actId="478"/>
          <ac:spMkLst>
            <pc:docMk/>
            <pc:sldMk cId="950384843" sldId="2613"/>
            <ac:spMk id="27" creationId="{7D0E4E9C-1BCA-9A2C-D391-B34472133880}"/>
          </ac:spMkLst>
        </pc:spChg>
        <pc:spChg chg="del">
          <ac:chgData name="Aurelien Domont" userId="6da7715ce44349b3" providerId="LiveId" clId="{7CD043B0-6B74-4D9A-84AE-1D8FE229AAC4}" dt="2023-01-25T01:47:14.442" v="7721" actId="478"/>
          <ac:spMkLst>
            <pc:docMk/>
            <pc:sldMk cId="950384843" sldId="2613"/>
            <ac:spMk id="28" creationId="{E22F3F39-AFBE-D287-2A64-E3EABF1D83A0}"/>
          </ac:spMkLst>
        </pc:spChg>
        <pc:spChg chg="del">
          <ac:chgData name="Aurelien Domont" userId="6da7715ce44349b3" providerId="LiveId" clId="{7CD043B0-6B74-4D9A-84AE-1D8FE229AAC4}" dt="2023-01-25T01:47:14.442" v="7721" actId="478"/>
          <ac:spMkLst>
            <pc:docMk/>
            <pc:sldMk cId="950384843" sldId="2613"/>
            <ac:spMk id="29" creationId="{44FA5AB6-CF64-8808-C090-A8E511397592}"/>
          </ac:spMkLst>
        </pc:spChg>
        <pc:spChg chg="del">
          <ac:chgData name="Aurelien Domont" userId="6da7715ce44349b3" providerId="LiveId" clId="{7CD043B0-6B74-4D9A-84AE-1D8FE229AAC4}" dt="2023-01-25T01:47:14.442" v="7721" actId="478"/>
          <ac:spMkLst>
            <pc:docMk/>
            <pc:sldMk cId="950384843" sldId="2613"/>
            <ac:spMk id="30" creationId="{61E30337-BDFD-1097-E720-0FB6555FE99C}"/>
          </ac:spMkLst>
        </pc:spChg>
        <pc:spChg chg="del">
          <ac:chgData name="Aurelien Domont" userId="6da7715ce44349b3" providerId="LiveId" clId="{7CD043B0-6B74-4D9A-84AE-1D8FE229AAC4}" dt="2023-01-25T01:47:14.442" v="7721" actId="478"/>
          <ac:spMkLst>
            <pc:docMk/>
            <pc:sldMk cId="950384843" sldId="2613"/>
            <ac:spMk id="32" creationId="{2266FD37-6505-8EC1-1718-4988AD8E0F04}"/>
          </ac:spMkLst>
        </pc:spChg>
        <pc:spChg chg="del">
          <ac:chgData name="Aurelien Domont" userId="6da7715ce44349b3" providerId="LiveId" clId="{7CD043B0-6B74-4D9A-84AE-1D8FE229AAC4}" dt="2023-01-25T01:47:14.442" v="7721" actId="478"/>
          <ac:spMkLst>
            <pc:docMk/>
            <pc:sldMk cId="950384843" sldId="2613"/>
            <ac:spMk id="33" creationId="{A30EF7F6-A748-C695-107A-42B2295213B7}"/>
          </ac:spMkLst>
        </pc:spChg>
        <pc:spChg chg="del">
          <ac:chgData name="Aurelien Domont" userId="6da7715ce44349b3" providerId="LiveId" clId="{7CD043B0-6B74-4D9A-84AE-1D8FE229AAC4}" dt="2023-01-25T01:47:14.442" v="7721" actId="478"/>
          <ac:spMkLst>
            <pc:docMk/>
            <pc:sldMk cId="950384843" sldId="2613"/>
            <ac:spMk id="34" creationId="{1746E22F-176B-03C9-50C8-C9254D6618FA}"/>
          </ac:spMkLst>
        </pc:spChg>
        <pc:spChg chg="del">
          <ac:chgData name="Aurelien Domont" userId="6da7715ce44349b3" providerId="LiveId" clId="{7CD043B0-6B74-4D9A-84AE-1D8FE229AAC4}" dt="2023-01-25T01:47:07.319" v="7718" actId="478"/>
          <ac:spMkLst>
            <pc:docMk/>
            <pc:sldMk cId="950384843" sldId="2613"/>
            <ac:spMk id="36" creationId="{CD2BDADE-9575-5538-BA27-2AF03A21DEC9}"/>
          </ac:spMkLst>
        </pc:spChg>
        <pc:spChg chg="del">
          <ac:chgData name="Aurelien Domont" userId="6da7715ce44349b3" providerId="LiveId" clId="{7CD043B0-6B74-4D9A-84AE-1D8FE229AAC4}" dt="2023-01-25T01:47:07.319" v="7718" actId="478"/>
          <ac:spMkLst>
            <pc:docMk/>
            <pc:sldMk cId="950384843" sldId="2613"/>
            <ac:spMk id="37" creationId="{99B66B4A-1476-D359-A181-EA41C80A4CBC}"/>
          </ac:spMkLst>
        </pc:spChg>
        <pc:spChg chg="del">
          <ac:chgData name="Aurelien Domont" userId="6da7715ce44349b3" providerId="LiveId" clId="{7CD043B0-6B74-4D9A-84AE-1D8FE229AAC4}" dt="2023-01-25T01:47:12.263" v="7720" actId="478"/>
          <ac:spMkLst>
            <pc:docMk/>
            <pc:sldMk cId="950384843" sldId="2613"/>
            <ac:spMk id="38" creationId="{7DFE3EAC-9160-907D-F27D-0E2309EB0476}"/>
          </ac:spMkLst>
        </pc:spChg>
        <pc:spChg chg="del">
          <ac:chgData name="Aurelien Domont" userId="6da7715ce44349b3" providerId="LiveId" clId="{7CD043B0-6B74-4D9A-84AE-1D8FE229AAC4}" dt="2023-01-25T01:47:07.319" v="7718" actId="478"/>
          <ac:spMkLst>
            <pc:docMk/>
            <pc:sldMk cId="950384843" sldId="2613"/>
            <ac:spMk id="40" creationId="{4D87EC78-3C51-667E-6301-BC7F4FE57040}"/>
          </ac:spMkLst>
        </pc:spChg>
        <pc:spChg chg="del">
          <ac:chgData name="Aurelien Domont" userId="6da7715ce44349b3" providerId="LiveId" clId="{7CD043B0-6B74-4D9A-84AE-1D8FE229AAC4}" dt="2023-01-25T01:47:05.736" v="7717" actId="478"/>
          <ac:spMkLst>
            <pc:docMk/>
            <pc:sldMk cId="950384843" sldId="2613"/>
            <ac:spMk id="41" creationId="{4D0E4771-44C7-20D1-0C7E-B1B12E30B0CC}"/>
          </ac:spMkLst>
        </pc:spChg>
        <pc:spChg chg="del">
          <ac:chgData name="Aurelien Domont" userId="6da7715ce44349b3" providerId="LiveId" clId="{7CD043B0-6B74-4D9A-84AE-1D8FE229AAC4}" dt="2023-01-25T01:47:07.319" v="7718" actId="478"/>
          <ac:spMkLst>
            <pc:docMk/>
            <pc:sldMk cId="950384843" sldId="2613"/>
            <ac:spMk id="42" creationId="{D874BBB3-362C-0BF4-3108-6565798365B9}"/>
          </ac:spMkLst>
        </pc:spChg>
      </pc:sldChg>
      <pc:sldChg chg="modSp add mod">
        <pc:chgData name="Aurelien Domont" userId="6da7715ce44349b3" providerId="LiveId" clId="{7CD043B0-6B74-4D9A-84AE-1D8FE229AAC4}" dt="2023-01-25T01:47:33.935" v="7722" actId="6549"/>
        <pc:sldMkLst>
          <pc:docMk/>
          <pc:sldMk cId="4093862865" sldId="2614"/>
        </pc:sldMkLst>
        <pc:spChg chg="mod">
          <ac:chgData name="Aurelien Domont" userId="6da7715ce44349b3" providerId="LiveId" clId="{7CD043B0-6B74-4D9A-84AE-1D8FE229AAC4}" dt="2023-01-25T01:46:52.812" v="7716" actId="313"/>
          <ac:spMkLst>
            <pc:docMk/>
            <pc:sldMk cId="4093862865" sldId="2614"/>
            <ac:spMk id="16" creationId="{6C2BB713-9637-4B9B-938F-E9768876782A}"/>
          </ac:spMkLst>
        </pc:spChg>
        <pc:spChg chg="mod">
          <ac:chgData name="Aurelien Domont" userId="6da7715ce44349b3" providerId="LiveId" clId="{7CD043B0-6B74-4D9A-84AE-1D8FE229AAC4}" dt="2023-01-25T01:47:33.935" v="7722" actId="6549"/>
          <ac:spMkLst>
            <pc:docMk/>
            <pc:sldMk cId="4093862865" sldId="2614"/>
            <ac:spMk id="19" creationId="{683FE2CD-1D5E-7A86-4F94-3A4019209C1F}"/>
          </ac:spMkLst>
        </pc:spChg>
      </pc:sldChg>
      <pc:sldChg chg="addSp delSp modSp add mod">
        <pc:chgData name="Aurelien Domont" userId="6da7715ce44349b3" providerId="LiveId" clId="{7CD043B0-6B74-4D9A-84AE-1D8FE229AAC4}" dt="2023-01-25T03:40:11.684" v="7830" actId="207"/>
        <pc:sldMkLst>
          <pc:docMk/>
          <pc:sldMk cId="271808611" sldId="2615"/>
        </pc:sldMkLst>
        <pc:spChg chg="add del mod">
          <ac:chgData name="Aurelien Domont" userId="6da7715ce44349b3" providerId="LiveId" clId="{7CD043B0-6B74-4D9A-84AE-1D8FE229AAC4}" dt="2023-01-25T03:38:18.881" v="7760" actId="478"/>
          <ac:spMkLst>
            <pc:docMk/>
            <pc:sldMk cId="271808611" sldId="2615"/>
            <ac:spMk id="4" creationId="{C812AEF3-63A2-02DC-8B6C-7797F1476133}"/>
          </ac:spMkLst>
        </pc:spChg>
        <pc:spChg chg="mod">
          <ac:chgData name="Aurelien Domont" userId="6da7715ce44349b3" providerId="LiveId" clId="{7CD043B0-6B74-4D9A-84AE-1D8FE229AAC4}" dt="2023-01-25T03:40:11.684" v="7830" actId="207"/>
          <ac:spMkLst>
            <pc:docMk/>
            <pc:sldMk cId="271808611" sldId="2615"/>
            <ac:spMk id="38" creationId="{439383D9-25CD-1FE7-1C6E-E98D4A6F6CEF}"/>
          </ac:spMkLst>
        </pc:spChg>
        <pc:spChg chg="mod">
          <ac:chgData name="Aurelien Domont" userId="6da7715ce44349b3" providerId="LiveId" clId="{7CD043B0-6B74-4D9A-84AE-1D8FE229AAC4}" dt="2023-01-25T01:48:40.706" v="7756" actId="14100"/>
          <ac:spMkLst>
            <pc:docMk/>
            <pc:sldMk cId="271808611" sldId="2615"/>
            <ac:spMk id="66" creationId="{D2A8DFC7-27D0-2248-2089-0502807F476A}"/>
          </ac:spMkLst>
        </pc:spChg>
      </pc:sldChg>
      <pc:sldChg chg="modSp add mod">
        <pc:chgData name="Aurelien Domont" userId="6da7715ce44349b3" providerId="LiveId" clId="{7CD043B0-6B74-4D9A-84AE-1D8FE229AAC4}" dt="2023-01-25T03:40:15.568" v="7831" actId="207"/>
        <pc:sldMkLst>
          <pc:docMk/>
          <pc:sldMk cId="4216206616" sldId="2616"/>
        </pc:sldMkLst>
        <pc:spChg chg="mod">
          <ac:chgData name="Aurelien Domont" userId="6da7715ce44349b3" providerId="LiveId" clId="{7CD043B0-6B74-4D9A-84AE-1D8FE229AAC4}" dt="2023-01-25T03:38:51.629" v="7828" actId="313"/>
          <ac:spMkLst>
            <pc:docMk/>
            <pc:sldMk cId="4216206616" sldId="2616"/>
            <ac:spMk id="4" creationId="{C812AEF3-63A2-02DC-8B6C-7797F1476133}"/>
          </ac:spMkLst>
        </pc:spChg>
        <pc:spChg chg="mod">
          <ac:chgData name="Aurelien Domont" userId="6da7715ce44349b3" providerId="LiveId" clId="{7CD043B0-6B74-4D9A-84AE-1D8FE229AAC4}" dt="2023-01-25T03:40:15.568" v="7831" actId="207"/>
          <ac:spMkLst>
            <pc:docMk/>
            <pc:sldMk cId="4216206616" sldId="2616"/>
            <ac:spMk id="38" creationId="{439383D9-25CD-1FE7-1C6E-E98D4A6F6CEF}"/>
          </ac:spMkLst>
        </pc:spChg>
      </pc:sldChg>
      <pc:sldChg chg="modSp add mod">
        <pc:chgData name="Aurelien Domont" userId="6da7715ce44349b3" providerId="LiveId" clId="{7CD043B0-6B74-4D9A-84AE-1D8FE229AAC4}" dt="2023-01-25T03:40:43.951" v="7851" actId="1035"/>
        <pc:sldMkLst>
          <pc:docMk/>
          <pc:sldMk cId="521784118" sldId="2617"/>
        </pc:sldMkLst>
        <pc:spChg chg="mod">
          <ac:chgData name="Aurelien Domont" userId="6da7715ce44349b3" providerId="LiveId" clId="{7CD043B0-6B74-4D9A-84AE-1D8FE229AAC4}" dt="2023-01-25T03:40:43.951" v="7851" actId="1035"/>
          <ac:spMkLst>
            <pc:docMk/>
            <pc:sldMk cId="521784118" sldId="2617"/>
            <ac:spMk id="66" creationId="{D2A8DFC7-27D0-2248-2089-0502807F476A}"/>
          </ac:spMkLst>
        </pc:spChg>
      </pc:sldChg>
      <pc:sldChg chg="modSp add mod">
        <pc:chgData name="Aurelien Domont" userId="6da7715ce44349b3" providerId="LiveId" clId="{7CD043B0-6B74-4D9A-84AE-1D8FE229AAC4}" dt="2023-01-25T03:44:20.426" v="7864" actId="20577"/>
        <pc:sldMkLst>
          <pc:docMk/>
          <pc:sldMk cId="883288700" sldId="2618"/>
        </pc:sldMkLst>
        <pc:spChg chg="mod">
          <ac:chgData name="Aurelien Domont" userId="6da7715ce44349b3" providerId="LiveId" clId="{7CD043B0-6B74-4D9A-84AE-1D8FE229AAC4}" dt="2023-01-25T03:44:20.426" v="7864" actId="20577"/>
          <ac:spMkLst>
            <pc:docMk/>
            <pc:sldMk cId="883288700" sldId="2618"/>
            <ac:spMk id="4" creationId="{471FDD12-2524-D2C4-61FC-BBD6D7EE5522}"/>
          </ac:spMkLst>
        </pc:spChg>
        <pc:spChg chg="mod">
          <ac:chgData name="Aurelien Domont" userId="6da7715ce44349b3" providerId="LiveId" clId="{7CD043B0-6B74-4D9A-84AE-1D8FE229AAC4}" dt="2023-01-25T03:42:14.156" v="7856" actId="27636"/>
          <ac:spMkLst>
            <pc:docMk/>
            <pc:sldMk cId="883288700" sldId="2618"/>
            <ac:spMk id="16" creationId="{6C2BB713-9637-4B9B-938F-E9768876782A}"/>
          </ac:spMkLst>
        </pc:spChg>
      </pc:sldChg>
      <pc:sldChg chg="modSp add mod">
        <pc:chgData name="Aurelien Domont" userId="6da7715ce44349b3" providerId="LiveId" clId="{7CD043B0-6B74-4D9A-84AE-1D8FE229AAC4}" dt="2023-01-25T03:47:46.491" v="7905" actId="1035"/>
        <pc:sldMkLst>
          <pc:docMk/>
          <pc:sldMk cId="1477443042" sldId="2619"/>
        </pc:sldMkLst>
        <pc:spChg chg="mod">
          <ac:chgData name="Aurelien Domont" userId="6da7715ce44349b3" providerId="LiveId" clId="{7CD043B0-6B74-4D9A-84AE-1D8FE229AAC4}" dt="2023-01-25T03:47:46.491" v="7905" actId="1035"/>
          <ac:spMkLst>
            <pc:docMk/>
            <pc:sldMk cId="1477443042" sldId="2619"/>
            <ac:spMk id="4" creationId="{471FDD12-2524-D2C4-61FC-BBD6D7EE5522}"/>
          </ac:spMkLst>
        </pc:spChg>
        <pc:spChg chg="mod">
          <ac:chgData name="Aurelien Domont" userId="6da7715ce44349b3" providerId="LiveId" clId="{7CD043B0-6B74-4D9A-84AE-1D8FE229AAC4}" dt="2023-01-25T03:46:16.455" v="7895" actId="113"/>
          <ac:spMkLst>
            <pc:docMk/>
            <pc:sldMk cId="1477443042" sldId="2619"/>
            <ac:spMk id="16" creationId="{6C2BB713-9637-4B9B-938F-E9768876782A}"/>
          </ac:spMkLst>
        </pc:spChg>
      </pc:sldChg>
      <pc:sldChg chg="modSp add mod">
        <pc:chgData name="Aurelien Domont" userId="6da7715ce44349b3" providerId="LiveId" clId="{7CD043B0-6B74-4D9A-84AE-1D8FE229AAC4}" dt="2023-01-25T03:48:04.850" v="7920" actId="1036"/>
        <pc:sldMkLst>
          <pc:docMk/>
          <pc:sldMk cId="3090989609" sldId="2620"/>
        </pc:sldMkLst>
        <pc:spChg chg="mod">
          <ac:chgData name="Aurelien Domont" userId="6da7715ce44349b3" providerId="LiveId" clId="{7CD043B0-6B74-4D9A-84AE-1D8FE229AAC4}" dt="2023-01-25T03:48:04.850" v="7920" actId="1036"/>
          <ac:spMkLst>
            <pc:docMk/>
            <pc:sldMk cId="3090989609" sldId="2620"/>
            <ac:spMk id="66" creationId="{D2A8DFC7-27D0-2248-2089-0502807F476A}"/>
          </ac:spMkLst>
        </pc:spChg>
      </pc:sldChg>
      <pc:sldChg chg="modSp add mod">
        <pc:chgData name="Aurelien Domont" userId="6da7715ce44349b3" providerId="LiveId" clId="{7CD043B0-6B74-4D9A-84AE-1D8FE229AAC4}" dt="2023-01-25T03:49:42.077" v="7945" actId="20577"/>
        <pc:sldMkLst>
          <pc:docMk/>
          <pc:sldMk cId="145987337" sldId="2621"/>
        </pc:sldMkLst>
        <pc:spChg chg="mod">
          <ac:chgData name="Aurelien Domont" userId="6da7715ce44349b3" providerId="LiveId" clId="{7CD043B0-6B74-4D9A-84AE-1D8FE229AAC4}" dt="2023-01-25T03:49:42.077" v="7945" actId="20577"/>
          <ac:spMkLst>
            <pc:docMk/>
            <pc:sldMk cId="145987337" sldId="2621"/>
            <ac:spMk id="4" creationId="{471FDD12-2524-D2C4-61FC-BBD6D7EE5522}"/>
          </ac:spMkLst>
        </pc:spChg>
        <pc:spChg chg="mod">
          <ac:chgData name="Aurelien Domont" userId="6da7715ce44349b3" providerId="LiveId" clId="{7CD043B0-6B74-4D9A-84AE-1D8FE229AAC4}" dt="2023-01-25T03:48:17.092" v="7928" actId="6549"/>
          <ac:spMkLst>
            <pc:docMk/>
            <pc:sldMk cId="145987337" sldId="2621"/>
            <ac:spMk id="16" creationId="{6C2BB713-9637-4B9B-938F-E9768876782A}"/>
          </ac:spMkLst>
        </pc:spChg>
      </pc:sldChg>
      <pc:sldChg chg="modSp add mod">
        <pc:chgData name="Aurelien Domont" userId="6da7715ce44349b3" providerId="LiveId" clId="{7CD043B0-6B74-4D9A-84AE-1D8FE229AAC4}" dt="2023-01-25T03:53:31.070" v="7951" actId="255"/>
        <pc:sldMkLst>
          <pc:docMk/>
          <pc:sldMk cId="930751640" sldId="2622"/>
        </pc:sldMkLst>
        <pc:spChg chg="mod">
          <ac:chgData name="Aurelien Domont" userId="6da7715ce44349b3" providerId="LiveId" clId="{7CD043B0-6B74-4D9A-84AE-1D8FE229AAC4}" dt="2023-01-25T03:53:31.070" v="7951" actId="255"/>
          <ac:spMkLst>
            <pc:docMk/>
            <pc:sldMk cId="930751640" sldId="2622"/>
            <ac:spMk id="4" creationId="{471FDD12-2524-D2C4-61FC-BBD6D7EE5522}"/>
          </ac:spMkLst>
        </pc:spChg>
        <pc:spChg chg="mod">
          <ac:chgData name="Aurelien Domont" userId="6da7715ce44349b3" providerId="LiveId" clId="{7CD043B0-6B74-4D9A-84AE-1D8FE229AAC4}" dt="2023-01-25T03:48:25.933" v="7938" actId="20577"/>
          <ac:spMkLst>
            <pc:docMk/>
            <pc:sldMk cId="930751640" sldId="2622"/>
            <ac:spMk id="16" creationId="{6C2BB713-9637-4B9B-938F-E9768876782A}"/>
          </ac:spMkLst>
        </pc:spChg>
      </pc:sldChg>
      <pc:sldChg chg="addSp delSp modSp add mod ord">
        <pc:chgData name="Aurelien Domont" userId="6da7715ce44349b3" providerId="LiveId" clId="{7CD043B0-6B74-4D9A-84AE-1D8FE229AAC4}" dt="2023-01-25T03:59:01.868" v="7982"/>
        <pc:sldMkLst>
          <pc:docMk/>
          <pc:sldMk cId="647264979" sldId="2623"/>
        </pc:sldMkLst>
        <pc:spChg chg="add del mod ord">
          <ac:chgData name="Aurelien Domont" userId="6da7715ce44349b3" providerId="LiveId" clId="{7CD043B0-6B74-4D9A-84AE-1D8FE229AAC4}" dt="2023-01-25T03:58:39.973" v="7980" actId="478"/>
          <ac:spMkLst>
            <pc:docMk/>
            <pc:sldMk cId="647264979" sldId="2623"/>
            <ac:spMk id="4" creationId="{AD6A28A7-DD6A-FF12-4C07-5D8C55339D0C}"/>
          </ac:spMkLst>
        </pc:spChg>
        <pc:spChg chg="mod">
          <ac:chgData name="Aurelien Domont" userId="6da7715ce44349b3" providerId="LiveId" clId="{7CD043B0-6B74-4D9A-84AE-1D8FE229AAC4}" dt="2023-01-25T03:53:56.715" v="7954" actId="207"/>
          <ac:spMkLst>
            <pc:docMk/>
            <pc:sldMk cId="647264979" sldId="2623"/>
            <ac:spMk id="39" creationId="{58E523E7-77EB-DDEE-1729-E95DBA068009}"/>
          </ac:spMkLst>
        </pc:spChg>
        <pc:spChg chg="mod">
          <ac:chgData name="Aurelien Domont" userId="6da7715ce44349b3" providerId="LiveId" clId="{7CD043B0-6B74-4D9A-84AE-1D8FE229AAC4}" dt="2023-01-25T03:54:00.772" v="7955" actId="207"/>
          <ac:spMkLst>
            <pc:docMk/>
            <pc:sldMk cId="647264979" sldId="2623"/>
            <ac:spMk id="41" creationId="{37E5E3B0-C14B-75FD-FAA8-E8B4173EF925}"/>
          </ac:spMkLst>
        </pc:spChg>
        <pc:spChg chg="mod">
          <ac:chgData name="Aurelien Domont" userId="6da7715ce44349b3" providerId="LiveId" clId="{7CD043B0-6B74-4D9A-84AE-1D8FE229AAC4}" dt="2023-01-25T03:58:38.106" v="7979" actId="1035"/>
          <ac:spMkLst>
            <pc:docMk/>
            <pc:sldMk cId="647264979" sldId="2623"/>
            <ac:spMk id="66" creationId="{D2A8DFC7-27D0-2248-2089-0502807F476A}"/>
          </ac:spMkLst>
        </pc:spChg>
      </pc:sldChg>
      <pc:sldChg chg="delSp add mod ord">
        <pc:chgData name="Aurelien Domont" userId="6da7715ce44349b3" providerId="LiveId" clId="{7CD043B0-6B74-4D9A-84AE-1D8FE229AAC4}" dt="2023-01-25T03:59:05.080" v="7985" actId="478"/>
        <pc:sldMkLst>
          <pc:docMk/>
          <pc:sldMk cId="1875087816" sldId="2624"/>
        </pc:sldMkLst>
        <pc:spChg chg="del">
          <ac:chgData name="Aurelien Domont" userId="6da7715ce44349b3" providerId="LiveId" clId="{7CD043B0-6B74-4D9A-84AE-1D8FE229AAC4}" dt="2023-01-25T03:59:05.080" v="7985" actId="478"/>
          <ac:spMkLst>
            <pc:docMk/>
            <pc:sldMk cId="1875087816" sldId="2624"/>
            <ac:spMk id="66" creationId="{D2A8DFC7-27D0-2248-2089-0502807F476A}"/>
          </ac:spMkLst>
        </pc:spChg>
      </pc:sldChg>
      <pc:sldChg chg="modSp add mod">
        <pc:chgData name="Aurelien Domont" userId="6da7715ce44349b3" providerId="LiveId" clId="{7CD043B0-6B74-4D9A-84AE-1D8FE229AAC4}" dt="2023-01-25T04:10:37.363" v="8065" actId="20577"/>
        <pc:sldMkLst>
          <pc:docMk/>
          <pc:sldMk cId="2288615205" sldId="2625"/>
        </pc:sldMkLst>
        <pc:spChg chg="mod">
          <ac:chgData name="Aurelien Domont" userId="6da7715ce44349b3" providerId="LiveId" clId="{7CD043B0-6B74-4D9A-84AE-1D8FE229AAC4}" dt="2023-01-25T04:10:37.363" v="8065" actId="20577"/>
          <ac:spMkLst>
            <pc:docMk/>
            <pc:sldMk cId="2288615205" sldId="2625"/>
            <ac:spMk id="4" creationId="{471FDD12-2524-D2C4-61FC-BBD6D7EE5522}"/>
          </ac:spMkLst>
        </pc:spChg>
        <pc:spChg chg="mod">
          <ac:chgData name="Aurelien Domont" userId="6da7715ce44349b3" providerId="LiveId" clId="{7CD043B0-6B74-4D9A-84AE-1D8FE229AAC4}" dt="2023-01-25T04:00:42.423" v="7999" actId="20577"/>
          <ac:spMkLst>
            <pc:docMk/>
            <pc:sldMk cId="2288615205" sldId="2625"/>
            <ac:spMk id="16" creationId="{6C2BB713-9637-4B9B-938F-E9768876782A}"/>
          </ac:spMkLst>
        </pc:spChg>
      </pc:sldChg>
      <pc:sldChg chg="addSp delSp modSp add del mod">
        <pc:chgData name="Aurelien Domont" userId="6da7715ce44349b3" providerId="LiveId" clId="{7CD043B0-6B74-4D9A-84AE-1D8FE229AAC4}" dt="2023-01-25T04:24:09.481" v="8376" actId="47"/>
        <pc:sldMkLst>
          <pc:docMk/>
          <pc:sldMk cId="2970965617" sldId="2626"/>
        </pc:sldMkLst>
        <pc:spChg chg="add del mod topLvl">
          <ac:chgData name="Aurelien Domont" userId="6da7715ce44349b3" providerId="LiveId" clId="{7CD043B0-6B74-4D9A-84AE-1D8FE229AAC4}" dt="2023-01-25T04:09:33.522" v="8028" actId="478"/>
          <ac:spMkLst>
            <pc:docMk/>
            <pc:sldMk cId="2970965617" sldId="2626"/>
            <ac:spMk id="2" creationId="{62633987-78BB-2265-D4CC-BC573116E120}"/>
          </ac:spMkLst>
        </pc:spChg>
        <pc:spChg chg="del mod">
          <ac:chgData name="Aurelien Domont" userId="6da7715ce44349b3" providerId="LiveId" clId="{7CD043B0-6B74-4D9A-84AE-1D8FE229AAC4}" dt="2023-01-25T04:07:23.221" v="8011" actId="478"/>
          <ac:spMkLst>
            <pc:docMk/>
            <pc:sldMk cId="2970965617" sldId="2626"/>
            <ac:spMk id="4" creationId="{471FDD12-2524-D2C4-61FC-BBD6D7EE5522}"/>
          </ac:spMkLst>
        </pc:spChg>
        <pc:spChg chg="add del mod topLvl">
          <ac:chgData name="Aurelien Domont" userId="6da7715ce44349b3" providerId="LiveId" clId="{7CD043B0-6B74-4D9A-84AE-1D8FE229AAC4}" dt="2023-01-25T04:09:33.522" v="8028" actId="478"/>
          <ac:spMkLst>
            <pc:docMk/>
            <pc:sldMk cId="2970965617" sldId="2626"/>
            <ac:spMk id="5" creationId="{290637DC-E6E8-C9CD-D7E7-148EDD61DB64}"/>
          </ac:spMkLst>
        </pc:spChg>
        <pc:spChg chg="add del mod topLvl">
          <ac:chgData name="Aurelien Domont" userId="6da7715ce44349b3" providerId="LiveId" clId="{7CD043B0-6B74-4D9A-84AE-1D8FE229AAC4}" dt="2023-01-25T04:09:33.522" v="8028" actId="478"/>
          <ac:spMkLst>
            <pc:docMk/>
            <pc:sldMk cId="2970965617" sldId="2626"/>
            <ac:spMk id="6" creationId="{A646A00A-21BA-5D18-FA53-F513513B8026}"/>
          </ac:spMkLst>
        </pc:spChg>
        <pc:spChg chg="add del mod topLvl">
          <ac:chgData name="Aurelien Domont" userId="6da7715ce44349b3" providerId="LiveId" clId="{7CD043B0-6B74-4D9A-84AE-1D8FE229AAC4}" dt="2023-01-25T04:09:33.522" v="8028" actId="478"/>
          <ac:spMkLst>
            <pc:docMk/>
            <pc:sldMk cId="2970965617" sldId="2626"/>
            <ac:spMk id="7" creationId="{1277C11B-ECD0-D205-1A99-40CCF25AFD54}"/>
          </ac:spMkLst>
        </pc:spChg>
        <pc:spChg chg="add mod topLvl">
          <ac:chgData name="Aurelien Domont" userId="6da7715ce44349b3" providerId="LiveId" clId="{7CD043B0-6B74-4D9A-84AE-1D8FE229AAC4}" dt="2023-01-25T04:23:06.182" v="8372" actId="14100"/>
          <ac:spMkLst>
            <pc:docMk/>
            <pc:sldMk cId="2970965617" sldId="2626"/>
            <ac:spMk id="8" creationId="{A33457AB-9F08-D8B5-5AEB-00FE15EA6B66}"/>
          </ac:spMkLst>
        </pc:spChg>
        <pc:spChg chg="add mod topLvl">
          <ac:chgData name="Aurelien Domont" userId="6da7715ce44349b3" providerId="LiveId" clId="{7CD043B0-6B74-4D9A-84AE-1D8FE229AAC4}" dt="2023-01-25T04:17:13.271" v="8292"/>
          <ac:spMkLst>
            <pc:docMk/>
            <pc:sldMk cId="2970965617" sldId="2626"/>
            <ac:spMk id="9" creationId="{DB3A0E10-E9F1-B0CC-A9A4-45C921965FF5}"/>
          </ac:spMkLst>
        </pc:spChg>
        <pc:spChg chg="add del mod topLvl">
          <ac:chgData name="Aurelien Domont" userId="6da7715ce44349b3" providerId="LiveId" clId="{7CD043B0-6B74-4D9A-84AE-1D8FE229AAC4}" dt="2023-01-25T04:09:33.522" v="8028" actId="478"/>
          <ac:spMkLst>
            <pc:docMk/>
            <pc:sldMk cId="2970965617" sldId="2626"/>
            <ac:spMk id="10" creationId="{B4D63EF2-8670-1699-877B-F6345C6C4492}"/>
          </ac:spMkLst>
        </pc:spChg>
        <pc:spChg chg="add del mod topLvl">
          <ac:chgData name="Aurelien Domont" userId="6da7715ce44349b3" providerId="LiveId" clId="{7CD043B0-6B74-4D9A-84AE-1D8FE229AAC4}" dt="2023-01-25T04:09:33.522" v="8028" actId="478"/>
          <ac:spMkLst>
            <pc:docMk/>
            <pc:sldMk cId="2970965617" sldId="2626"/>
            <ac:spMk id="11" creationId="{B6BF7F6A-ADD8-7243-3735-442897AE0637}"/>
          </ac:spMkLst>
        </pc:spChg>
        <pc:spChg chg="add del mod topLvl">
          <ac:chgData name="Aurelien Domont" userId="6da7715ce44349b3" providerId="LiveId" clId="{7CD043B0-6B74-4D9A-84AE-1D8FE229AAC4}" dt="2023-01-25T04:09:33.522" v="8028" actId="478"/>
          <ac:spMkLst>
            <pc:docMk/>
            <pc:sldMk cId="2970965617" sldId="2626"/>
            <ac:spMk id="12" creationId="{719F25E4-8A19-F318-EB37-5163D6DFDCE7}"/>
          </ac:spMkLst>
        </pc:spChg>
        <pc:spChg chg="mod">
          <ac:chgData name="Aurelien Domont" userId="6da7715ce44349b3" providerId="LiveId" clId="{7CD043B0-6B74-4D9A-84AE-1D8FE229AAC4}" dt="2023-01-25T04:16:19.996" v="8273" actId="20577"/>
          <ac:spMkLst>
            <pc:docMk/>
            <pc:sldMk cId="2970965617" sldId="2626"/>
            <ac:spMk id="16" creationId="{6C2BB713-9637-4B9B-938F-E9768876782A}"/>
          </ac:spMkLst>
        </pc:spChg>
        <pc:spChg chg="add del mod topLvl">
          <ac:chgData name="Aurelien Domont" userId="6da7715ce44349b3" providerId="LiveId" clId="{7CD043B0-6B74-4D9A-84AE-1D8FE229AAC4}" dt="2023-01-25T04:09:33.522" v="8028" actId="478"/>
          <ac:spMkLst>
            <pc:docMk/>
            <pc:sldMk cId="2970965617" sldId="2626"/>
            <ac:spMk id="23" creationId="{301775C3-8AD2-5512-4688-B4E97E499E92}"/>
          </ac:spMkLst>
        </pc:spChg>
        <pc:spChg chg="add mod">
          <ac:chgData name="Aurelien Domont" userId="6da7715ce44349b3" providerId="LiveId" clId="{7CD043B0-6B74-4D9A-84AE-1D8FE229AAC4}" dt="2023-01-25T04:22:41.045" v="8369" actId="14100"/>
          <ac:spMkLst>
            <pc:docMk/>
            <pc:sldMk cId="2970965617" sldId="2626"/>
            <ac:spMk id="25" creationId="{FA9C52EA-B905-7531-5F30-80BE2BC954CB}"/>
          </ac:spMkLst>
        </pc:spChg>
        <pc:spChg chg="add mod">
          <ac:chgData name="Aurelien Domont" userId="6da7715ce44349b3" providerId="LiveId" clId="{7CD043B0-6B74-4D9A-84AE-1D8FE229AAC4}" dt="2023-01-25T04:22:41.045" v="8369" actId="14100"/>
          <ac:spMkLst>
            <pc:docMk/>
            <pc:sldMk cId="2970965617" sldId="2626"/>
            <ac:spMk id="26" creationId="{A9E1070C-DEFD-4EE3-3A93-C1E8584394DA}"/>
          </ac:spMkLst>
        </pc:spChg>
        <pc:spChg chg="add mod">
          <ac:chgData name="Aurelien Domont" userId="6da7715ce44349b3" providerId="LiveId" clId="{7CD043B0-6B74-4D9A-84AE-1D8FE229AAC4}" dt="2023-01-25T04:24:00.665" v="8375" actId="14100"/>
          <ac:spMkLst>
            <pc:docMk/>
            <pc:sldMk cId="2970965617" sldId="2626"/>
            <ac:spMk id="27" creationId="{4470E640-B807-0FB9-18CE-D3C9B20E04E0}"/>
          </ac:spMkLst>
        </pc:spChg>
        <pc:spChg chg="add mod">
          <ac:chgData name="Aurelien Domont" userId="6da7715ce44349b3" providerId="LiveId" clId="{7CD043B0-6B74-4D9A-84AE-1D8FE229AAC4}" dt="2023-01-25T04:22:34.106" v="8368" actId="14100"/>
          <ac:spMkLst>
            <pc:docMk/>
            <pc:sldMk cId="2970965617" sldId="2626"/>
            <ac:spMk id="28" creationId="{FB05AA96-C243-D603-05DE-FE1F22B64702}"/>
          </ac:spMkLst>
        </pc:spChg>
        <pc:spChg chg="add mod">
          <ac:chgData name="Aurelien Domont" userId="6da7715ce44349b3" providerId="LiveId" clId="{7CD043B0-6B74-4D9A-84AE-1D8FE229AAC4}" dt="2023-01-25T04:24:00.665" v="8375" actId="14100"/>
          <ac:spMkLst>
            <pc:docMk/>
            <pc:sldMk cId="2970965617" sldId="2626"/>
            <ac:spMk id="31" creationId="{4B0A2597-4E9B-73C9-7627-43F333C10BFB}"/>
          </ac:spMkLst>
        </pc:spChg>
        <pc:grpChg chg="add del mod">
          <ac:chgData name="Aurelien Domont" userId="6da7715ce44349b3" providerId="LiveId" clId="{7CD043B0-6B74-4D9A-84AE-1D8FE229AAC4}" dt="2023-01-25T04:09:30.456" v="8027" actId="165"/>
          <ac:grpSpMkLst>
            <pc:docMk/>
            <pc:sldMk cId="2970965617" sldId="2626"/>
            <ac:grpSpMk id="24" creationId="{81DF9486-07D3-76CC-7AF8-AC439F964232}"/>
          </ac:grpSpMkLst>
        </pc:grpChg>
        <pc:picChg chg="add del mod topLvl">
          <ac:chgData name="Aurelien Domont" userId="6da7715ce44349b3" providerId="LiveId" clId="{7CD043B0-6B74-4D9A-84AE-1D8FE229AAC4}" dt="2023-01-25T04:09:33.522" v="8028" actId="478"/>
          <ac:picMkLst>
            <pc:docMk/>
            <pc:sldMk cId="2970965617" sldId="2626"/>
            <ac:picMk id="14" creationId="{77E1726B-F2CC-F89B-053C-9A544A7A7392}"/>
          </ac:picMkLst>
        </pc:picChg>
        <pc:picChg chg="add del mod topLvl">
          <ac:chgData name="Aurelien Domont" userId="6da7715ce44349b3" providerId="LiveId" clId="{7CD043B0-6B74-4D9A-84AE-1D8FE229AAC4}" dt="2023-01-25T04:09:33.522" v="8028" actId="478"/>
          <ac:picMkLst>
            <pc:docMk/>
            <pc:sldMk cId="2970965617" sldId="2626"/>
            <ac:picMk id="15" creationId="{2A8B1D01-E0F5-C587-A441-D360E5E5408C}"/>
          </ac:picMkLst>
        </pc:picChg>
        <pc:picChg chg="add del mod topLvl">
          <ac:chgData name="Aurelien Domont" userId="6da7715ce44349b3" providerId="LiveId" clId="{7CD043B0-6B74-4D9A-84AE-1D8FE229AAC4}" dt="2023-01-25T04:09:33.522" v="8028" actId="478"/>
          <ac:picMkLst>
            <pc:docMk/>
            <pc:sldMk cId="2970965617" sldId="2626"/>
            <ac:picMk id="17" creationId="{80D2D887-8576-B1B9-D7FF-21D225BB8873}"/>
          </ac:picMkLst>
        </pc:picChg>
        <pc:picChg chg="add del mod topLvl">
          <ac:chgData name="Aurelien Domont" userId="6da7715ce44349b3" providerId="LiveId" clId="{7CD043B0-6B74-4D9A-84AE-1D8FE229AAC4}" dt="2023-01-25T04:09:33.522" v="8028" actId="478"/>
          <ac:picMkLst>
            <pc:docMk/>
            <pc:sldMk cId="2970965617" sldId="2626"/>
            <ac:picMk id="18" creationId="{E16EEADD-3EA9-11CE-6E8B-CB828D0089BD}"/>
          </ac:picMkLst>
        </pc:picChg>
        <pc:picChg chg="add del mod topLvl">
          <ac:chgData name="Aurelien Domont" userId="6da7715ce44349b3" providerId="LiveId" clId="{7CD043B0-6B74-4D9A-84AE-1D8FE229AAC4}" dt="2023-01-25T04:09:33.522" v="8028" actId="478"/>
          <ac:picMkLst>
            <pc:docMk/>
            <pc:sldMk cId="2970965617" sldId="2626"/>
            <ac:picMk id="19" creationId="{02793890-E148-9A66-929B-D3D94B5A9B40}"/>
          </ac:picMkLst>
        </pc:picChg>
        <pc:picChg chg="add mod topLvl">
          <ac:chgData name="Aurelien Domont" userId="6da7715ce44349b3" providerId="LiveId" clId="{7CD043B0-6B74-4D9A-84AE-1D8FE229AAC4}" dt="2023-01-25T04:09:47.501" v="8063" actId="1076"/>
          <ac:picMkLst>
            <pc:docMk/>
            <pc:sldMk cId="2970965617" sldId="2626"/>
            <ac:picMk id="20" creationId="{98D4700B-052B-510D-7CC2-A141BD977A8F}"/>
          </ac:picMkLst>
        </pc:picChg>
        <pc:picChg chg="add mod topLvl">
          <ac:chgData name="Aurelien Domont" userId="6da7715ce44349b3" providerId="LiveId" clId="{7CD043B0-6B74-4D9A-84AE-1D8FE229AAC4}" dt="2023-01-25T04:09:47.501" v="8063" actId="1076"/>
          <ac:picMkLst>
            <pc:docMk/>
            <pc:sldMk cId="2970965617" sldId="2626"/>
            <ac:picMk id="21" creationId="{585B81F8-CDCB-1A5E-2732-A0908A5B2392}"/>
          </ac:picMkLst>
        </pc:picChg>
        <pc:picChg chg="add del mod topLvl">
          <ac:chgData name="Aurelien Domont" userId="6da7715ce44349b3" providerId="LiveId" clId="{7CD043B0-6B74-4D9A-84AE-1D8FE229AAC4}" dt="2023-01-25T04:09:33.522" v="8028" actId="478"/>
          <ac:picMkLst>
            <pc:docMk/>
            <pc:sldMk cId="2970965617" sldId="2626"/>
            <ac:picMk id="22" creationId="{435218F8-DA85-3A72-B8B5-6B63C4742370}"/>
          </ac:picMkLst>
        </pc:picChg>
        <pc:picChg chg="add mod">
          <ac:chgData name="Aurelien Domont" userId="6da7715ce44349b3" providerId="LiveId" clId="{7CD043B0-6B74-4D9A-84AE-1D8FE229AAC4}" dt="2023-01-25T04:18:00.305" v="8293" actId="571"/>
          <ac:picMkLst>
            <pc:docMk/>
            <pc:sldMk cId="2970965617" sldId="2626"/>
            <ac:picMk id="29" creationId="{81B58B82-E109-3E3B-CABD-213B7EAA8427}"/>
          </ac:picMkLst>
        </pc:picChg>
        <pc:picChg chg="add mod">
          <ac:chgData name="Aurelien Domont" userId="6da7715ce44349b3" providerId="LiveId" clId="{7CD043B0-6B74-4D9A-84AE-1D8FE229AAC4}" dt="2023-01-25T04:18:00.305" v="8293" actId="571"/>
          <ac:picMkLst>
            <pc:docMk/>
            <pc:sldMk cId="2970965617" sldId="2626"/>
            <ac:picMk id="30" creationId="{DFE28CE9-3B43-7F8D-A03A-13D04B21F62D}"/>
          </ac:picMkLst>
        </pc:picChg>
        <pc:picChg chg="add mod">
          <ac:chgData name="Aurelien Domont" userId="6da7715ce44349b3" providerId="LiveId" clId="{7CD043B0-6B74-4D9A-84AE-1D8FE229AAC4}" dt="2023-01-25T04:23:56.831" v="8374" actId="571"/>
          <ac:picMkLst>
            <pc:docMk/>
            <pc:sldMk cId="2970965617" sldId="2626"/>
            <ac:picMk id="32" creationId="{4F397789-C4AD-00F6-6B5A-BB861E446A0C}"/>
          </ac:picMkLst>
        </pc:picChg>
      </pc:sldChg>
      <pc:sldChg chg="addSp delSp modSp add mod">
        <pc:chgData name="Aurelien Domont" userId="6da7715ce44349b3" providerId="LiveId" clId="{7CD043B0-6B74-4D9A-84AE-1D8FE229AAC4}" dt="2023-01-25T04:29:52.591" v="8622" actId="14100"/>
        <pc:sldMkLst>
          <pc:docMk/>
          <pc:sldMk cId="3024276857" sldId="2627"/>
        </pc:sldMkLst>
        <pc:spChg chg="mod">
          <ac:chgData name="Aurelien Domont" userId="6da7715ce44349b3" providerId="LiveId" clId="{7CD043B0-6B74-4D9A-84AE-1D8FE229AAC4}" dt="2023-01-25T04:26:40.504" v="8592" actId="108"/>
          <ac:spMkLst>
            <pc:docMk/>
            <pc:sldMk cId="3024276857" sldId="2627"/>
            <ac:spMk id="9" creationId="{DB3A0E10-E9F1-B0CC-A9A4-45C921965FF5}"/>
          </ac:spMkLst>
        </pc:spChg>
        <pc:spChg chg="mod">
          <ac:chgData name="Aurelien Domont" userId="6da7715ce44349b3" providerId="LiveId" clId="{7CD043B0-6B74-4D9A-84AE-1D8FE229AAC4}" dt="2023-01-25T04:25:03.425" v="8415" actId="20577"/>
          <ac:spMkLst>
            <pc:docMk/>
            <pc:sldMk cId="3024276857" sldId="2627"/>
            <ac:spMk id="25" creationId="{FA9C52EA-B905-7531-5F30-80BE2BC954CB}"/>
          </ac:spMkLst>
        </pc:spChg>
        <pc:picChg chg="add mod">
          <ac:chgData name="Aurelien Domont" userId="6da7715ce44349b3" providerId="LiveId" clId="{7CD043B0-6B74-4D9A-84AE-1D8FE229AAC4}" dt="2023-01-25T04:28:25.860" v="8605" actId="1076"/>
          <ac:picMkLst>
            <pc:docMk/>
            <pc:sldMk cId="3024276857" sldId="2627"/>
            <ac:picMk id="4" creationId="{2985995B-FBF1-4E35-DAD0-C1A2D93ECE70}"/>
          </ac:picMkLst>
        </pc:picChg>
        <pc:picChg chg="add mod">
          <ac:chgData name="Aurelien Domont" userId="6da7715ce44349b3" providerId="LiveId" clId="{7CD043B0-6B74-4D9A-84AE-1D8FE229AAC4}" dt="2023-01-25T04:28:23.160" v="8604" actId="1076"/>
          <ac:picMkLst>
            <pc:docMk/>
            <pc:sldMk cId="3024276857" sldId="2627"/>
            <ac:picMk id="6" creationId="{16A587FE-DBD9-386F-6E20-3CBA4CD2911A}"/>
          </ac:picMkLst>
        </pc:picChg>
        <pc:picChg chg="add mod">
          <ac:chgData name="Aurelien Domont" userId="6da7715ce44349b3" providerId="LiveId" clId="{7CD043B0-6B74-4D9A-84AE-1D8FE229AAC4}" dt="2023-01-25T04:29:52.591" v="8622" actId="14100"/>
          <ac:picMkLst>
            <pc:docMk/>
            <pc:sldMk cId="3024276857" sldId="2627"/>
            <ac:picMk id="10" creationId="{CDDF1ACE-0F24-E06E-7BA3-7F0A8C3068C6}"/>
          </ac:picMkLst>
        </pc:picChg>
        <pc:picChg chg="add mod">
          <ac:chgData name="Aurelien Domont" userId="6da7715ce44349b3" providerId="LiveId" clId="{7CD043B0-6B74-4D9A-84AE-1D8FE229AAC4}" dt="2023-01-25T04:29:02.493" v="8611" actId="1076"/>
          <ac:picMkLst>
            <pc:docMk/>
            <pc:sldMk cId="3024276857" sldId="2627"/>
            <ac:picMk id="12" creationId="{0D04350D-557D-F179-8C1B-646A21E6425F}"/>
          </ac:picMkLst>
        </pc:picChg>
        <pc:picChg chg="add mod">
          <ac:chgData name="Aurelien Domont" userId="6da7715ce44349b3" providerId="LiveId" clId="{7CD043B0-6B74-4D9A-84AE-1D8FE229AAC4}" dt="2023-01-25T04:29:46.828" v="8621" actId="14100"/>
          <ac:picMkLst>
            <pc:docMk/>
            <pc:sldMk cId="3024276857" sldId="2627"/>
            <ac:picMk id="15" creationId="{B36321FE-B991-C8F4-DE6A-171B761B051A}"/>
          </ac:picMkLst>
        </pc:picChg>
        <pc:picChg chg="add mod">
          <ac:chgData name="Aurelien Domont" userId="6da7715ce44349b3" providerId="LiveId" clId="{7CD043B0-6B74-4D9A-84AE-1D8FE229AAC4}" dt="2023-01-25T04:29:40.886" v="8618" actId="14100"/>
          <ac:picMkLst>
            <pc:docMk/>
            <pc:sldMk cId="3024276857" sldId="2627"/>
            <ac:picMk id="18" creationId="{C1B8BADC-F146-4F85-48ED-E5DF50A79F77}"/>
          </ac:picMkLst>
        </pc:picChg>
        <pc:picChg chg="del">
          <ac:chgData name="Aurelien Domont" userId="6da7715ce44349b3" providerId="LiveId" clId="{7CD043B0-6B74-4D9A-84AE-1D8FE229AAC4}" dt="2023-01-25T04:28:18.142" v="8603" actId="478"/>
          <ac:picMkLst>
            <pc:docMk/>
            <pc:sldMk cId="3024276857" sldId="2627"/>
            <ac:picMk id="20" creationId="{98D4700B-052B-510D-7CC2-A141BD977A8F}"/>
          </ac:picMkLst>
        </pc:picChg>
        <pc:picChg chg="del">
          <ac:chgData name="Aurelien Domont" userId="6da7715ce44349b3" providerId="LiveId" clId="{7CD043B0-6B74-4D9A-84AE-1D8FE229AAC4}" dt="2023-01-25T04:28:08.239" v="8599" actId="478"/>
          <ac:picMkLst>
            <pc:docMk/>
            <pc:sldMk cId="3024276857" sldId="2627"/>
            <ac:picMk id="21" creationId="{585B81F8-CDCB-1A5E-2732-A0908A5B2392}"/>
          </ac:picMkLst>
        </pc:picChg>
        <pc:picChg chg="del">
          <ac:chgData name="Aurelien Domont" userId="6da7715ce44349b3" providerId="LiveId" clId="{7CD043B0-6B74-4D9A-84AE-1D8FE229AAC4}" dt="2023-01-25T04:28:28.720" v="8606" actId="478"/>
          <ac:picMkLst>
            <pc:docMk/>
            <pc:sldMk cId="3024276857" sldId="2627"/>
            <ac:picMk id="29" creationId="{81B58B82-E109-3E3B-CABD-213B7EAA8427}"/>
          </ac:picMkLst>
        </pc:picChg>
        <pc:picChg chg="del">
          <ac:chgData name="Aurelien Domont" userId="6da7715ce44349b3" providerId="LiveId" clId="{7CD043B0-6B74-4D9A-84AE-1D8FE229AAC4}" dt="2023-01-25T04:28:28.720" v="8606" actId="478"/>
          <ac:picMkLst>
            <pc:docMk/>
            <pc:sldMk cId="3024276857" sldId="2627"/>
            <ac:picMk id="30" creationId="{DFE28CE9-3B43-7F8D-A03A-13D04B21F62D}"/>
          </ac:picMkLst>
        </pc:picChg>
      </pc:sldChg>
      <pc:sldChg chg="modSp add mod">
        <pc:chgData name="Aurelien Domont" userId="6da7715ce44349b3" providerId="LiveId" clId="{7CD043B0-6B74-4D9A-84AE-1D8FE229AAC4}" dt="2023-01-25T04:30:21.362" v="8641" actId="1036"/>
        <pc:sldMkLst>
          <pc:docMk/>
          <pc:sldMk cId="2401429624" sldId="2628"/>
        </pc:sldMkLst>
        <pc:spChg chg="mod">
          <ac:chgData name="Aurelien Domont" userId="6da7715ce44349b3" providerId="LiveId" clId="{7CD043B0-6B74-4D9A-84AE-1D8FE229AAC4}" dt="2023-01-25T04:30:21.362" v="8641" actId="1036"/>
          <ac:spMkLst>
            <pc:docMk/>
            <pc:sldMk cId="2401429624" sldId="2628"/>
            <ac:spMk id="66" creationId="{D2A8DFC7-27D0-2248-2089-0502807F476A}"/>
          </ac:spMkLst>
        </pc:spChg>
      </pc:sldChg>
      <pc:sldChg chg="modSp add mod">
        <pc:chgData name="Aurelien Domont" userId="6da7715ce44349b3" providerId="LiveId" clId="{7CD043B0-6B74-4D9A-84AE-1D8FE229AAC4}" dt="2023-01-25T04:33:46.053" v="8695" actId="20577"/>
        <pc:sldMkLst>
          <pc:docMk/>
          <pc:sldMk cId="557752984" sldId="2629"/>
        </pc:sldMkLst>
        <pc:spChg chg="mod">
          <ac:chgData name="Aurelien Domont" userId="6da7715ce44349b3" providerId="LiveId" clId="{7CD043B0-6B74-4D9A-84AE-1D8FE229AAC4}" dt="2023-01-25T04:33:46.053" v="8695" actId="20577"/>
          <ac:spMkLst>
            <pc:docMk/>
            <pc:sldMk cId="557752984" sldId="2629"/>
            <ac:spMk id="4" creationId="{471FDD12-2524-D2C4-61FC-BBD6D7EE5522}"/>
          </ac:spMkLst>
        </pc:spChg>
        <pc:spChg chg="mod">
          <ac:chgData name="Aurelien Domont" userId="6da7715ce44349b3" providerId="LiveId" clId="{7CD043B0-6B74-4D9A-84AE-1D8FE229AAC4}" dt="2023-01-25T04:30:43.903" v="8660" actId="20577"/>
          <ac:spMkLst>
            <pc:docMk/>
            <pc:sldMk cId="557752984" sldId="2629"/>
            <ac:spMk id="16" creationId="{6C2BB713-9637-4B9B-938F-E9768876782A}"/>
          </ac:spMkLst>
        </pc:spChg>
      </pc:sldChg>
      <pc:sldChg chg="modSp add mod">
        <pc:chgData name="Aurelien Domont" userId="6da7715ce44349b3" providerId="LiveId" clId="{7CD043B0-6B74-4D9A-84AE-1D8FE229AAC4}" dt="2023-01-25T04:38:20.758" v="8709" actId="1035"/>
        <pc:sldMkLst>
          <pc:docMk/>
          <pc:sldMk cId="2774501735" sldId="2630"/>
        </pc:sldMkLst>
        <pc:spChg chg="mod">
          <ac:chgData name="Aurelien Domont" userId="6da7715ce44349b3" providerId="LiveId" clId="{7CD043B0-6B74-4D9A-84AE-1D8FE229AAC4}" dt="2023-01-25T04:38:20.758" v="8709" actId="1035"/>
          <ac:spMkLst>
            <pc:docMk/>
            <pc:sldMk cId="2774501735" sldId="2630"/>
            <ac:spMk id="4" creationId="{471FDD12-2524-D2C4-61FC-BBD6D7EE5522}"/>
          </ac:spMkLst>
        </pc:spChg>
        <pc:spChg chg="mod">
          <ac:chgData name="Aurelien Domont" userId="6da7715ce44349b3" providerId="LiveId" clId="{7CD043B0-6B74-4D9A-84AE-1D8FE229AAC4}" dt="2023-01-25T04:30:53.469" v="8671" actId="20577"/>
          <ac:spMkLst>
            <pc:docMk/>
            <pc:sldMk cId="2774501735" sldId="2630"/>
            <ac:spMk id="16" creationId="{6C2BB713-9637-4B9B-938F-E9768876782A}"/>
          </ac:spMkLst>
        </pc:spChg>
      </pc:sldChg>
      <pc:sldChg chg="modSp add mod">
        <pc:chgData name="Aurelien Domont" userId="6da7715ce44349b3" providerId="LiveId" clId="{7CD043B0-6B74-4D9A-84AE-1D8FE229AAC4}" dt="2023-01-25T04:31:05.415" v="8684" actId="1036"/>
        <pc:sldMkLst>
          <pc:docMk/>
          <pc:sldMk cId="152977254" sldId="2631"/>
        </pc:sldMkLst>
        <pc:spChg chg="mod">
          <ac:chgData name="Aurelien Domont" userId="6da7715ce44349b3" providerId="LiveId" clId="{7CD043B0-6B74-4D9A-84AE-1D8FE229AAC4}" dt="2023-01-25T04:31:05.415" v="8684" actId="1036"/>
          <ac:spMkLst>
            <pc:docMk/>
            <pc:sldMk cId="152977254" sldId="2631"/>
            <ac:spMk id="66" creationId="{D2A8DFC7-27D0-2248-2089-0502807F476A}"/>
          </ac:spMkLst>
        </pc:spChg>
      </pc:sldChg>
      <pc:sldChg chg="modSp add mod">
        <pc:chgData name="Aurelien Domont" userId="6da7715ce44349b3" providerId="LiveId" clId="{7CD043B0-6B74-4D9A-84AE-1D8FE229AAC4}" dt="2023-01-25T04:40:04.889" v="8712" actId="20577"/>
        <pc:sldMkLst>
          <pc:docMk/>
          <pc:sldMk cId="2556662504" sldId="2632"/>
        </pc:sldMkLst>
        <pc:spChg chg="mod">
          <ac:chgData name="Aurelien Domont" userId="6da7715ce44349b3" providerId="LiveId" clId="{7CD043B0-6B74-4D9A-84AE-1D8FE229AAC4}" dt="2023-01-25T04:40:04.889" v="8712" actId="20577"/>
          <ac:spMkLst>
            <pc:docMk/>
            <pc:sldMk cId="2556662504" sldId="2632"/>
            <ac:spMk id="4" creationId="{471FDD12-2524-D2C4-61FC-BBD6D7EE5522}"/>
          </ac:spMkLst>
        </pc:spChg>
        <pc:spChg chg="mod">
          <ac:chgData name="Aurelien Domont" userId="6da7715ce44349b3" providerId="LiveId" clId="{7CD043B0-6B74-4D9A-84AE-1D8FE229AAC4}" dt="2023-01-25T04:31:23.684" v="8688" actId="20577"/>
          <ac:spMkLst>
            <pc:docMk/>
            <pc:sldMk cId="2556662504" sldId="2632"/>
            <ac:spMk id="16" creationId="{6C2BB713-9637-4B9B-938F-E9768876782A}"/>
          </ac:spMkLst>
        </pc:spChg>
      </pc:sldChg>
      <pc:sldChg chg="modSp add mod">
        <pc:chgData name="Aurelien Domont" userId="6da7715ce44349b3" providerId="LiveId" clId="{7CD043B0-6B74-4D9A-84AE-1D8FE229AAC4}" dt="2023-01-25T04:42:33.146" v="8727" actId="1035"/>
        <pc:sldMkLst>
          <pc:docMk/>
          <pc:sldMk cId="1690563895" sldId="2633"/>
        </pc:sldMkLst>
        <pc:spChg chg="mod">
          <ac:chgData name="Aurelien Domont" userId="6da7715ce44349b3" providerId="LiveId" clId="{7CD043B0-6B74-4D9A-84AE-1D8FE229AAC4}" dt="2023-01-25T04:42:33.146" v="8727" actId="1035"/>
          <ac:spMkLst>
            <pc:docMk/>
            <pc:sldMk cId="1690563895" sldId="2633"/>
            <ac:spMk id="4" creationId="{471FDD12-2524-D2C4-61FC-BBD6D7EE5522}"/>
          </ac:spMkLst>
        </pc:spChg>
        <pc:spChg chg="mod">
          <ac:chgData name="Aurelien Domont" userId="6da7715ce44349b3" providerId="LiveId" clId="{7CD043B0-6B74-4D9A-84AE-1D8FE229AAC4}" dt="2023-01-25T04:31:28.229" v="8691" actId="20577"/>
          <ac:spMkLst>
            <pc:docMk/>
            <pc:sldMk cId="1690563895" sldId="2633"/>
            <ac:spMk id="16" creationId="{6C2BB713-9637-4B9B-938F-E9768876782A}"/>
          </ac:spMkLst>
        </pc:spChg>
      </pc:sldChg>
      <pc:sldChg chg="modSp add mod">
        <pc:chgData name="Aurelien Domont" userId="6da7715ce44349b3" providerId="LiveId" clId="{7CD043B0-6B74-4D9A-84AE-1D8FE229AAC4}" dt="2023-01-25T04:42:46.442" v="8751" actId="1035"/>
        <pc:sldMkLst>
          <pc:docMk/>
          <pc:sldMk cId="2065251419" sldId="2634"/>
        </pc:sldMkLst>
        <pc:spChg chg="mod">
          <ac:chgData name="Aurelien Domont" userId="6da7715ce44349b3" providerId="LiveId" clId="{7CD043B0-6B74-4D9A-84AE-1D8FE229AAC4}" dt="2023-01-25T04:42:46.442" v="8751" actId="1035"/>
          <ac:spMkLst>
            <pc:docMk/>
            <pc:sldMk cId="2065251419" sldId="2634"/>
            <ac:spMk id="66" creationId="{D2A8DFC7-27D0-2248-2089-0502807F476A}"/>
          </ac:spMkLst>
        </pc:spChg>
      </pc:sldChg>
      <pc:sldChg chg="modSp add mod">
        <pc:chgData name="Aurelien Domont" userId="6da7715ce44349b3" providerId="LiveId" clId="{7CD043B0-6B74-4D9A-84AE-1D8FE229AAC4}" dt="2023-01-25T04:44:12.680" v="8772" actId="20577"/>
        <pc:sldMkLst>
          <pc:docMk/>
          <pc:sldMk cId="3605416799" sldId="2635"/>
        </pc:sldMkLst>
        <pc:spChg chg="mod">
          <ac:chgData name="Aurelien Domont" userId="6da7715ce44349b3" providerId="LiveId" clId="{7CD043B0-6B74-4D9A-84AE-1D8FE229AAC4}" dt="2023-01-25T04:44:12.680" v="8772" actId="20577"/>
          <ac:spMkLst>
            <pc:docMk/>
            <pc:sldMk cId="3605416799" sldId="2635"/>
            <ac:spMk id="4" creationId="{471FDD12-2524-D2C4-61FC-BBD6D7EE5522}"/>
          </ac:spMkLst>
        </pc:spChg>
        <pc:spChg chg="mod">
          <ac:chgData name="Aurelien Domont" userId="6da7715ce44349b3" providerId="LiveId" clId="{7CD043B0-6B74-4D9A-84AE-1D8FE229AAC4}" dt="2023-01-25T04:43:59.005" v="8768" actId="20577"/>
          <ac:spMkLst>
            <pc:docMk/>
            <pc:sldMk cId="3605416799" sldId="2635"/>
            <ac:spMk id="16" creationId="{6C2BB713-9637-4B9B-938F-E9768876782A}"/>
          </ac:spMkLst>
        </pc:spChg>
      </pc:sldChg>
      <pc:sldChg chg="modSp add mod">
        <pc:chgData name="Aurelien Domont" userId="6da7715ce44349b3" providerId="LiveId" clId="{7CD043B0-6B74-4D9A-84AE-1D8FE229AAC4}" dt="2023-01-25T04:45:11.459" v="8787" actId="1036"/>
        <pc:sldMkLst>
          <pc:docMk/>
          <pc:sldMk cId="2637135031" sldId="2636"/>
        </pc:sldMkLst>
        <pc:spChg chg="mod">
          <ac:chgData name="Aurelien Domont" userId="6da7715ce44349b3" providerId="LiveId" clId="{7CD043B0-6B74-4D9A-84AE-1D8FE229AAC4}" dt="2023-01-25T04:45:11.459" v="8787" actId="1036"/>
          <ac:spMkLst>
            <pc:docMk/>
            <pc:sldMk cId="2637135031" sldId="2636"/>
            <ac:spMk id="66" creationId="{D2A8DFC7-27D0-2248-2089-0502807F476A}"/>
          </ac:spMkLst>
        </pc:spChg>
      </pc:sldChg>
      <pc:sldChg chg="addSp modSp add mod">
        <pc:chgData name="Aurelien Domont" userId="6da7715ce44349b3" providerId="LiveId" clId="{7CD043B0-6B74-4D9A-84AE-1D8FE229AAC4}" dt="2023-01-25T04:48:11.054" v="8803" actId="1076"/>
        <pc:sldMkLst>
          <pc:docMk/>
          <pc:sldMk cId="874617753" sldId="2637"/>
        </pc:sldMkLst>
        <pc:spChg chg="mod">
          <ac:chgData name="Aurelien Domont" userId="6da7715ce44349b3" providerId="LiveId" clId="{7CD043B0-6B74-4D9A-84AE-1D8FE229AAC4}" dt="2023-01-25T04:46:55.952" v="8800" actId="404"/>
          <ac:spMkLst>
            <pc:docMk/>
            <pc:sldMk cId="874617753" sldId="2637"/>
            <ac:spMk id="4" creationId="{471FDD12-2524-D2C4-61FC-BBD6D7EE5522}"/>
          </ac:spMkLst>
        </pc:spChg>
        <pc:spChg chg="mod">
          <ac:chgData name="Aurelien Domont" userId="6da7715ce44349b3" providerId="LiveId" clId="{7CD043B0-6B74-4D9A-84AE-1D8FE229AAC4}" dt="2023-01-25T04:46:08.159" v="8794" actId="20577"/>
          <ac:spMkLst>
            <pc:docMk/>
            <pc:sldMk cId="874617753" sldId="2637"/>
            <ac:spMk id="16" creationId="{6C2BB713-9637-4B9B-938F-E9768876782A}"/>
          </ac:spMkLst>
        </pc:spChg>
        <pc:picChg chg="add mod">
          <ac:chgData name="Aurelien Domont" userId="6da7715ce44349b3" providerId="LiveId" clId="{7CD043B0-6B74-4D9A-84AE-1D8FE229AAC4}" dt="2023-01-25T04:48:11.054" v="8803" actId="1076"/>
          <ac:picMkLst>
            <pc:docMk/>
            <pc:sldMk cId="874617753" sldId="2637"/>
            <ac:picMk id="1026" creationId="{D6E058CC-81A1-692D-F6CF-A18DFC34A283}"/>
          </ac:picMkLst>
        </pc:picChg>
      </pc:sldChg>
      <pc:sldChg chg="modSp add mod">
        <pc:chgData name="Aurelien Domont" userId="6da7715ce44349b3" providerId="LiveId" clId="{7CD043B0-6B74-4D9A-84AE-1D8FE229AAC4}" dt="2023-01-25T04:49:14.194" v="8817" actId="1036"/>
        <pc:sldMkLst>
          <pc:docMk/>
          <pc:sldMk cId="2412603565" sldId="2638"/>
        </pc:sldMkLst>
        <pc:spChg chg="mod">
          <ac:chgData name="Aurelien Domont" userId="6da7715ce44349b3" providerId="LiveId" clId="{7CD043B0-6B74-4D9A-84AE-1D8FE229AAC4}" dt="2023-01-25T04:49:14.194" v="8817" actId="1036"/>
          <ac:spMkLst>
            <pc:docMk/>
            <pc:sldMk cId="2412603565" sldId="2638"/>
            <ac:spMk id="66" creationId="{D2A8DFC7-27D0-2248-2089-0502807F476A}"/>
          </ac:spMkLst>
        </pc:spChg>
      </pc:sldChg>
      <pc:sldChg chg="delSp modSp add mod">
        <pc:chgData name="Aurelien Domont" userId="6da7715ce44349b3" providerId="LiveId" clId="{7CD043B0-6B74-4D9A-84AE-1D8FE229AAC4}" dt="2023-01-25T04:52:31.530" v="8848" actId="20577"/>
        <pc:sldMkLst>
          <pc:docMk/>
          <pc:sldMk cId="921222379" sldId="2639"/>
        </pc:sldMkLst>
        <pc:spChg chg="mod">
          <ac:chgData name="Aurelien Domont" userId="6da7715ce44349b3" providerId="LiveId" clId="{7CD043B0-6B74-4D9A-84AE-1D8FE229AAC4}" dt="2023-01-25T04:52:31.530" v="8848" actId="20577"/>
          <ac:spMkLst>
            <pc:docMk/>
            <pc:sldMk cId="921222379" sldId="2639"/>
            <ac:spMk id="4" creationId="{471FDD12-2524-D2C4-61FC-BBD6D7EE5522}"/>
          </ac:spMkLst>
        </pc:spChg>
        <pc:spChg chg="mod">
          <ac:chgData name="Aurelien Domont" userId="6da7715ce44349b3" providerId="LiveId" clId="{7CD043B0-6B74-4D9A-84AE-1D8FE229AAC4}" dt="2023-01-25T04:49:28.142" v="8840" actId="20577"/>
          <ac:spMkLst>
            <pc:docMk/>
            <pc:sldMk cId="921222379" sldId="2639"/>
            <ac:spMk id="16" creationId="{6C2BB713-9637-4B9B-938F-E9768876782A}"/>
          </ac:spMkLst>
        </pc:spChg>
        <pc:picChg chg="del">
          <ac:chgData name="Aurelien Domont" userId="6da7715ce44349b3" providerId="LiveId" clId="{7CD043B0-6B74-4D9A-84AE-1D8FE229AAC4}" dt="2023-01-25T04:49:21.974" v="8819" actId="478"/>
          <ac:picMkLst>
            <pc:docMk/>
            <pc:sldMk cId="921222379" sldId="2639"/>
            <ac:picMk id="1026" creationId="{D6E058CC-81A1-692D-F6CF-A18DFC34A283}"/>
          </ac:picMkLst>
        </pc:picChg>
      </pc:sldChg>
      <pc:sldChg chg="addSp delSp modSp add mod">
        <pc:chgData name="Aurelien Domont" userId="6da7715ce44349b3" providerId="LiveId" clId="{7CD043B0-6B74-4D9A-84AE-1D8FE229AAC4}" dt="2023-01-25T05:07:13.118" v="9132" actId="20577"/>
        <pc:sldMkLst>
          <pc:docMk/>
          <pc:sldMk cId="161867065" sldId="2640"/>
        </pc:sldMkLst>
        <pc:spChg chg="add del mod">
          <ac:chgData name="Aurelien Domont" userId="6da7715ce44349b3" providerId="LiveId" clId="{7CD043B0-6B74-4D9A-84AE-1D8FE229AAC4}" dt="2023-01-25T04:54:36.109" v="8865"/>
          <ac:spMkLst>
            <pc:docMk/>
            <pc:sldMk cId="161867065" sldId="2640"/>
            <ac:spMk id="2" creationId="{7881AF66-2B90-2D06-2ABE-01919BE037E8}"/>
          </ac:spMkLst>
        </pc:spChg>
        <pc:spChg chg="del">
          <ac:chgData name="Aurelien Domont" userId="6da7715ce44349b3" providerId="LiveId" clId="{7CD043B0-6B74-4D9A-84AE-1D8FE229AAC4}" dt="2023-01-25T04:52:43.195" v="8861" actId="478"/>
          <ac:spMkLst>
            <pc:docMk/>
            <pc:sldMk cId="161867065" sldId="2640"/>
            <ac:spMk id="4" creationId="{471FDD12-2524-D2C4-61FC-BBD6D7EE5522}"/>
          </ac:spMkLst>
        </pc:spChg>
        <pc:spChg chg="add del mod">
          <ac:chgData name="Aurelien Domont" userId="6da7715ce44349b3" providerId="LiveId" clId="{7CD043B0-6B74-4D9A-84AE-1D8FE229AAC4}" dt="2023-01-25T04:54:36.109" v="8865"/>
          <ac:spMkLst>
            <pc:docMk/>
            <pc:sldMk cId="161867065" sldId="2640"/>
            <ac:spMk id="5" creationId="{F0F06A63-AC26-F103-0FA6-AEE564621D9A}"/>
          </ac:spMkLst>
        </pc:spChg>
        <pc:spChg chg="add del mod">
          <ac:chgData name="Aurelien Domont" userId="6da7715ce44349b3" providerId="LiveId" clId="{7CD043B0-6B74-4D9A-84AE-1D8FE229AAC4}" dt="2023-01-25T04:54:36.109" v="8865"/>
          <ac:spMkLst>
            <pc:docMk/>
            <pc:sldMk cId="161867065" sldId="2640"/>
            <ac:spMk id="6" creationId="{91284A50-B83F-CABB-33B1-252773C4EA0E}"/>
          </ac:spMkLst>
        </pc:spChg>
        <pc:spChg chg="add del mod">
          <ac:chgData name="Aurelien Domont" userId="6da7715ce44349b3" providerId="LiveId" clId="{7CD043B0-6B74-4D9A-84AE-1D8FE229AAC4}" dt="2023-01-25T04:54:36.109" v="8865"/>
          <ac:spMkLst>
            <pc:docMk/>
            <pc:sldMk cId="161867065" sldId="2640"/>
            <ac:spMk id="7" creationId="{911B37B3-9851-495B-B628-6F20548C1545}"/>
          </ac:spMkLst>
        </pc:spChg>
        <pc:spChg chg="add mod topLvl">
          <ac:chgData name="Aurelien Domont" userId="6da7715ce44349b3" providerId="LiveId" clId="{7CD043B0-6B74-4D9A-84AE-1D8FE229AAC4}" dt="2023-01-25T05:01:04.763" v="9038" actId="14100"/>
          <ac:spMkLst>
            <pc:docMk/>
            <pc:sldMk cId="161867065" sldId="2640"/>
            <ac:spMk id="14" creationId="{F55600FA-38A4-3E21-3758-6C7A50353FB1}"/>
          </ac:spMkLst>
        </pc:spChg>
        <pc:spChg chg="add mod topLvl">
          <ac:chgData name="Aurelien Domont" userId="6da7715ce44349b3" providerId="LiveId" clId="{7CD043B0-6B74-4D9A-84AE-1D8FE229AAC4}" dt="2023-01-25T05:01:04.763" v="9038" actId="14100"/>
          <ac:spMkLst>
            <pc:docMk/>
            <pc:sldMk cId="161867065" sldId="2640"/>
            <ac:spMk id="15" creationId="{9B783B55-1D13-89C8-70F4-DFAF51954B61}"/>
          </ac:spMkLst>
        </pc:spChg>
        <pc:spChg chg="mod">
          <ac:chgData name="Aurelien Domont" userId="6da7715ce44349b3" providerId="LiveId" clId="{7CD043B0-6B74-4D9A-84AE-1D8FE229AAC4}" dt="2023-01-25T05:07:13.118" v="9132" actId="20577"/>
          <ac:spMkLst>
            <pc:docMk/>
            <pc:sldMk cId="161867065" sldId="2640"/>
            <ac:spMk id="16" creationId="{6C2BB713-9637-4B9B-938F-E9768876782A}"/>
          </ac:spMkLst>
        </pc:spChg>
        <pc:spChg chg="add mod topLvl">
          <ac:chgData name="Aurelien Domont" userId="6da7715ce44349b3" providerId="LiveId" clId="{7CD043B0-6B74-4D9A-84AE-1D8FE229AAC4}" dt="2023-01-25T05:01:04.763" v="9038" actId="14100"/>
          <ac:spMkLst>
            <pc:docMk/>
            <pc:sldMk cId="161867065" sldId="2640"/>
            <ac:spMk id="17" creationId="{B3E58FFD-27B7-A556-B631-7CA303F155A6}"/>
          </ac:spMkLst>
        </pc:spChg>
        <pc:spChg chg="add mod topLvl">
          <ac:chgData name="Aurelien Domont" userId="6da7715ce44349b3" providerId="LiveId" clId="{7CD043B0-6B74-4D9A-84AE-1D8FE229AAC4}" dt="2023-01-25T05:01:04.763" v="9038" actId="14100"/>
          <ac:spMkLst>
            <pc:docMk/>
            <pc:sldMk cId="161867065" sldId="2640"/>
            <ac:spMk id="18" creationId="{8D9A8A9B-EEB5-61F0-1B80-5386D4214F44}"/>
          </ac:spMkLst>
        </pc:spChg>
        <pc:grpChg chg="add mod">
          <ac:chgData name="Aurelien Domont" userId="6da7715ce44349b3" providerId="LiveId" clId="{7CD043B0-6B74-4D9A-84AE-1D8FE229AAC4}" dt="2023-01-25T04:54:34.769" v="8864" actId="164"/>
          <ac:grpSpMkLst>
            <pc:docMk/>
            <pc:sldMk cId="161867065" sldId="2640"/>
            <ac:grpSpMk id="12" creationId="{5124F203-2804-F795-6FF3-E4722C7802DF}"/>
          </ac:grpSpMkLst>
        </pc:grpChg>
        <pc:grpChg chg="add del mod">
          <ac:chgData name="Aurelien Domont" userId="6da7715ce44349b3" providerId="LiveId" clId="{7CD043B0-6B74-4D9A-84AE-1D8FE229AAC4}" dt="2023-01-25T04:54:54.393" v="8869" actId="165"/>
          <ac:grpSpMkLst>
            <pc:docMk/>
            <pc:sldMk cId="161867065" sldId="2640"/>
            <ac:grpSpMk id="23" creationId="{63EA0E28-53DA-1510-7AC4-CB2970A4F2D3}"/>
          </ac:grpSpMkLst>
        </pc:grpChg>
        <pc:picChg chg="add del mod">
          <ac:chgData name="Aurelien Domont" userId="6da7715ce44349b3" providerId="LiveId" clId="{7CD043B0-6B74-4D9A-84AE-1D8FE229AAC4}" dt="2023-01-25T04:54:36.109" v="8865"/>
          <ac:picMkLst>
            <pc:docMk/>
            <pc:sldMk cId="161867065" sldId="2640"/>
            <ac:picMk id="8" creationId="{0DE75EC0-714E-BEA1-BD79-509B54B087B0}"/>
          </ac:picMkLst>
        </pc:picChg>
        <pc:picChg chg="add del mod">
          <ac:chgData name="Aurelien Domont" userId="6da7715ce44349b3" providerId="LiveId" clId="{7CD043B0-6B74-4D9A-84AE-1D8FE229AAC4}" dt="2023-01-25T04:54:36.109" v="8865"/>
          <ac:picMkLst>
            <pc:docMk/>
            <pc:sldMk cId="161867065" sldId="2640"/>
            <ac:picMk id="9" creationId="{59148988-1316-46BF-75AA-08949FDCEB08}"/>
          </ac:picMkLst>
        </pc:picChg>
        <pc:picChg chg="add del mod">
          <ac:chgData name="Aurelien Domont" userId="6da7715ce44349b3" providerId="LiveId" clId="{7CD043B0-6B74-4D9A-84AE-1D8FE229AAC4}" dt="2023-01-25T04:54:36.109" v="8865"/>
          <ac:picMkLst>
            <pc:docMk/>
            <pc:sldMk cId="161867065" sldId="2640"/>
            <ac:picMk id="10" creationId="{43ECD7A6-B40F-60FA-2220-7AA2EB9F2AD1}"/>
          </ac:picMkLst>
        </pc:picChg>
        <pc:picChg chg="add del mod">
          <ac:chgData name="Aurelien Domont" userId="6da7715ce44349b3" providerId="LiveId" clId="{7CD043B0-6B74-4D9A-84AE-1D8FE229AAC4}" dt="2023-01-25T04:54:36.109" v="8865"/>
          <ac:picMkLst>
            <pc:docMk/>
            <pc:sldMk cId="161867065" sldId="2640"/>
            <ac:picMk id="11" creationId="{DF0A04FC-AAE5-B891-5631-03026AB5D438}"/>
          </ac:picMkLst>
        </pc:picChg>
        <pc:picChg chg="add del mod topLvl">
          <ac:chgData name="Aurelien Domont" userId="6da7715ce44349b3" providerId="LiveId" clId="{7CD043B0-6B74-4D9A-84AE-1D8FE229AAC4}" dt="2023-01-25T04:55:00.116" v="8873" actId="478"/>
          <ac:picMkLst>
            <pc:docMk/>
            <pc:sldMk cId="161867065" sldId="2640"/>
            <ac:picMk id="19" creationId="{AD5BD6BD-BFF7-1478-6C72-43BD94117FE6}"/>
          </ac:picMkLst>
        </pc:picChg>
        <pc:picChg chg="add del mod topLvl">
          <ac:chgData name="Aurelien Domont" userId="6da7715ce44349b3" providerId="LiveId" clId="{7CD043B0-6B74-4D9A-84AE-1D8FE229AAC4}" dt="2023-01-25T04:54:57.472" v="8870" actId="478"/>
          <ac:picMkLst>
            <pc:docMk/>
            <pc:sldMk cId="161867065" sldId="2640"/>
            <ac:picMk id="20" creationId="{CE5F628E-9FE4-FEC5-C11C-3087E927DE22}"/>
          </ac:picMkLst>
        </pc:picChg>
        <pc:picChg chg="add del mod topLvl">
          <ac:chgData name="Aurelien Domont" userId="6da7715ce44349b3" providerId="LiveId" clId="{7CD043B0-6B74-4D9A-84AE-1D8FE229AAC4}" dt="2023-01-25T04:54:58.993" v="8872" actId="478"/>
          <ac:picMkLst>
            <pc:docMk/>
            <pc:sldMk cId="161867065" sldId="2640"/>
            <ac:picMk id="21" creationId="{1962CD20-36C9-1055-9734-C7109F9F9888}"/>
          </ac:picMkLst>
        </pc:picChg>
        <pc:picChg chg="add del mod topLvl">
          <ac:chgData name="Aurelien Domont" userId="6da7715ce44349b3" providerId="LiveId" clId="{7CD043B0-6B74-4D9A-84AE-1D8FE229AAC4}" dt="2023-01-25T04:54:58.363" v="8871" actId="478"/>
          <ac:picMkLst>
            <pc:docMk/>
            <pc:sldMk cId="161867065" sldId="2640"/>
            <ac:picMk id="22" creationId="{0C6855E0-85BB-BC77-E12D-2198C652944A}"/>
          </ac:picMkLst>
        </pc:picChg>
        <pc:picChg chg="add mod">
          <ac:chgData name="Aurelien Domont" userId="6da7715ce44349b3" providerId="LiveId" clId="{7CD043B0-6B74-4D9A-84AE-1D8FE229AAC4}" dt="2023-01-25T05:00:56.235" v="9037" actId="1076"/>
          <ac:picMkLst>
            <pc:docMk/>
            <pc:sldMk cId="161867065" sldId="2640"/>
            <ac:picMk id="25" creationId="{50634DB4-483D-A910-65F8-9E06F09F2522}"/>
          </ac:picMkLst>
        </pc:picChg>
        <pc:picChg chg="add mod">
          <ac:chgData name="Aurelien Domont" userId="6da7715ce44349b3" providerId="LiveId" clId="{7CD043B0-6B74-4D9A-84AE-1D8FE229AAC4}" dt="2023-01-25T05:00:53.059" v="9036" actId="1036"/>
          <ac:picMkLst>
            <pc:docMk/>
            <pc:sldMk cId="161867065" sldId="2640"/>
            <ac:picMk id="27" creationId="{F84216D0-2606-B66A-002F-E6A3C0B8BA18}"/>
          </ac:picMkLst>
        </pc:picChg>
        <pc:picChg chg="add mod">
          <ac:chgData name="Aurelien Domont" userId="6da7715ce44349b3" providerId="LiveId" clId="{7CD043B0-6B74-4D9A-84AE-1D8FE229AAC4}" dt="2023-01-25T05:01:12.204" v="9053" actId="1035"/>
          <ac:picMkLst>
            <pc:docMk/>
            <pc:sldMk cId="161867065" sldId="2640"/>
            <ac:picMk id="29" creationId="{1A8248D3-241F-17C3-8165-64C2CD9F018F}"/>
          </ac:picMkLst>
        </pc:picChg>
        <pc:picChg chg="add mod">
          <ac:chgData name="Aurelien Domont" userId="6da7715ce44349b3" providerId="LiveId" clId="{7CD043B0-6B74-4D9A-84AE-1D8FE229AAC4}" dt="2023-01-25T05:01:39.349" v="9063" actId="1035"/>
          <ac:picMkLst>
            <pc:docMk/>
            <pc:sldMk cId="161867065" sldId="2640"/>
            <ac:picMk id="30" creationId="{9EE07DE4-EA03-FDEF-5B3C-4F436C5C2FD6}"/>
          </ac:picMkLst>
        </pc:picChg>
      </pc:sldChg>
      <pc:sldChg chg="modSp add mod">
        <pc:chgData name="Aurelien Domont" userId="6da7715ce44349b3" providerId="LiveId" clId="{7CD043B0-6B74-4D9A-84AE-1D8FE229AAC4}" dt="2023-01-25T05:03:06.920" v="9120" actId="14100"/>
        <pc:sldMkLst>
          <pc:docMk/>
          <pc:sldMk cId="568804104" sldId="2641"/>
        </pc:sldMkLst>
        <pc:spChg chg="mod">
          <ac:chgData name="Aurelien Domont" userId="6da7715ce44349b3" providerId="LiveId" clId="{7CD043B0-6B74-4D9A-84AE-1D8FE229AAC4}" dt="2023-01-25T05:03:06.920" v="9120" actId="14100"/>
          <ac:spMkLst>
            <pc:docMk/>
            <pc:sldMk cId="568804104" sldId="2641"/>
            <ac:spMk id="66" creationId="{D2A8DFC7-27D0-2248-2089-0502807F476A}"/>
          </ac:spMkLst>
        </pc:spChg>
      </pc:sldChg>
      <pc:sldChg chg="modSp add mod">
        <pc:chgData name="Aurelien Domont" userId="6da7715ce44349b3" providerId="LiveId" clId="{7CD043B0-6B74-4D9A-84AE-1D8FE229AAC4}" dt="2023-01-25T05:04:54.469" v="9129" actId="20577"/>
        <pc:sldMkLst>
          <pc:docMk/>
          <pc:sldMk cId="768467491" sldId="2642"/>
        </pc:sldMkLst>
        <pc:spChg chg="mod">
          <ac:chgData name="Aurelien Domont" userId="6da7715ce44349b3" providerId="LiveId" clId="{7CD043B0-6B74-4D9A-84AE-1D8FE229AAC4}" dt="2023-01-25T05:04:54.469" v="9129" actId="20577"/>
          <ac:spMkLst>
            <pc:docMk/>
            <pc:sldMk cId="768467491" sldId="2642"/>
            <ac:spMk id="4" creationId="{471FDD12-2524-D2C4-61FC-BBD6D7EE5522}"/>
          </ac:spMkLst>
        </pc:spChg>
        <pc:spChg chg="mod">
          <ac:chgData name="Aurelien Domont" userId="6da7715ce44349b3" providerId="LiveId" clId="{7CD043B0-6B74-4D9A-84AE-1D8FE229AAC4}" dt="2023-01-25T05:04:42.359" v="9125" actId="27636"/>
          <ac:spMkLst>
            <pc:docMk/>
            <pc:sldMk cId="768467491" sldId="2642"/>
            <ac:spMk id="16" creationId="{6C2BB713-9637-4B9B-938F-E9768876782A}"/>
          </ac:spMkLst>
        </pc:spChg>
      </pc:sldChg>
      <pc:sldChg chg="addSp delSp modSp add mod">
        <pc:chgData name="Aurelien Domont" userId="6da7715ce44349b3" providerId="LiveId" clId="{7CD043B0-6B74-4D9A-84AE-1D8FE229AAC4}" dt="2023-01-25T05:14:22.026" v="9229" actId="404"/>
        <pc:sldMkLst>
          <pc:docMk/>
          <pc:sldMk cId="1189212000" sldId="2643"/>
        </pc:sldMkLst>
        <pc:spChg chg="add mod">
          <ac:chgData name="Aurelien Domont" userId="6da7715ce44349b3" providerId="LiveId" clId="{7CD043B0-6B74-4D9A-84AE-1D8FE229AAC4}" dt="2023-01-25T05:14:22.026" v="9229" actId="404"/>
          <ac:spMkLst>
            <pc:docMk/>
            <pc:sldMk cId="1189212000" sldId="2643"/>
            <ac:spMk id="4" creationId="{B1E3EFD9-D1C1-A58A-809C-4B668E1C661E}"/>
          </ac:spMkLst>
        </pc:spChg>
        <pc:spChg chg="del">
          <ac:chgData name="Aurelien Domont" userId="6da7715ce44349b3" providerId="LiveId" clId="{7CD043B0-6B74-4D9A-84AE-1D8FE229AAC4}" dt="2023-01-25T05:07:20.134" v="9136" actId="478"/>
          <ac:spMkLst>
            <pc:docMk/>
            <pc:sldMk cId="1189212000" sldId="2643"/>
            <ac:spMk id="14" creationId="{F55600FA-38A4-3E21-3758-6C7A50353FB1}"/>
          </ac:spMkLst>
        </pc:spChg>
        <pc:spChg chg="del">
          <ac:chgData name="Aurelien Domont" userId="6da7715ce44349b3" providerId="LiveId" clId="{7CD043B0-6B74-4D9A-84AE-1D8FE229AAC4}" dt="2023-01-25T05:07:20.134" v="9136" actId="478"/>
          <ac:spMkLst>
            <pc:docMk/>
            <pc:sldMk cId="1189212000" sldId="2643"/>
            <ac:spMk id="15" creationId="{9B783B55-1D13-89C8-70F4-DFAF51954B61}"/>
          </ac:spMkLst>
        </pc:spChg>
        <pc:spChg chg="mod">
          <ac:chgData name="Aurelien Domont" userId="6da7715ce44349b3" providerId="LiveId" clId="{7CD043B0-6B74-4D9A-84AE-1D8FE229AAC4}" dt="2023-01-25T05:07:17.436" v="9135" actId="20577"/>
          <ac:spMkLst>
            <pc:docMk/>
            <pc:sldMk cId="1189212000" sldId="2643"/>
            <ac:spMk id="16" creationId="{6C2BB713-9637-4B9B-938F-E9768876782A}"/>
          </ac:spMkLst>
        </pc:spChg>
        <pc:spChg chg="del">
          <ac:chgData name="Aurelien Domont" userId="6da7715ce44349b3" providerId="LiveId" clId="{7CD043B0-6B74-4D9A-84AE-1D8FE229AAC4}" dt="2023-01-25T05:07:20.134" v="9136" actId="478"/>
          <ac:spMkLst>
            <pc:docMk/>
            <pc:sldMk cId="1189212000" sldId="2643"/>
            <ac:spMk id="17" creationId="{B3E58FFD-27B7-A556-B631-7CA303F155A6}"/>
          </ac:spMkLst>
        </pc:spChg>
        <pc:spChg chg="del">
          <ac:chgData name="Aurelien Domont" userId="6da7715ce44349b3" providerId="LiveId" clId="{7CD043B0-6B74-4D9A-84AE-1D8FE229AAC4}" dt="2023-01-25T05:07:20.134" v="9136" actId="478"/>
          <ac:spMkLst>
            <pc:docMk/>
            <pc:sldMk cId="1189212000" sldId="2643"/>
            <ac:spMk id="18" creationId="{8D9A8A9B-EEB5-61F0-1B80-5386D4214F44}"/>
          </ac:spMkLst>
        </pc:spChg>
        <pc:graphicFrameChg chg="add mod modGraphic">
          <ac:chgData name="Aurelien Domont" userId="6da7715ce44349b3" providerId="LiveId" clId="{7CD043B0-6B74-4D9A-84AE-1D8FE229AAC4}" dt="2023-01-25T05:14:07.648" v="9226" actId="1076"/>
          <ac:graphicFrameMkLst>
            <pc:docMk/>
            <pc:sldMk cId="1189212000" sldId="2643"/>
            <ac:graphicFrameMk id="2" creationId="{86D6F807-79F5-5605-5913-87E4F3502C72}"/>
          </ac:graphicFrameMkLst>
        </pc:graphicFrameChg>
        <pc:picChg chg="del">
          <ac:chgData name="Aurelien Domont" userId="6da7715ce44349b3" providerId="LiveId" clId="{7CD043B0-6B74-4D9A-84AE-1D8FE229AAC4}" dt="2023-01-25T05:07:20.134" v="9136" actId="478"/>
          <ac:picMkLst>
            <pc:docMk/>
            <pc:sldMk cId="1189212000" sldId="2643"/>
            <ac:picMk id="25" creationId="{50634DB4-483D-A910-65F8-9E06F09F2522}"/>
          </ac:picMkLst>
        </pc:picChg>
        <pc:picChg chg="del">
          <ac:chgData name="Aurelien Domont" userId="6da7715ce44349b3" providerId="LiveId" clId="{7CD043B0-6B74-4D9A-84AE-1D8FE229AAC4}" dt="2023-01-25T05:07:20.134" v="9136" actId="478"/>
          <ac:picMkLst>
            <pc:docMk/>
            <pc:sldMk cId="1189212000" sldId="2643"/>
            <ac:picMk id="27" creationId="{F84216D0-2606-B66A-002F-E6A3C0B8BA18}"/>
          </ac:picMkLst>
        </pc:picChg>
        <pc:picChg chg="del">
          <ac:chgData name="Aurelien Domont" userId="6da7715ce44349b3" providerId="LiveId" clId="{7CD043B0-6B74-4D9A-84AE-1D8FE229AAC4}" dt="2023-01-25T05:07:20.134" v="9136" actId="478"/>
          <ac:picMkLst>
            <pc:docMk/>
            <pc:sldMk cId="1189212000" sldId="2643"/>
            <ac:picMk id="29" creationId="{1A8248D3-241F-17C3-8165-64C2CD9F018F}"/>
          </ac:picMkLst>
        </pc:picChg>
        <pc:picChg chg="del">
          <ac:chgData name="Aurelien Domont" userId="6da7715ce44349b3" providerId="LiveId" clId="{7CD043B0-6B74-4D9A-84AE-1D8FE229AAC4}" dt="2023-01-25T05:07:20.134" v="9136" actId="478"/>
          <ac:picMkLst>
            <pc:docMk/>
            <pc:sldMk cId="1189212000" sldId="2643"/>
            <ac:picMk id="30" creationId="{9EE07DE4-EA03-FDEF-5B3C-4F436C5C2FD6}"/>
          </ac:picMkLst>
        </pc:picChg>
      </pc:sldChg>
      <pc:sldChg chg="modSp add del mod">
        <pc:chgData name="Aurelien Domont" userId="6da7715ce44349b3" providerId="LiveId" clId="{7CD043B0-6B74-4D9A-84AE-1D8FE229AAC4}" dt="2023-01-25T05:12:41.932" v="9225" actId="47"/>
        <pc:sldMkLst>
          <pc:docMk/>
          <pc:sldMk cId="36905750" sldId="2644"/>
        </pc:sldMkLst>
        <pc:spChg chg="mod">
          <ac:chgData name="Aurelien Domont" userId="6da7715ce44349b3" providerId="LiveId" clId="{7CD043B0-6B74-4D9A-84AE-1D8FE229AAC4}" dt="2023-01-25T05:08:39.363" v="9143"/>
          <ac:spMkLst>
            <pc:docMk/>
            <pc:sldMk cId="36905750" sldId="2644"/>
            <ac:spMk id="4" creationId="{471FDD12-2524-D2C4-61FC-BBD6D7EE552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7/21/2023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7/21/2023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4142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11</a:t>
            </a:fld>
            <a:endParaRPr lang="en-US" dirty="0"/>
          </a:p>
        </p:txBody>
      </p:sp>
    </p:spTree>
    <p:extLst>
      <p:ext uri="{BB962C8B-B14F-4D97-AF65-F5344CB8AC3E}">
        <p14:creationId xmlns:p14="http://schemas.microsoft.com/office/powerpoint/2010/main" val="3202539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12</a:t>
            </a:fld>
            <a:endParaRPr lang="en-US" dirty="0"/>
          </a:p>
        </p:txBody>
      </p:sp>
    </p:spTree>
    <p:extLst>
      <p:ext uri="{BB962C8B-B14F-4D97-AF65-F5344CB8AC3E}">
        <p14:creationId xmlns:p14="http://schemas.microsoft.com/office/powerpoint/2010/main" val="2633678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13</a:t>
            </a:fld>
            <a:endParaRPr lang="en-US" dirty="0"/>
          </a:p>
        </p:txBody>
      </p:sp>
    </p:spTree>
    <p:extLst>
      <p:ext uri="{BB962C8B-B14F-4D97-AF65-F5344CB8AC3E}">
        <p14:creationId xmlns:p14="http://schemas.microsoft.com/office/powerpoint/2010/main" val="1532213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14</a:t>
            </a:fld>
            <a:endParaRPr lang="en-US" dirty="0"/>
          </a:p>
        </p:txBody>
      </p:sp>
    </p:spTree>
    <p:extLst>
      <p:ext uri="{BB962C8B-B14F-4D97-AF65-F5344CB8AC3E}">
        <p14:creationId xmlns:p14="http://schemas.microsoft.com/office/powerpoint/2010/main" val="1304681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15</a:t>
            </a:fld>
            <a:endParaRPr lang="en-US" dirty="0"/>
          </a:p>
        </p:txBody>
      </p:sp>
    </p:spTree>
    <p:extLst>
      <p:ext uri="{BB962C8B-B14F-4D97-AF65-F5344CB8AC3E}">
        <p14:creationId xmlns:p14="http://schemas.microsoft.com/office/powerpoint/2010/main" val="1911025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16</a:t>
            </a:fld>
            <a:endParaRPr lang="en-US" dirty="0"/>
          </a:p>
        </p:txBody>
      </p:sp>
    </p:spTree>
    <p:extLst>
      <p:ext uri="{BB962C8B-B14F-4D97-AF65-F5344CB8AC3E}">
        <p14:creationId xmlns:p14="http://schemas.microsoft.com/office/powerpoint/2010/main" val="1514208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17</a:t>
            </a:fld>
            <a:endParaRPr lang="en-US" dirty="0"/>
          </a:p>
        </p:txBody>
      </p:sp>
    </p:spTree>
    <p:extLst>
      <p:ext uri="{BB962C8B-B14F-4D97-AF65-F5344CB8AC3E}">
        <p14:creationId xmlns:p14="http://schemas.microsoft.com/office/powerpoint/2010/main" val="1497019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20</a:t>
            </a:fld>
            <a:endParaRPr lang="en-US" dirty="0"/>
          </a:p>
        </p:txBody>
      </p:sp>
    </p:spTree>
    <p:extLst>
      <p:ext uri="{BB962C8B-B14F-4D97-AF65-F5344CB8AC3E}">
        <p14:creationId xmlns:p14="http://schemas.microsoft.com/office/powerpoint/2010/main" val="1225895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29</a:t>
            </a:fld>
            <a:endParaRPr lang="en-US" dirty="0"/>
          </a:p>
        </p:txBody>
      </p:sp>
    </p:spTree>
    <p:extLst>
      <p:ext uri="{BB962C8B-B14F-4D97-AF65-F5344CB8AC3E}">
        <p14:creationId xmlns:p14="http://schemas.microsoft.com/office/powerpoint/2010/main" val="673269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2</a:t>
            </a:fld>
            <a:endParaRPr lang="en-US" dirty="0"/>
          </a:p>
        </p:txBody>
      </p:sp>
    </p:spTree>
    <p:extLst>
      <p:ext uri="{BB962C8B-B14F-4D97-AF65-F5344CB8AC3E}">
        <p14:creationId xmlns:p14="http://schemas.microsoft.com/office/powerpoint/2010/main" val="3018999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3</a:t>
            </a:fld>
            <a:endParaRPr lang="en-US" dirty="0"/>
          </a:p>
        </p:txBody>
      </p:sp>
    </p:spTree>
    <p:extLst>
      <p:ext uri="{BB962C8B-B14F-4D97-AF65-F5344CB8AC3E}">
        <p14:creationId xmlns:p14="http://schemas.microsoft.com/office/powerpoint/2010/main" val="4249039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4</a:t>
            </a:fld>
            <a:endParaRPr lang="en-US" dirty="0"/>
          </a:p>
        </p:txBody>
      </p:sp>
    </p:spTree>
    <p:extLst>
      <p:ext uri="{BB962C8B-B14F-4D97-AF65-F5344CB8AC3E}">
        <p14:creationId xmlns:p14="http://schemas.microsoft.com/office/powerpoint/2010/main" val="689657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5</a:t>
            </a:fld>
            <a:endParaRPr lang="en-US" dirty="0"/>
          </a:p>
        </p:txBody>
      </p:sp>
    </p:spTree>
    <p:extLst>
      <p:ext uri="{BB962C8B-B14F-4D97-AF65-F5344CB8AC3E}">
        <p14:creationId xmlns:p14="http://schemas.microsoft.com/office/powerpoint/2010/main" val="1983640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6</a:t>
            </a:fld>
            <a:endParaRPr lang="en-US" dirty="0"/>
          </a:p>
        </p:txBody>
      </p:sp>
    </p:spTree>
    <p:extLst>
      <p:ext uri="{BB962C8B-B14F-4D97-AF65-F5344CB8AC3E}">
        <p14:creationId xmlns:p14="http://schemas.microsoft.com/office/powerpoint/2010/main" val="767402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8</a:t>
            </a:fld>
            <a:endParaRPr lang="en-US" dirty="0"/>
          </a:p>
        </p:txBody>
      </p:sp>
    </p:spTree>
    <p:extLst>
      <p:ext uri="{BB962C8B-B14F-4D97-AF65-F5344CB8AC3E}">
        <p14:creationId xmlns:p14="http://schemas.microsoft.com/office/powerpoint/2010/main" val="2764995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9</a:t>
            </a:fld>
            <a:endParaRPr lang="en-US" dirty="0"/>
          </a:p>
        </p:txBody>
      </p:sp>
    </p:spTree>
    <p:extLst>
      <p:ext uri="{BB962C8B-B14F-4D97-AF65-F5344CB8AC3E}">
        <p14:creationId xmlns:p14="http://schemas.microsoft.com/office/powerpoint/2010/main" val="1298892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10</a:t>
            </a:fld>
            <a:endParaRPr lang="en-US" dirty="0"/>
          </a:p>
        </p:txBody>
      </p:sp>
    </p:spTree>
    <p:extLst>
      <p:ext uri="{BB962C8B-B14F-4D97-AF65-F5344CB8AC3E}">
        <p14:creationId xmlns:p14="http://schemas.microsoft.com/office/powerpoint/2010/main" val="26654315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2.emf"/><Relationship Id="rId4" Type="http://schemas.openxmlformats.org/officeDocument/2006/relationships/oleObject" Target="../embeddings/oleObject10.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2.emf"/><Relationship Id="rId4" Type="http://schemas.openxmlformats.org/officeDocument/2006/relationships/oleObject" Target="../embeddings/oleObject11.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2.emf"/><Relationship Id="rId4" Type="http://schemas.openxmlformats.org/officeDocument/2006/relationships/oleObject" Target="../embeddings/oleObject13.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2.emf"/><Relationship Id="rId4" Type="http://schemas.openxmlformats.org/officeDocument/2006/relationships/oleObject" Target="../embeddings/oleObject14.bin"/></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2.xml"/><Relationship Id="rId1" Type="http://schemas.openxmlformats.org/officeDocument/2006/relationships/tags" Target="../tags/tag28.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2.xml"/><Relationship Id="rId1" Type="http://schemas.openxmlformats.org/officeDocument/2006/relationships/tags" Target="../tags/tag29.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2.xml"/><Relationship Id="rId1" Type="http://schemas.openxmlformats.org/officeDocument/2006/relationships/tags" Target="../tags/tag30.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2.emf"/><Relationship Id="rId4" Type="http://schemas.openxmlformats.org/officeDocument/2006/relationships/oleObject" Target="../embeddings/oleObject19.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2.emf"/><Relationship Id="rId4" Type="http://schemas.openxmlformats.org/officeDocument/2006/relationships/oleObject" Target="../embeddings/oleObject20.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1.emf"/><Relationship Id="rId4" Type="http://schemas.openxmlformats.org/officeDocument/2006/relationships/oleObject" Target="../embeddings/oleObject21.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2.emf"/><Relationship Id="rId4" Type="http://schemas.openxmlformats.org/officeDocument/2006/relationships/oleObject" Target="../embeddings/oleObject22.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2.emf"/><Relationship Id="rId4" Type="http://schemas.openxmlformats.org/officeDocument/2006/relationships/oleObject" Target="../embeddings/oleObject23.bin"/></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3.xml"/><Relationship Id="rId1" Type="http://schemas.openxmlformats.org/officeDocument/2006/relationships/tags" Target="../tags/tag43.xml"/><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3.xml"/><Relationship Id="rId1" Type="http://schemas.openxmlformats.org/officeDocument/2006/relationships/tags" Target="../tags/tag44.xml"/><Relationship Id="rId4"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3.xml"/><Relationship Id="rId1" Type="http://schemas.openxmlformats.org/officeDocument/2006/relationships/tags" Target="../tags/tag45.xml"/><Relationship Id="rId4"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2.emf"/><Relationship Id="rId4" Type="http://schemas.openxmlformats.org/officeDocument/2006/relationships/oleObject" Target="../embeddings/oleObject28.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image" Target="../media/image2.emf"/><Relationship Id="rId4" Type="http://schemas.openxmlformats.org/officeDocument/2006/relationships/oleObject" Target="../embeddings/oleObject29.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image" Target="../media/image1.emf"/><Relationship Id="rId4" Type="http://schemas.openxmlformats.org/officeDocument/2006/relationships/oleObject" Target="../embeddings/oleObject30.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image" Target="../media/image2.emf"/><Relationship Id="rId4" Type="http://schemas.openxmlformats.org/officeDocument/2006/relationships/oleObject" Target="../embeddings/oleObject31.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image" Target="../media/image2.emf"/><Relationship Id="rId4" Type="http://schemas.openxmlformats.org/officeDocument/2006/relationships/oleObject" Target="../embeddings/oleObject32.bin"/></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4.xml"/><Relationship Id="rId1" Type="http://schemas.openxmlformats.org/officeDocument/2006/relationships/tags" Target="../tags/tag58.xml"/><Relationship Id="rId4"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4.xml"/><Relationship Id="rId1" Type="http://schemas.openxmlformats.org/officeDocument/2006/relationships/tags" Target="../tags/tag59.xml"/><Relationship Id="rId4" Type="http://schemas.openxmlformats.org/officeDocument/2006/relationships/image" Target="../media/image2.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Master" Target="../slideMasters/slideMaster4.xml"/><Relationship Id="rId1" Type="http://schemas.openxmlformats.org/officeDocument/2006/relationships/tags" Target="../tags/tag60.xml"/><Relationship Id="rId4" Type="http://schemas.openxmlformats.org/officeDocument/2006/relationships/image" Target="../media/image2.emf"/></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image" Target="../media/image2.emf"/><Relationship Id="rId4" Type="http://schemas.openxmlformats.org/officeDocument/2006/relationships/oleObject" Target="../embeddings/oleObject37.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image" Target="../media/image2.emf"/><Relationship Id="rId4" Type="http://schemas.openxmlformats.org/officeDocument/2006/relationships/oleObject" Target="../embeddings/oleObject38.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1.emf"/><Relationship Id="rId4" Type="http://schemas.openxmlformats.org/officeDocument/2006/relationships/oleObject" Target="../embeddings/oleObject39.bin"/></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2.emf"/><Relationship Id="rId4" Type="http://schemas.openxmlformats.org/officeDocument/2006/relationships/oleObject" Target="../embeddings/oleObject40.bin"/></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2.xml"/><Relationship Id="rId1" Type="http://schemas.openxmlformats.org/officeDocument/2006/relationships/tags" Target="../tags/tag71.xml"/><Relationship Id="rId5" Type="http://schemas.openxmlformats.org/officeDocument/2006/relationships/image" Target="../media/image2.emf"/><Relationship Id="rId4" Type="http://schemas.openxmlformats.org/officeDocument/2006/relationships/oleObject" Target="../embeddings/oleObject41.bin"/></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5.xml"/><Relationship Id="rId1" Type="http://schemas.openxmlformats.org/officeDocument/2006/relationships/tags" Target="../tags/tag73.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Master" Target="../slideMasters/slideMaster5.xml"/><Relationship Id="rId1" Type="http://schemas.openxmlformats.org/officeDocument/2006/relationships/tags" Target="../tags/tag74.xml"/><Relationship Id="rId4" Type="http://schemas.openxmlformats.org/officeDocument/2006/relationships/image" Target="../media/image2.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5.xml"/><Relationship Id="rId1" Type="http://schemas.openxmlformats.org/officeDocument/2006/relationships/tags" Target="../tags/tag75.xml"/><Relationship Id="rId4" Type="http://schemas.openxmlformats.org/officeDocument/2006/relationships/image" Target="../media/image2.emf"/></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9.xml"/><Relationship Id="rId1" Type="http://schemas.openxmlformats.org/officeDocument/2006/relationships/tags" Target="../tags/tag78.xml"/><Relationship Id="rId5" Type="http://schemas.openxmlformats.org/officeDocument/2006/relationships/image" Target="../media/image2.emf"/><Relationship Id="rId4" Type="http://schemas.openxmlformats.org/officeDocument/2006/relationships/oleObject" Target="../embeddings/oleObject46.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image" Target="../media/image2.emf"/><Relationship Id="rId4" Type="http://schemas.openxmlformats.org/officeDocument/2006/relationships/oleObject" Target="../embeddings/oleObject47.bin"/></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image" Target="../media/image1.emf"/><Relationship Id="rId4" Type="http://schemas.openxmlformats.org/officeDocument/2006/relationships/oleObject" Target="../embeddings/oleObject48.bin"/></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5.xml"/><Relationship Id="rId1" Type="http://schemas.openxmlformats.org/officeDocument/2006/relationships/tags" Target="../tags/tag84.xml"/><Relationship Id="rId5" Type="http://schemas.openxmlformats.org/officeDocument/2006/relationships/image" Target="../media/image2.emf"/><Relationship Id="rId4" Type="http://schemas.openxmlformats.org/officeDocument/2006/relationships/oleObject" Target="../embeddings/oleObject49.bin"/></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image" Target="../media/image2.emf"/><Relationship Id="rId4" Type="http://schemas.openxmlformats.org/officeDocument/2006/relationships/oleObject" Target="../embeddings/oleObject50.bin"/></Relationships>
</file>

<file path=ppt/slideLayouts/_rels/slideLayout47.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6.xml"/><Relationship Id="rId1" Type="http://schemas.openxmlformats.org/officeDocument/2006/relationships/tags" Target="../tags/tag88.xml"/><Relationship Id="rId4" Type="http://schemas.openxmlformats.org/officeDocument/2006/relationships/image" Target="../media/image2.emf"/></Relationships>
</file>

<file path=ppt/slideLayouts/_rels/slideLayout48.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Master" Target="../slideMasters/slideMaster6.xml"/><Relationship Id="rId1" Type="http://schemas.openxmlformats.org/officeDocument/2006/relationships/tags" Target="../tags/tag89.xml"/><Relationship Id="rId4" Type="http://schemas.openxmlformats.org/officeDocument/2006/relationships/image" Target="../media/image2.emf"/></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Master" Target="../slideMasters/slideMaster6.xml"/><Relationship Id="rId1" Type="http://schemas.openxmlformats.org/officeDocument/2006/relationships/tags" Target="../tags/tag90.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2.emf"/><Relationship Id="rId4" Type="http://schemas.openxmlformats.org/officeDocument/2006/relationships/oleObject" Target="../embeddings/oleObject6.bin"/></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image" Target="../media/image1.emf"/><Relationship Id="rId4" Type="http://schemas.openxmlformats.org/officeDocument/2006/relationships/oleObject" Target="../embeddings/oleObject55.bin"/></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emf"/></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98.xml"/><Relationship Id="rId1" Type="http://schemas.openxmlformats.org/officeDocument/2006/relationships/tags" Target="../tags/tag97.xml"/><Relationship Id="rId5" Type="http://schemas.openxmlformats.org/officeDocument/2006/relationships/image" Target="../media/image1.emf"/><Relationship Id="rId4" Type="http://schemas.openxmlformats.org/officeDocument/2006/relationships/oleObject" Target="../embeddings/oleObject57.bin"/></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image" Target="../media/image1.emf"/><Relationship Id="rId4" Type="http://schemas.openxmlformats.org/officeDocument/2006/relationships/oleObject" Target="../embeddings/oleObject59.bin"/></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95B5E3D-CB4A-42B4-B4A8-2B0BF3B8ABBF}"/>
              </a:ext>
            </a:extLst>
          </p:cNvPr>
          <p:cNvGraphicFramePr>
            <a:graphicFrameLocks noChangeAspect="1"/>
          </p:cNvGraphicFramePr>
          <p:nvPr>
            <p:custDataLst>
              <p:tags r:id="rId1"/>
            </p:custDataLst>
            <p:extLst>
              <p:ext uri="{D42A27DB-BD31-4B8C-83A1-F6EECF244321}">
                <p14:modId xmlns:p14="http://schemas.microsoft.com/office/powerpoint/2010/main" val="18212307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E95B5E3D-CB4A-42B4-B4A8-2B0BF3B8ABB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DA92DAC-F488-43C5-9D7F-27FF4541E39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934720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256145A-495B-4022-B821-DD8A20D724F6}"/>
              </a:ext>
            </a:extLst>
          </p:cNvPr>
          <p:cNvGraphicFramePr>
            <a:graphicFrameLocks noChangeAspect="1"/>
          </p:cNvGraphicFramePr>
          <p:nvPr>
            <p:custDataLst>
              <p:tags r:id="rId1"/>
            </p:custDataLst>
            <p:extLst>
              <p:ext uri="{D42A27DB-BD31-4B8C-83A1-F6EECF244321}">
                <p14:modId xmlns:p14="http://schemas.microsoft.com/office/powerpoint/2010/main" val="12252164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C256145A-495B-4022-B821-DD8A20D724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B52DD5D3-52AA-4709-85C9-1D9916B7417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94241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3923E8C-4F41-4FF2-B5C9-0708083043FE}"/>
              </a:ext>
            </a:extLst>
          </p:cNvPr>
          <p:cNvGraphicFramePr>
            <a:graphicFrameLocks noChangeAspect="1"/>
          </p:cNvGraphicFramePr>
          <p:nvPr>
            <p:custDataLst>
              <p:tags r:id="rId1"/>
            </p:custDataLst>
            <p:extLst>
              <p:ext uri="{D42A27DB-BD31-4B8C-83A1-F6EECF244321}">
                <p14:modId xmlns:p14="http://schemas.microsoft.com/office/powerpoint/2010/main" val="34235308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A3923E8C-4F41-4FF2-B5C9-0708083043F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55ECDAF-D721-41FB-95E8-475C9A67BD3A}"/>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
        <p:nvSpPr>
          <p:cNvPr id="13" name="Slide Number Placeholder 1">
            <a:extLst>
              <a:ext uri="{FF2B5EF4-FFF2-40B4-BE49-F238E27FC236}">
                <a16:creationId xmlns:a16="http://schemas.microsoft.com/office/drawing/2014/main" id="{CBBAD4D9-14B9-4D74-8ABB-E76DAD68C37B}"/>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2884796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1535730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7E8864E-162B-40F9-9515-9BB374594B6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
        <p:nvSpPr>
          <p:cNvPr id="10" name="Slide Number Placeholder 1">
            <a:extLst>
              <a:ext uri="{FF2B5EF4-FFF2-40B4-BE49-F238E27FC236}">
                <a16:creationId xmlns:a16="http://schemas.microsoft.com/office/drawing/2014/main" id="{B93F75D9-C30E-4CA2-8807-34327E435FEE}"/>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26733892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03FD45E-71ED-43B0-8AE7-C08D3A4C2ADD}"/>
              </a:ext>
            </a:extLst>
          </p:cNvPr>
          <p:cNvGraphicFramePr>
            <a:graphicFrameLocks noChangeAspect="1"/>
          </p:cNvGraphicFramePr>
          <p:nvPr>
            <p:custDataLst>
              <p:tags r:id="rId1"/>
            </p:custDataLst>
            <p:extLst>
              <p:ext uri="{D42A27DB-BD31-4B8C-83A1-F6EECF244321}">
                <p14:modId xmlns:p14="http://schemas.microsoft.com/office/powerpoint/2010/main" val="9529474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803FD45E-71ED-43B0-8AE7-C08D3A4C2AD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D618E95-38CE-4566-8258-0AC0A3A11233}"/>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97672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1A1D2D6-5C0E-4C96-B1D6-EDE7E84FB758}"/>
              </a:ext>
            </a:extLst>
          </p:cNvPr>
          <p:cNvGraphicFramePr>
            <a:graphicFrameLocks noChangeAspect="1"/>
          </p:cNvGraphicFramePr>
          <p:nvPr>
            <p:custDataLst>
              <p:tags r:id="rId1"/>
            </p:custDataLst>
            <p:extLst>
              <p:ext uri="{D42A27DB-BD31-4B8C-83A1-F6EECF244321}">
                <p14:modId xmlns:p14="http://schemas.microsoft.com/office/powerpoint/2010/main" val="26279278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31A1D2D6-5C0E-4C96-B1D6-EDE7E84FB75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88C93F9-9505-4E39-A774-1117B8BC856B}"/>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4122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FFD641D-BB7B-469F-816A-DFA22DF811DF}"/>
              </a:ext>
            </a:extLst>
          </p:cNvPr>
          <p:cNvGraphicFramePr>
            <a:graphicFrameLocks noChangeAspect="1"/>
          </p:cNvGraphicFramePr>
          <p:nvPr>
            <p:custDataLst>
              <p:tags r:id="rId1"/>
            </p:custDataLst>
            <p:extLst>
              <p:ext uri="{D42A27DB-BD31-4B8C-83A1-F6EECF244321}">
                <p14:modId xmlns:p14="http://schemas.microsoft.com/office/powerpoint/2010/main" val="3175672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AFFD641D-BB7B-469F-816A-DFA22DF811D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441232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1B57718-4357-4914-80E6-3B747C6008CD}"/>
              </a:ext>
            </a:extLst>
          </p:cNvPr>
          <p:cNvGraphicFramePr>
            <a:graphicFrameLocks noChangeAspect="1"/>
          </p:cNvGraphicFramePr>
          <p:nvPr>
            <p:custDataLst>
              <p:tags r:id="rId1"/>
            </p:custDataLst>
            <p:extLst>
              <p:ext uri="{D42A27DB-BD31-4B8C-83A1-F6EECF244321}">
                <p14:modId xmlns:p14="http://schemas.microsoft.com/office/powerpoint/2010/main" val="2789502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C1B57718-4357-4914-80E6-3B747C6008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915045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751107-3CDE-4232-A9E3-A96F072D3B64}"/>
              </a:ext>
            </a:extLst>
          </p:cNvPr>
          <p:cNvGraphicFramePr>
            <a:graphicFrameLocks noChangeAspect="1"/>
          </p:cNvGraphicFramePr>
          <p:nvPr>
            <p:custDataLst>
              <p:tags r:id="rId1"/>
            </p:custDataLst>
            <p:extLst>
              <p:ext uri="{D42A27DB-BD31-4B8C-83A1-F6EECF244321}">
                <p14:modId xmlns:p14="http://schemas.microsoft.com/office/powerpoint/2010/main" val="3405988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22751107-3CDE-4232-A9E3-A96F072D3B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39311502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256145A-495B-4022-B821-DD8A20D724F6}"/>
              </a:ext>
            </a:extLst>
          </p:cNvPr>
          <p:cNvGraphicFramePr>
            <a:graphicFrameLocks noChangeAspect="1"/>
          </p:cNvGraphicFramePr>
          <p:nvPr>
            <p:custDataLst>
              <p:tags r:id="rId1"/>
            </p:custDataLst>
            <p:extLst>
              <p:ext uri="{D42A27DB-BD31-4B8C-83A1-F6EECF244321}">
                <p14:modId xmlns:p14="http://schemas.microsoft.com/office/powerpoint/2010/main" val="7363566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C256145A-495B-4022-B821-DD8A20D724F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40C7A3A3-6E96-4AA0-A49C-A1F160EFD2D9}"/>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3430465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3923E8C-4F41-4FF2-B5C9-0708083043FE}"/>
              </a:ext>
            </a:extLst>
          </p:cNvPr>
          <p:cNvGraphicFramePr>
            <a:graphicFrameLocks noChangeAspect="1"/>
          </p:cNvGraphicFramePr>
          <p:nvPr>
            <p:custDataLst>
              <p:tags r:id="rId1"/>
            </p:custDataLst>
            <p:extLst>
              <p:ext uri="{D42A27DB-BD31-4B8C-83A1-F6EECF244321}">
                <p14:modId xmlns:p14="http://schemas.microsoft.com/office/powerpoint/2010/main" val="16232787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A3923E8C-4F41-4FF2-B5C9-0708083043F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8508AD5E-D75E-4A5B-B857-E7CC9DAD9244}"/>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
        <p:nvSpPr>
          <p:cNvPr id="13" name="Slide Number Placeholder 1">
            <a:extLst>
              <a:ext uri="{FF2B5EF4-FFF2-40B4-BE49-F238E27FC236}">
                <a16:creationId xmlns:a16="http://schemas.microsoft.com/office/drawing/2014/main" id="{CBBAD4D9-14B9-4D74-8ABB-E76DAD68C37B}"/>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2971599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656D9F-25FA-405A-9022-D20B6062561A}"/>
              </a:ext>
            </a:extLst>
          </p:cNvPr>
          <p:cNvGraphicFramePr>
            <a:graphicFrameLocks noChangeAspect="1"/>
          </p:cNvGraphicFramePr>
          <p:nvPr>
            <p:custDataLst>
              <p:tags r:id="rId1"/>
            </p:custDataLst>
            <p:extLst>
              <p:ext uri="{D42A27DB-BD31-4B8C-83A1-F6EECF244321}">
                <p14:modId xmlns:p14="http://schemas.microsoft.com/office/powerpoint/2010/main" val="24529490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F5656D9F-25FA-405A-9022-D20B6062561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EE6A1B2-F3BE-47E8-B7AB-BED2735E985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
        <p:nvSpPr>
          <p:cNvPr id="13" name="Slide Number Placeholder 1">
            <a:extLst>
              <a:ext uri="{FF2B5EF4-FFF2-40B4-BE49-F238E27FC236}">
                <a16:creationId xmlns:a16="http://schemas.microsoft.com/office/drawing/2014/main" id="{CBBAD4D9-14B9-4D74-8ABB-E76DAD68C37B}"/>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35722589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19012816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27E5BF0-5196-473F-B84C-EE7FCA017F2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
        <p:nvSpPr>
          <p:cNvPr id="10" name="Slide Number Placeholder 1">
            <a:extLst>
              <a:ext uri="{FF2B5EF4-FFF2-40B4-BE49-F238E27FC236}">
                <a16:creationId xmlns:a16="http://schemas.microsoft.com/office/drawing/2014/main" id="{B93F75D9-C30E-4CA2-8807-34327E435FEE}"/>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40412520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03FD45E-71ED-43B0-8AE7-C08D3A4C2ADD}"/>
              </a:ext>
            </a:extLst>
          </p:cNvPr>
          <p:cNvGraphicFramePr>
            <a:graphicFrameLocks noChangeAspect="1"/>
          </p:cNvGraphicFramePr>
          <p:nvPr>
            <p:custDataLst>
              <p:tags r:id="rId1"/>
            </p:custDataLst>
            <p:extLst>
              <p:ext uri="{D42A27DB-BD31-4B8C-83A1-F6EECF244321}">
                <p14:modId xmlns:p14="http://schemas.microsoft.com/office/powerpoint/2010/main" val="19061442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803FD45E-71ED-43B0-8AE7-C08D3A4C2AD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D971712-BE3F-4E1C-AB2E-A371CC7DD38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50055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1A1D2D6-5C0E-4C96-B1D6-EDE7E84FB758}"/>
              </a:ext>
            </a:extLst>
          </p:cNvPr>
          <p:cNvGraphicFramePr>
            <a:graphicFrameLocks noChangeAspect="1"/>
          </p:cNvGraphicFramePr>
          <p:nvPr>
            <p:custDataLst>
              <p:tags r:id="rId1"/>
            </p:custDataLst>
            <p:extLst>
              <p:ext uri="{D42A27DB-BD31-4B8C-83A1-F6EECF244321}">
                <p14:modId xmlns:p14="http://schemas.microsoft.com/office/powerpoint/2010/main" val="27217821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31A1D2D6-5C0E-4C96-B1D6-EDE7E84FB75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83616CAA-EC2D-4FA1-9158-BA98D4D9301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3456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FFD641D-BB7B-469F-816A-DFA22DF811DF}"/>
              </a:ext>
            </a:extLst>
          </p:cNvPr>
          <p:cNvGraphicFramePr>
            <a:graphicFrameLocks noChangeAspect="1"/>
          </p:cNvGraphicFramePr>
          <p:nvPr>
            <p:custDataLst>
              <p:tags r:id="rId1"/>
            </p:custDataLst>
            <p:extLst>
              <p:ext uri="{D42A27DB-BD31-4B8C-83A1-F6EECF244321}">
                <p14:modId xmlns:p14="http://schemas.microsoft.com/office/powerpoint/2010/main" val="1319746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AFFD641D-BB7B-469F-816A-DFA22DF811D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664035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1B57718-4357-4914-80E6-3B747C6008CD}"/>
              </a:ext>
            </a:extLst>
          </p:cNvPr>
          <p:cNvGraphicFramePr>
            <a:graphicFrameLocks noChangeAspect="1"/>
          </p:cNvGraphicFramePr>
          <p:nvPr>
            <p:custDataLst>
              <p:tags r:id="rId1"/>
            </p:custDataLst>
            <p:extLst>
              <p:ext uri="{D42A27DB-BD31-4B8C-83A1-F6EECF244321}">
                <p14:modId xmlns:p14="http://schemas.microsoft.com/office/powerpoint/2010/main" val="32966366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C1B57718-4357-4914-80E6-3B747C6008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58659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2751107-3CDE-4232-A9E3-A96F072D3B64}"/>
              </a:ext>
            </a:extLst>
          </p:cNvPr>
          <p:cNvGraphicFramePr>
            <a:graphicFrameLocks noChangeAspect="1"/>
          </p:cNvGraphicFramePr>
          <p:nvPr>
            <p:custDataLst>
              <p:tags r:id="rId1"/>
            </p:custDataLst>
            <p:extLst>
              <p:ext uri="{D42A27DB-BD31-4B8C-83A1-F6EECF244321}">
                <p14:modId xmlns:p14="http://schemas.microsoft.com/office/powerpoint/2010/main" val="17048803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22751107-3CDE-4232-A9E3-A96F072D3B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11258791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5A80A56-F2B8-4233-B98E-991B9849D512}"/>
              </a:ext>
            </a:extLst>
          </p:cNvPr>
          <p:cNvGraphicFramePr>
            <a:graphicFrameLocks noChangeAspect="1"/>
          </p:cNvGraphicFramePr>
          <p:nvPr>
            <p:custDataLst>
              <p:tags r:id="rId1"/>
            </p:custDataLst>
            <p:extLst>
              <p:ext uri="{D42A27DB-BD31-4B8C-83A1-F6EECF244321}">
                <p14:modId xmlns:p14="http://schemas.microsoft.com/office/powerpoint/2010/main" val="373004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A5A80A56-F2B8-4233-B98E-991B9849D51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BDCF9E7F-00A7-443B-A8BD-D6DD49F766C3}"/>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453023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E69E61E-D2FE-4570-9EBE-E865ACCB537C}"/>
              </a:ext>
            </a:extLst>
          </p:cNvPr>
          <p:cNvGraphicFramePr>
            <a:graphicFrameLocks noChangeAspect="1"/>
          </p:cNvGraphicFramePr>
          <p:nvPr>
            <p:custDataLst>
              <p:tags r:id="rId1"/>
            </p:custDataLst>
            <p:extLst>
              <p:ext uri="{D42A27DB-BD31-4B8C-83A1-F6EECF244321}">
                <p14:modId xmlns:p14="http://schemas.microsoft.com/office/powerpoint/2010/main" val="9644069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7E69E61E-D2FE-4570-9EBE-E865ACCB537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F7B18B3-B399-4EBD-B41A-54B80DC4869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541470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11002221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318CD32-CC64-4768-B5C2-06F7D33E18ED}"/>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3914774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9D6934F-8C9A-40B8-AA76-2797BABA31C2}"/>
              </a:ext>
            </a:extLst>
          </p:cNvPr>
          <p:cNvGraphicFramePr>
            <a:graphicFrameLocks noChangeAspect="1"/>
          </p:cNvGraphicFramePr>
          <p:nvPr>
            <p:custDataLst>
              <p:tags r:id="rId1"/>
            </p:custDataLst>
            <p:extLst>
              <p:ext uri="{D42A27DB-BD31-4B8C-83A1-F6EECF244321}">
                <p14:modId xmlns:p14="http://schemas.microsoft.com/office/powerpoint/2010/main" val="28544028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E9D6934F-8C9A-40B8-AA76-2797BABA31C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B40D60E-6653-48F7-A274-5BACC65945B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72375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20006420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DB49A0-8B85-4CDE-8262-9211F1AFE27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
        <p:nvSpPr>
          <p:cNvPr id="10" name="Slide Number Placeholder 1">
            <a:extLst>
              <a:ext uri="{FF2B5EF4-FFF2-40B4-BE49-F238E27FC236}">
                <a16:creationId xmlns:a16="http://schemas.microsoft.com/office/drawing/2014/main" id="{B93F75D9-C30E-4CA2-8807-34327E435FEE}"/>
              </a:ext>
            </a:extLst>
          </p:cNvPr>
          <p:cNvSpPr>
            <a:spLocks noGrp="1"/>
          </p:cNvSpPr>
          <p:nvPr>
            <p:ph type="sldNum" sz="quarter" idx="4"/>
          </p:nvPr>
        </p:nvSpPr>
        <p:spPr>
          <a:xfrm>
            <a:off x="9181195" y="6632714"/>
            <a:ext cx="2743200" cy="187565"/>
          </a:xfrm>
        </p:spPr>
        <p:txBody>
          <a:bodyPr vert="horz" lIns="91440" tIns="0" rIns="0" bIns="45720" rtlCol="0" anchor="ctr"/>
          <a:lstStyle>
            <a:lvl1pPr>
              <a:defRPr lang="en-US" sz="1000" smtClean="0">
                <a:solidFill>
                  <a:srgbClr val="ADAFBB"/>
                </a:solidFill>
              </a:defRPr>
            </a:lvl1pPr>
          </a:lstStyle>
          <a:p>
            <a:fld id="{37F5C94B-8C55-478B-B509-BAE6A06B2E2A}" type="slidenum">
              <a:rPr lang="en-IN" smtClean="0"/>
              <a:pPr/>
              <a:t>‹#›</a:t>
            </a:fld>
            <a:endParaRPr lang="en-IN" dirty="0"/>
          </a:p>
        </p:txBody>
      </p:sp>
    </p:spTree>
    <p:extLst>
      <p:ext uri="{BB962C8B-B14F-4D97-AF65-F5344CB8AC3E}">
        <p14:creationId xmlns:p14="http://schemas.microsoft.com/office/powerpoint/2010/main" val="18701623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D187F02-3C90-44EA-809A-294D7412CCFA}"/>
              </a:ext>
            </a:extLst>
          </p:cNvPr>
          <p:cNvGraphicFramePr>
            <a:graphicFrameLocks noChangeAspect="1"/>
          </p:cNvGraphicFramePr>
          <p:nvPr>
            <p:custDataLst>
              <p:tags r:id="rId1"/>
            </p:custDataLst>
            <p:extLst>
              <p:ext uri="{D42A27DB-BD31-4B8C-83A1-F6EECF244321}">
                <p14:modId xmlns:p14="http://schemas.microsoft.com/office/powerpoint/2010/main" val="1888062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2D187F02-3C90-44EA-809A-294D7412CCF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D4E0BE9-D042-41EB-89B4-E156B1EDEA35}"/>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70591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078FF16-F396-46B0-B76B-3DE885687FAF}"/>
              </a:ext>
            </a:extLst>
          </p:cNvPr>
          <p:cNvGraphicFramePr>
            <a:graphicFrameLocks noChangeAspect="1"/>
          </p:cNvGraphicFramePr>
          <p:nvPr>
            <p:custDataLst>
              <p:tags r:id="rId1"/>
            </p:custDataLst>
            <p:extLst>
              <p:ext uri="{D42A27DB-BD31-4B8C-83A1-F6EECF244321}">
                <p14:modId xmlns:p14="http://schemas.microsoft.com/office/powerpoint/2010/main" val="13432203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E078FF16-F396-46B0-B76B-3DE885687FA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71465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6CEDF0F-9090-417B-A721-862C9C8A2B9A}"/>
              </a:ext>
            </a:extLst>
          </p:cNvPr>
          <p:cNvGraphicFramePr>
            <a:graphicFrameLocks noChangeAspect="1"/>
          </p:cNvGraphicFramePr>
          <p:nvPr>
            <p:custDataLst>
              <p:tags r:id="rId1"/>
            </p:custDataLst>
            <p:extLst>
              <p:ext uri="{D42A27DB-BD31-4B8C-83A1-F6EECF244321}">
                <p14:modId xmlns:p14="http://schemas.microsoft.com/office/powerpoint/2010/main" val="34621440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06CEDF0F-9090-417B-A721-862C9C8A2B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37071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84A5886-2DEB-405E-8AE4-F1A2D2405C12}"/>
              </a:ext>
            </a:extLst>
          </p:cNvPr>
          <p:cNvGraphicFramePr>
            <a:graphicFrameLocks noChangeAspect="1"/>
          </p:cNvGraphicFramePr>
          <p:nvPr>
            <p:custDataLst>
              <p:tags r:id="rId1"/>
            </p:custDataLst>
            <p:extLst>
              <p:ext uri="{D42A27DB-BD31-4B8C-83A1-F6EECF244321}">
                <p14:modId xmlns:p14="http://schemas.microsoft.com/office/powerpoint/2010/main" val="16333801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884A5886-2DEB-405E-8AE4-F1A2D2405C1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28727584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E31A9B1-3614-4265-92AD-E4A55B124BD9}"/>
              </a:ext>
            </a:extLst>
          </p:cNvPr>
          <p:cNvGraphicFramePr>
            <a:graphicFrameLocks noChangeAspect="1"/>
          </p:cNvGraphicFramePr>
          <p:nvPr>
            <p:custDataLst>
              <p:tags r:id="rId1"/>
            </p:custDataLst>
            <p:extLst>
              <p:ext uri="{D42A27DB-BD31-4B8C-83A1-F6EECF244321}">
                <p14:modId xmlns:p14="http://schemas.microsoft.com/office/powerpoint/2010/main" val="3415463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1E31A9B1-3614-4265-92AD-E4A55B124BD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78BA310-1AB9-4912-9FCC-5CB57AFBF68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280009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8FCD1A4-A534-4A39-8F67-745C3B0F56E6}"/>
              </a:ext>
            </a:extLst>
          </p:cNvPr>
          <p:cNvGraphicFramePr>
            <a:graphicFrameLocks noChangeAspect="1"/>
          </p:cNvGraphicFramePr>
          <p:nvPr>
            <p:custDataLst>
              <p:tags r:id="rId1"/>
            </p:custDataLst>
            <p:extLst>
              <p:ext uri="{D42A27DB-BD31-4B8C-83A1-F6EECF244321}">
                <p14:modId xmlns:p14="http://schemas.microsoft.com/office/powerpoint/2010/main" val="1091641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38FCD1A4-A534-4A39-8F67-745C3B0F56E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32D0182-8D62-4553-861A-6C3EE1A0080D}"/>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065983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28731827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401EDD9-4356-4D92-BFA6-18D14C3583D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763550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8066462-B21E-42BA-9849-0189692B0711}"/>
              </a:ext>
            </a:extLst>
          </p:cNvPr>
          <p:cNvGraphicFramePr>
            <a:graphicFrameLocks noChangeAspect="1"/>
          </p:cNvGraphicFramePr>
          <p:nvPr>
            <p:custDataLst>
              <p:tags r:id="rId1"/>
            </p:custDataLst>
            <p:extLst>
              <p:ext uri="{D42A27DB-BD31-4B8C-83A1-F6EECF244321}">
                <p14:modId xmlns:p14="http://schemas.microsoft.com/office/powerpoint/2010/main" val="4149953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78066462-B21E-42BA-9849-0189692B071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1498D13-FDB6-4894-B6DB-513BCEF6B98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709760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7AEA052-D836-403B-9728-34A25E9C2C2A}"/>
              </a:ext>
            </a:extLst>
          </p:cNvPr>
          <p:cNvGraphicFramePr>
            <a:graphicFrameLocks noChangeAspect="1"/>
          </p:cNvGraphicFramePr>
          <p:nvPr>
            <p:custDataLst>
              <p:tags r:id="rId1"/>
            </p:custDataLst>
            <p:extLst>
              <p:ext uri="{D42A27DB-BD31-4B8C-83A1-F6EECF244321}">
                <p14:modId xmlns:p14="http://schemas.microsoft.com/office/powerpoint/2010/main" val="11936525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07AEA052-D836-403B-9728-34A25E9C2C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B76B91E-4B9A-4BDD-AF07-38C087D034ED}"/>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73965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EC10801-724F-4C7C-B183-9B7C55022B42}"/>
              </a:ext>
            </a:extLst>
          </p:cNvPr>
          <p:cNvGraphicFramePr>
            <a:graphicFrameLocks noChangeAspect="1"/>
          </p:cNvGraphicFramePr>
          <p:nvPr>
            <p:custDataLst>
              <p:tags r:id="rId1"/>
            </p:custDataLst>
            <p:extLst>
              <p:ext uri="{D42A27DB-BD31-4B8C-83A1-F6EECF244321}">
                <p14:modId xmlns:p14="http://schemas.microsoft.com/office/powerpoint/2010/main" val="26045599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4EC10801-724F-4C7C-B183-9B7C55022B4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2855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33337E5-F939-452A-8B9D-AD5B5CAF188C}"/>
              </a:ext>
            </a:extLst>
          </p:cNvPr>
          <p:cNvGraphicFramePr>
            <a:graphicFrameLocks noChangeAspect="1"/>
          </p:cNvGraphicFramePr>
          <p:nvPr>
            <p:custDataLst>
              <p:tags r:id="rId1"/>
            </p:custDataLst>
            <p:extLst>
              <p:ext uri="{D42A27DB-BD31-4B8C-83A1-F6EECF244321}">
                <p14:modId xmlns:p14="http://schemas.microsoft.com/office/powerpoint/2010/main" val="7129633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C33337E5-F939-452A-8B9D-AD5B5CAF188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FE513CA-7CE5-4930-A743-60B6C3068A8E}"/>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590499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3A17C64-B08B-47A8-A33B-EB28C23C62CE}"/>
              </a:ext>
            </a:extLst>
          </p:cNvPr>
          <p:cNvGraphicFramePr>
            <a:graphicFrameLocks noChangeAspect="1"/>
          </p:cNvGraphicFramePr>
          <p:nvPr>
            <p:custDataLst>
              <p:tags r:id="rId1"/>
            </p:custDataLst>
            <p:extLst>
              <p:ext uri="{D42A27DB-BD31-4B8C-83A1-F6EECF244321}">
                <p14:modId xmlns:p14="http://schemas.microsoft.com/office/powerpoint/2010/main" val="17489415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63A17C64-B08B-47A8-A33B-EB28C23C62C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96374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AB6336B-9556-4AD2-BB4C-BEE8752B0EEA}"/>
              </a:ext>
            </a:extLst>
          </p:cNvPr>
          <p:cNvGraphicFramePr>
            <a:graphicFrameLocks noChangeAspect="1"/>
          </p:cNvGraphicFramePr>
          <p:nvPr>
            <p:custDataLst>
              <p:tags r:id="rId1"/>
            </p:custDataLst>
            <p:extLst>
              <p:ext uri="{D42A27DB-BD31-4B8C-83A1-F6EECF244321}">
                <p14:modId xmlns:p14="http://schemas.microsoft.com/office/powerpoint/2010/main" val="6522571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0AB6336B-9556-4AD2-BB4C-BEE8752B0EE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9468744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0ED4B2B-88C5-45AF-A5C1-78C797AD6EAC}"/>
              </a:ext>
            </a:extLst>
          </p:cNvPr>
          <p:cNvGraphicFramePr>
            <a:graphicFrameLocks noChangeAspect="1"/>
          </p:cNvGraphicFramePr>
          <p:nvPr>
            <p:custDataLst>
              <p:tags r:id="rId1"/>
            </p:custDataLst>
            <p:extLst>
              <p:ext uri="{D42A27DB-BD31-4B8C-83A1-F6EECF244321}">
                <p14:modId xmlns:p14="http://schemas.microsoft.com/office/powerpoint/2010/main" val="133822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60ED4B2B-88C5-45AF-A5C1-78C797AD6EA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ED61E65-8E69-4519-8B63-721B7117E884}"/>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66686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3109269-4FFF-4EB1-A58A-7B8FDC8BE5AF}"/>
              </a:ext>
            </a:extLst>
          </p:cNvPr>
          <p:cNvGraphicFramePr>
            <a:graphicFrameLocks noChangeAspect="1"/>
          </p:cNvGraphicFramePr>
          <p:nvPr>
            <p:custDataLst>
              <p:tags r:id="rId1"/>
            </p:custDataLst>
            <p:extLst>
              <p:ext uri="{D42A27DB-BD31-4B8C-83A1-F6EECF244321}">
                <p14:modId xmlns:p14="http://schemas.microsoft.com/office/powerpoint/2010/main" val="9646594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3" name="Object 2" hidden="1">
                        <a:extLst>
                          <a:ext uri="{FF2B5EF4-FFF2-40B4-BE49-F238E27FC236}">
                            <a16:creationId xmlns:a16="http://schemas.microsoft.com/office/drawing/2014/main" id="{23109269-4FFF-4EB1-A58A-7B8FDC8BE5A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0D64B3F-295A-4A28-BC11-808C7B0F573D}"/>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6001070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8879059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A9BFA63-CD65-430C-A3EC-015E8DDF7F1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644801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16F6200-8DF7-455A-B41B-E8A921FCF807}"/>
              </a:ext>
            </a:extLst>
          </p:cNvPr>
          <p:cNvGraphicFramePr>
            <a:graphicFrameLocks noChangeAspect="1"/>
          </p:cNvGraphicFramePr>
          <p:nvPr>
            <p:custDataLst>
              <p:tags r:id="rId1"/>
            </p:custDataLst>
            <p:extLst>
              <p:ext uri="{D42A27DB-BD31-4B8C-83A1-F6EECF244321}">
                <p14:modId xmlns:p14="http://schemas.microsoft.com/office/powerpoint/2010/main" val="2383981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A16F6200-8DF7-455A-B41B-E8A921FCF80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66FCB3B-15D5-42F2-9818-7ACE52AE84A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736269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B1F9D8D-77DA-48B3-9BC0-FC14D3AB6300}"/>
              </a:ext>
            </a:extLst>
          </p:cNvPr>
          <p:cNvGraphicFramePr>
            <a:graphicFrameLocks noChangeAspect="1"/>
          </p:cNvGraphicFramePr>
          <p:nvPr>
            <p:custDataLst>
              <p:tags r:id="rId1"/>
            </p:custDataLst>
            <p:extLst>
              <p:ext uri="{D42A27DB-BD31-4B8C-83A1-F6EECF244321}">
                <p14:modId xmlns:p14="http://schemas.microsoft.com/office/powerpoint/2010/main" val="30683579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2B1F9D8D-77DA-48B3-9BC0-FC14D3AB630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08C4684-AF30-4F89-B5B0-EA4C6662389D}"/>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32862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B78600AB-D0BD-4835-B978-ED5D266B1F6D}"/>
              </a:ext>
            </a:extLst>
          </p:cNvPr>
          <p:cNvGraphicFramePr>
            <a:graphicFrameLocks noChangeAspect="1"/>
          </p:cNvGraphicFramePr>
          <p:nvPr>
            <p:custDataLst>
              <p:tags r:id="rId1"/>
            </p:custDataLst>
            <p:extLst>
              <p:ext uri="{D42A27DB-BD31-4B8C-83A1-F6EECF244321}">
                <p14:modId xmlns:p14="http://schemas.microsoft.com/office/powerpoint/2010/main" val="42874704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B78600AB-D0BD-4835-B978-ED5D266B1F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12136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5DD7381-50BA-41E9-84D9-A4163E043F98}"/>
              </a:ext>
            </a:extLst>
          </p:cNvPr>
          <p:cNvGraphicFramePr>
            <a:graphicFrameLocks noChangeAspect="1"/>
          </p:cNvGraphicFramePr>
          <p:nvPr>
            <p:custDataLst>
              <p:tags r:id="rId1"/>
            </p:custDataLst>
            <p:extLst>
              <p:ext uri="{D42A27DB-BD31-4B8C-83A1-F6EECF244321}">
                <p14:modId xmlns:p14="http://schemas.microsoft.com/office/powerpoint/2010/main" val="17764850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F5DD7381-50BA-41E9-84D9-A4163E043F9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637796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DD9909C-44BE-4347-ADAE-5582FF871A6D}"/>
              </a:ext>
            </a:extLst>
          </p:cNvPr>
          <p:cNvGraphicFramePr>
            <a:graphicFrameLocks noChangeAspect="1"/>
          </p:cNvGraphicFramePr>
          <p:nvPr>
            <p:custDataLst>
              <p:tags r:id="rId1"/>
            </p:custDataLst>
            <p:extLst>
              <p:ext uri="{D42A27DB-BD31-4B8C-83A1-F6EECF244321}">
                <p14:modId xmlns:p14="http://schemas.microsoft.com/office/powerpoint/2010/main" val="11110669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0DD9909C-44BE-4347-ADAE-5582FF871A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3247752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B7B69D1-1AC7-4788-B7F1-4214ACF38D38}"/>
              </a:ext>
            </a:extLst>
          </p:cNvPr>
          <p:cNvGraphicFramePr>
            <a:graphicFrameLocks noChangeAspect="1"/>
          </p:cNvGraphicFramePr>
          <p:nvPr>
            <p:custDataLst>
              <p:tags r:id="rId1"/>
            </p:custDataLst>
            <p:extLst>
              <p:ext uri="{D42A27DB-BD31-4B8C-83A1-F6EECF244321}">
                <p14:modId xmlns:p14="http://schemas.microsoft.com/office/powerpoint/2010/main" val="25123503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4" name="Object 3" hidden="1">
                        <a:extLst>
                          <a:ext uri="{FF2B5EF4-FFF2-40B4-BE49-F238E27FC236}">
                            <a16:creationId xmlns:a16="http://schemas.microsoft.com/office/drawing/2014/main" id="{AB7B69D1-1AC7-4788-B7F1-4214ACF38D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8CC8475-D9DE-4E1C-B79D-4F1693FA3441}"/>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67215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399043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
        <p:nvSpPr>
          <p:cNvPr id="13" name="Slide Number Placeholder 1">
            <a:extLst>
              <a:ext uri="{FF2B5EF4-FFF2-40B4-BE49-F238E27FC236}">
                <a16:creationId xmlns:a16="http://schemas.microsoft.com/office/drawing/2014/main" id="{CBBAD4D9-14B9-4D74-8ABB-E76DAD68C37B}"/>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8760259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2220259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AABDE05-52B6-4020-83AF-9DE428B90CD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
        <p:nvSpPr>
          <p:cNvPr id="10" name="Slide Number Placeholder 1">
            <a:extLst>
              <a:ext uri="{FF2B5EF4-FFF2-40B4-BE49-F238E27FC236}">
                <a16:creationId xmlns:a16="http://schemas.microsoft.com/office/drawing/2014/main" id="{B93F75D9-C30E-4CA2-8807-34327E435FEE}"/>
              </a:ext>
            </a:extLst>
          </p:cNvPr>
          <p:cNvSpPr>
            <a:spLocks noGrp="1"/>
          </p:cNvSpPr>
          <p:nvPr>
            <p:ph type="sldNum" sz="quarter" idx="4"/>
          </p:nvPr>
        </p:nvSpPr>
        <p:spPr>
          <a:xfrm>
            <a:off x="9181195" y="6632714"/>
            <a:ext cx="2743200" cy="187565"/>
          </a:xfrm>
        </p:spPr>
        <p:txBody>
          <a:bodyPr tIns="0" rIns="0"/>
          <a:lstStyle/>
          <a:p>
            <a:fld id="{37F5C94B-8C55-478B-B509-BAE6A06B2E2A}" type="slidenum">
              <a:rPr lang="en-US" sz="1000" smtClean="0">
                <a:solidFill>
                  <a:srgbClr val="ADAFBB"/>
                </a:solidFill>
              </a:rPr>
              <a:pPr/>
              <a:t>‹#›</a:t>
            </a:fld>
            <a:endParaRPr lang="en-US" sz="1000" dirty="0">
              <a:solidFill>
                <a:srgbClr val="ADAFBB"/>
              </a:solidFill>
            </a:endParaRPr>
          </a:p>
        </p:txBody>
      </p:sp>
    </p:spTree>
    <p:extLst>
      <p:ext uri="{BB962C8B-B14F-4D97-AF65-F5344CB8AC3E}">
        <p14:creationId xmlns:p14="http://schemas.microsoft.com/office/powerpoint/2010/main" val="10729062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152779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345096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31495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28168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37367523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3786972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18061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22A8FC1-56C6-4CB8-844A-929652805622}"/>
              </a:ext>
            </a:extLst>
          </p:cNvPr>
          <p:cNvGraphicFramePr>
            <a:graphicFrameLocks noChangeAspect="1"/>
          </p:cNvGraphicFramePr>
          <p:nvPr>
            <p:custDataLst>
              <p:tags r:id="rId1"/>
            </p:custDataLst>
            <p:extLst>
              <p:ext uri="{D42A27DB-BD31-4B8C-83A1-F6EECF244321}">
                <p14:modId xmlns:p14="http://schemas.microsoft.com/office/powerpoint/2010/main" val="41128868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2" name="Object 1" hidden="1">
                        <a:extLst>
                          <a:ext uri="{FF2B5EF4-FFF2-40B4-BE49-F238E27FC236}">
                            <a16:creationId xmlns:a16="http://schemas.microsoft.com/office/drawing/2014/main" id="{522A8FC1-56C6-4CB8-844A-92965280562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688560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22193734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AABDE05-52B6-4020-83AF-9DE428B90CD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773005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264535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71522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41868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28690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34977800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 Cover p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8CE456-CCAB-428B-B1BA-85E4217F2DDF}"/>
              </a:ext>
            </a:extLst>
          </p:cNvPr>
          <p:cNvSpPr>
            <a:spLocks noGrp="1"/>
          </p:cNvSpPr>
          <p:nvPr>
            <p:ph type="sldNum" sz="quarter" idx="10"/>
          </p:nvPr>
        </p:nvSpPr>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4" name="Rectangle 3">
            <a:extLst>
              <a:ext uri="{FF2B5EF4-FFF2-40B4-BE49-F238E27FC236}">
                <a16:creationId xmlns:a16="http://schemas.microsoft.com/office/drawing/2014/main" id="{6485F557-F303-4E04-AEFA-64800EEDC3DE}"/>
              </a:ext>
            </a:extLst>
          </p:cNvPr>
          <p:cNvSpPr/>
          <p:nvPr/>
        </p:nvSpPr>
        <p:spPr>
          <a:xfrm>
            <a:off x="254646" y="277792"/>
            <a:ext cx="11669751" cy="276635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F6E93132-0689-4C21-926E-1A275107AB6A}"/>
              </a:ext>
            </a:extLst>
          </p:cNvPr>
          <p:cNvSpPr>
            <a:spLocks noGrp="1"/>
          </p:cNvSpPr>
          <p:nvPr>
            <p:ph type="title"/>
          </p:nvPr>
        </p:nvSpPr>
        <p:spPr>
          <a:xfrm>
            <a:off x="502541" y="810229"/>
            <a:ext cx="10256128" cy="1660966"/>
          </a:xfrm>
        </p:spPr>
        <p:txBody>
          <a:bodyPr>
            <a:normAutofit/>
          </a:bodyPr>
          <a:lstStyle>
            <a:lvl1pPr>
              <a:defRPr sz="4000">
                <a:solidFill>
                  <a:schemeClr val="bg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D9D6361-D8F2-47C1-9D7A-D7415B839B69}"/>
              </a:ext>
            </a:extLst>
          </p:cNvPr>
          <p:cNvSpPr>
            <a:spLocks noGrp="1"/>
          </p:cNvSpPr>
          <p:nvPr>
            <p:ph type="body" sz="quarter" idx="11"/>
          </p:nvPr>
        </p:nvSpPr>
        <p:spPr>
          <a:xfrm>
            <a:off x="503240" y="3280961"/>
            <a:ext cx="10313987" cy="1551469"/>
          </a:xfrm>
        </p:spPr>
        <p:txBody>
          <a:bodyPr>
            <a:normAutofit/>
          </a:bodyPr>
          <a:lstStyle>
            <a:lvl1pPr>
              <a:defRPr sz="2400"/>
            </a:lvl1pPr>
            <a:lvl2pPr>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1685935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 Table of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048" cy="1091318"/>
          </a:xfrm>
          <a:prstGeom prst="rect">
            <a:avLst/>
          </a:prstGeom>
          <a:noFill/>
        </p:spPr>
        <p:txBody>
          <a:bodyPr vert="horz" lIns="91440" tIns="45720" rIns="91440" bIns="45720" rtlCol="0" anchor="ctr">
            <a:normAutofit/>
          </a:bodyPr>
          <a:lstStyle>
            <a:lvl1pPr>
              <a:defRPr>
                <a:solidFill>
                  <a:srgbClr val="002060"/>
                </a:solidFill>
              </a:defRPr>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11" name="Text Placeholder 3">
            <a:extLst>
              <a:ext uri="{FF2B5EF4-FFF2-40B4-BE49-F238E27FC236}">
                <a16:creationId xmlns:a16="http://schemas.microsoft.com/office/drawing/2014/main" id="{3DBD06D5-7FF0-4FD2-A42D-89FDE4B37A1F}"/>
              </a:ext>
            </a:extLst>
          </p:cNvPr>
          <p:cNvSpPr>
            <a:spLocks noGrp="1"/>
          </p:cNvSpPr>
          <p:nvPr>
            <p:ph type="body" sz="quarter" idx="10"/>
          </p:nvPr>
        </p:nvSpPr>
        <p:spPr>
          <a:xfrm>
            <a:off x="1857375" y="1660525"/>
            <a:ext cx="9729788" cy="2332038"/>
          </a:xfrm>
        </p:spPr>
        <p:txBody>
          <a:bodyPr>
            <a:normAutofit/>
          </a:bodyPr>
          <a:lstStyle>
            <a:lvl1pPr>
              <a:defRPr sz="18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1553313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 Title and Content - 1 Text Box">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FFDEDE2-612E-44BA-97AF-BE2800D0205E}"/>
              </a:ext>
            </a:extLst>
          </p:cNvPr>
          <p:cNvGraphicFramePr>
            <a:graphicFrameLocks noChangeAspect="1"/>
          </p:cNvGraphicFramePr>
          <p:nvPr>
            <p:custDataLst>
              <p:tags r:id="rId1"/>
            </p:custDataLst>
            <p:extLst>
              <p:ext uri="{D42A27DB-BD31-4B8C-83A1-F6EECF244321}">
                <p14:modId xmlns:p14="http://schemas.microsoft.com/office/powerpoint/2010/main" val="33465365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 name="Object 3" hidden="1">
                        <a:extLst>
                          <a:ext uri="{FF2B5EF4-FFF2-40B4-BE49-F238E27FC236}">
                            <a16:creationId xmlns:a16="http://schemas.microsoft.com/office/drawing/2014/main" id="{BFFDEDE2-612E-44BA-97AF-BE2800D0205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AABDE05-52B6-4020-83AF-9DE428B90CD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4" y="365126"/>
            <a:ext cx="11073049" cy="1091318"/>
          </a:xfrm>
          <a:prstGeom prst="rect">
            <a:avLst/>
          </a:prstGeom>
          <a:noFill/>
        </p:spPr>
        <p:txBody>
          <a:bodyPr vert="horz" lIns="91440" tIns="45720" rIns="91440" bIns="45720" rtlCol="0" anchor="ctr">
            <a:normAutofit/>
          </a:bodyPr>
          <a:lstStyle>
            <a:lvl1pPr>
              <a:defRPr sz="2400"/>
            </a:lvl1p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lang="en-US" sz="1000" smtClean="0"/>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19830"/>
            <a:ext cx="11079163" cy="1696314"/>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378849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3. Title and Content - 2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0" name="Text Placeholder 2">
            <a:extLst>
              <a:ext uri="{FF2B5EF4-FFF2-40B4-BE49-F238E27FC236}">
                <a16:creationId xmlns:a16="http://schemas.microsoft.com/office/drawing/2014/main" id="{9BD46A8E-2282-481E-805B-F52C540B44F3}"/>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04851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F3D51A-DDA6-4B22-933D-3CF618BD4385}"/>
              </a:ext>
            </a:extLst>
          </p:cNvPr>
          <p:cNvGraphicFramePr>
            <a:graphicFrameLocks noChangeAspect="1"/>
          </p:cNvGraphicFramePr>
          <p:nvPr>
            <p:custDataLst>
              <p:tags r:id="rId1"/>
            </p:custDataLst>
            <p:extLst>
              <p:ext uri="{D42A27DB-BD31-4B8C-83A1-F6EECF244321}">
                <p14:modId xmlns:p14="http://schemas.microsoft.com/office/powerpoint/2010/main" val="17766020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CEF3D51A-DDA6-4B22-933D-3CF618BD438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19632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Title and Content - 4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1073452" cy="1091318"/>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19834"/>
            <a:ext cx="5146233" cy="2003045"/>
          </a:xfrm>
        </p:spPr>
        <p:txBody>
          <a:body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05BBD0DB-64B8-4546-AAD7-ADEABEE73782}"/>
              </a:ext>
            </a:extLst>
          </p:cNvPr>
          <p:cNvSpPr>
            <a:spLocks noGrp="1"/>
          </p:cNvSpPr>
          <p:nvPr>
            <p:ph type="body" sz="quarter" idx="11"/>
          </p:nvPr>
        </p:nvSpPr>
        <p:spPr>
          <a:xfrm>
            <a:off x="6441336" y="1619834"/>
            <a:ext cx="5146233" cy="2003045"/>
          </a:xfrm>
        </p:spPr>
        <p:txBody>
          <a:bodyPr/>
          <a:lstStyle/>
          <a:p>
            <a:pPr lvl="0"/>
            <a:r>
              <a:rPr lang="en-US"/>
              <a:t>Click to edit Master text styles</a:t>
            </a:r>
          </a:p>
          <a:p>
            <a:pPr lvl="1"/>
            <a:r>
              <a:rPr lang="en-US"/>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508002" y="3976010"/>
            <a:ext cx="5146233" cy="2003045"/>
          </a:xfrm>
        </p:spPr>
        <p:txBody>
          <a:bodyPr/>
          <a:lstStyle/>
          <a:p>
            <a:pPr lvl="0"/>
            <a:r>
              <a:rPr lang="en-US"/>
              <a:t>Click to edit Master text styles</a:t>
            </a:r>
          </a:p>
          <a:p>
            <a:pPr lvl="1"/>
            <a:r>
              <a:rPr lang="en-US"/>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6441336" y="3976010"/>
            <a:ext cx="5146233" cy="2003045"/>
          </a:xfrm>
        </p:spPr>
        <p:txBody>
          <a:bodyPr/>
          <a:lstStyle/>
          <a:p>
            <a:pPr lvl="0"/>
            <a:r>
              <a:rPr lang="en-US"/>
              <a:t>Click to edit Master text styles</a:t>
            </a:r>
          </a:p>
          <a:p>
            <a:pPr lvl="1"/>
            <a:r>
              <a:rPr lang="en-US"/>
              <a:t>Second level</a:t>
            </a:r>
          </a:p>
        </p:txBody>
      </p:sp>
      <p:sp>
        <p:nvSpPr>
          <p:cNvPr id="2" name="Rectangle 1">
            <a:extLst>
              <a:ext uri="{FF2B5EF4-FFF2-40B4-BE49-F238E27FC236}">
                <a16:creationId xmlns:a16="http://schemas.microsoft.com/office/drawing/2014/main" id="{2308299C-867E-46E3-B3ED-C7BC9AE8AFD5}"/>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62903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Grey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Rectangle 2">
            <a:extLst>
              <a:ext uri="{FF2B5EF4-FFF2-40B4-BE49-F238E27FC236}">
                <a16:creationId xmlns:a16="http://schemas.microsoft.com/office/drawing/2014/main" id="{46581E90-3C1B-461F-9D28-F6F0F961CAE6}"/>
              </a:ext>
            </a:extLst>
          </p:cNvPr>
          <p:cNvSpPr/>
          <p:nvPr/>
        </p:nvSpPr>
        <p:spPr>
          <a:xfrm>
            <a:off x="0" y="0"/>
            <a:ext cx="12191999" cy="6858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654267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White Blank">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2" name="Rectangle 1">
            <a:extLst>
              <a:ext uri="{FF2B5EF4-FFF2-40B4-BE49-F238E27FC236}">
                <a16:creationId xmlns:a16="http://schemas.microsoft.com/office/drawing/2014/main" id="{FE80BD45-A4DC-46B7-BC4B-D2492DFA32F0}"/>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545985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extBox 4"/>
          <p:cNvSpPr txBox="1"/>
          <p:nvPr/>
        </p:nvSpPr>
        <p:spPr>
          <a:xfrm>
            <a:off x="398189" y="6553224"/>
            <a:ext cx="562708" cy="123111"/>
          </a:xfrm>
          <a:prstGeom prst="rect">
            <a:avLst/>
          </a:prstGeom>
          <a:noFill/>
        </p:spPr>
        <p:txBody>
          <a:bodyPr wrap="square" lIns="0" tIns="0" rIns="0" bIns="0" rtlCol="0">
            <a:spAutoFit/>
          </a:bodyPr>
          <a:lstStyle/>
          <a:p>
            <a:pPr fontAlgn="base">
              <a:spcBef>
                <a:spcPct val="0"/>
              </a:spcBef>
              <a:spcAft>
                <a:spcPct val="0"/>
              </a:spcAft>
            </a:pPr>
            <a:fld id="{04D59692-9C01-496D-8A3D-EDFAC4E8A8B9}" type="slidenum">
              <a:rPr lang="en-US" sz="800">
                <a:solidFill>
                  <a:srgbClr val="AFB1B4"/>
                </a:solidFill>
                <a:cs typeface="Arial" charset="0"/>
              </a:rPr>
              <a:pPr fontAlgn="base">
                <a:spcBef>
                  <a:spcPct val="0"/>
                </a:spcBef>
                <a:spcAft>
                  <a:spcPct val="0"/>
                </a:spcAft>
              </a:pPr>
              <a:t>‹#›</a:t>
            </a:fld>
            <a:endParaRPr lang="en-US" sz="800" dirty="0">
              <a:solidFill>
                <a:srgbClr val="AFB1B4"/>
              </a:solidFill>
              <a:cs typeface="Arial" charset="0"/>
            </a:endParaRPr>
          </a:p>
        </p:txBody>
      </p:sp>
    </p:spTree>
    <p:extLst>
      <p:ext uri="{BB962C8B-B14F-4D97-AF65-F5344CB8AC3E}">
        <p14:creationId xmlns:p14="http://schemas.microsoft.com/office/powerpoint/2010/main" val="564385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 3 Text Box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0515600"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11" name="Text Placeholder 2">
            <a:extLst>
              <a:ext uri="{FF2B5EF4-FFF2-40B4-BE49-F238E27FC236}">
                <a16:creationId xmlns:a16="http://schemas.microsoft.com/office/drawing/2014/main" id="{6816C72F-A50F-4D03-9178-82BC32C6BBD1}"/>
              </a:ext>
            </a:extLst>
          </p:cNvPr>
          <p:cNvSpPr>
            <a:spLocks noGrp="1"/>
          </p:cNvSpPr>
          <p:nvPr>
            <p:ph type="body" sz="quarter" idx="10"/>
          </p:nvPr>
        </p:nvSpPr>
        <p:spPr>
          <a:xfrm>
            <a:off x="508002" y="1631408"/>
            <a:ext cx="3554463" cy="4684614"/>
          </a:xfrm>
        </p:spPr>
        <p:txBody>
          <a:body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4AE3B4D9-051B-434A-A71D-BFE6D8D92E37}"/>
              </a:ext>
            </a:extLst>
          </p:cNvPr>
          <p:cNvSpPr>
            <a:spLocks noGrp="1"/>
          </p:cNvSpPr>
          <p:nvPr>
            <p:ph type="body" sz="quarter" idx="12"/>
          </p:nvPr>
        </p:nvSpPr>
        <p:spPr>
          <a:xfrm>
            <a:off x="4262479" y="1634925"/>
            <a:ext cx="3554463" cy="4684614"/>
          </a:xfrm>
        </p:spPr>
        <p:txBody>
          <a:bodyPr/>
          <a:lstStyle/>
          <a:p>
            <a:pPr lvl="0"/>
            <a:r>
              <a:rPr lang="en-US" dirty="0"/>
              <a:t>Click to edit Master text styles</a:t>
            </a:r>
          </a:p>
          <a:p>
            <a:pPr lvl="1"/>
            <a:r>
              <a:rPr lang="en-US" dirty="0"/>
              <a:t>Second level</a:t>
            </a:r>
          </a:p>
        </p:txBody>
      </p:sp>
      <p:sp>
        <p:nvSpPr>
          <p:cNvPr id="15" name="Text Placeholder 2">
            <a:extLst>
              <a:ext uri="{FF2B5EF4-FFF2-40B4-BE49-F238E27FC236}">
                <a16:creationId xmlns:a16="http://schemas.microsoft.com/office/drawing/2014/main" id="{C9831B91-30C5-4221-BDBD-66803705E08F}"/>
              </a:ext>
            </a:extLst>
          </p:cNvPr>
          <p:cNvSpPr>
            <a:spLocks noGrp="1"/>
          </p:cNvSpPr>
          <p:nvPr>
            <p:ph type="body" sz="quarter" idx="13"/>
          </p:nvPr>
        </p:nvSpPr>
        <p:spPr>
          <a:xfrm>
            <a:off x="8035997" y="1631407"/>
            <a:ext cx="3554463" cy="4684614"/>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4662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 1 Text Bo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E2C0F-B4B8-4E94-A037-1BEEC54B1D87}"/>
              </a:ext>
            </a:extLst>
          </p:cNvPr>
          <p:cNvSpPr/>
          <p:nvPr userDrawn="1"/>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AEA9136-1274-43DF-B8AE-AFDE43499174}"/>
              </a:ext>
            </a:extLst>
          </p:cNvPr>
          <p:cNvCxnSpPr/>
          <p:nvPr userDrawn="1"/>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31FB825-CF5F-4702-956D-6AA391FBC708}"/>
              </a:ext>
            </a:extLst>
          </p:cNvPr>
          <p:cNvSpPr>
            <a:spLocks noGrp="1"/>
          </p:cNvSpPr>
          <p:nvPr>
            <p:ph type="title"/>
          </p:nvPr>
        </p:nvSpPr>
        <p:spPr>
          <a:xfrm>
            <a:off x="514115" y="365126"/>
            <a:ext cx="10515600" cy="1091318"/>
          </a:xfrm>
          <a:prstGeom prst="rect">
            <a:avLst/>
          </a:prstGeom>
          <a:noFill/>
        </p:spPr>
        <p:txBody>
          <a:bodyPr vert="horz" lIns="91440" tIns="45720" rIns="91440" bIns="45720" rtlCol="0" anchor="ctr">
            <a:normAutofit/>
          </a:bodyPr>
          <a:lstStyle/>
          <a:p>
            <a:r>
              <a:rPr lang="en-US" dirty="0"/>
              <a:t>Click to edit Master title style</a:t>
            </a:r>
          </a:p>
        </p:txBody>
      </p:sp>
      <p:sp>
        <p:nvSpPr>
          <p:cNvPr id="12" name="Slide Number Placeholder 5">
            <a:extLst>
              <a:ext uri="{FF2B5EF4-FFF2-40B4-BE49-F238E27FC236}">
                <a16:creationId xmlns:a16="http://schemas.microsoft.com/office/drawing/2014/main" id="{4651255F-93F0-48CB-BE04-CC907366A3DB}"/>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
        <p:nvSpPr>
          <p:cNvPr id="3" name="Text Placeholder 2">
            <a:extLst>
              <a:ext uri="{FF2B5EF4-FFF2-40B4-BE49-F238E27FC236}">
                <a16:creationId xmlns:a16="http://schemas.microsoft.com/office/drawing/2014/main" id="{996CB316-C6BA-4A71-BD69-5C792EC61E9C}"/>
              </a:ext>
            </a:extLst>
          </p:cNvPr>
          <p:cNvSpPr>
            <a:spLocks noGrp="1"/>
          </p:cNvSpPr>
          <p:nvPr>
            <p:ph type="body" sz="quarter" idx="10"/>
          </p:nvPr>
        </p:nvSpPr>
        <p:spPr>
          <a:xfrm>
            <a:off x="508001" y="1631404"/>
            <a:ext cx="11079163" cy="1696314"/>
          </a:xfrm>
        </p:spPr>
        <p:txBody>
          <a:body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54152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image" Target="../media/image1.emf"/><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oleObject" Target="../embeddings/oleObject9.bin"/><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ags" Target="../tags/tag17.xml"/><Relationship Id="rId5" Type="http://schemas.openxmlformats.org/officeDocument/2006/relationships/slideLayout" Target="../slideLayouts/slideLayout14.xml"/><Relationship Id="rId10" Type="http://schemas.openxmlformats.org/officeDocument/2006/relationships/tags" Target="../tags/tag16.xml"/><Relationship Id="rId4" Type="http://schemas.openxmlformats.org/officeDocument/2006/relationships/slideLayout" Target="../slideLayouts/slideLayout1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image" Target="../media/image1.emf"/><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oleObject" Target="../embeddings/oleObject18.bin"/><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ags" Target="../tags/tag32.xml"/><Relationship Id="rId5" Type="http://schemas.openxmlformats.org/officeDocument/2006/relationships/slideLayout" Target="../slideLayouts/slideLayout22.xml"/><Relationship Id="rId10" Type="http://schemas.openxmlformats.org/officeDocument/2006/relationships/tags" Target="../tags/tag31.xml"/><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emf"/><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oleObject" Target="../embeddings/oleObject27.bin"/><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tags" Target="../tags/tag47.xml"/><Relationship Id="rId5" Type="http://schemas.openxmlformats.org/officeDocument/2006/relationships/slideLayout" Target="../slideLayouts/slideLayout30.xml"/><Relationship Id="rId10" Type="http://schemas.openxmlformats.org/officeDocument/2006/relationships/tags" Target="../tags/tag46.xml"/><Relationship Id="rId4" Type="http://schemas.openxmlformats.org/officeDocument/2006/relationships/slideLayout" Target="../slideLayouts/slideLayout29.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emf"/><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oleObject" Target="../embeddings/oleObject36.bin"/><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ags" Target="../tags/tag62.xml"/><Relationship Id="rId5" Type="http://schemas.openxmlformats.org/officeDocument/2006/relationships/slideLayout" Target="../slideLayouts/slideLayout38.xml"/><Relationship Id="rId10" Type="http://schemas.openxmlformats.org/officeDocument/2006/relationships/tags" Target="../tags/tag61.xml"/><Relationship Id="rId4" Type="http://schemas.openxmlformats.org/officeDocument/2006/relationships/slideLayout" Target="../slideLayouts/slideLayout37.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image" Target="../media/image1.emf"/><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oleObject" Target="../embeddings/oleObject45.bin"/><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tags" Target="../tags/tag77.xml"/><Relationship Id="rId5" Type="http://schemas.openxmlformats.org/officeDocument/2006/relationships/slideLayout" Target="../slideLayouts/slideLayout46.xml"/><Relationship Id="rId10" Type="http://schemas.openxmlformats.org/officeDocument/2006/relationships/tags" Target="../tags/tag76.xml"/><Relationship Id="rId4" Type="http://schemas.openxmlformats.org/officeDocument/2006/relationships/slideLayout" Target="../slideLayouts/slideLayout45.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image" Target="../media/image1.emf"/><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oleObject" Target="../embeddings/oleObject54.bin"/><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ags" Target="../tags/tag92.xml"/><Relationship Id="rId5" Type="http://schemas.openxmlformats.org/officeDocument/2006/relationships/slideLayout" Target="../slideLayouts/slideLayout54.xml"/><Relationship Id="rId10" Type="http://schemas.openxmlformats.org/officeDocument/2006/relationships/tags" Target="../tags/tag91.xml"/><Relationship Id="rId4" Type="http://schemas.openxmlformats.org/officeDocument/2006/relationships/slideLayout" Target="../slideLayouts/slideLayout53.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emf"/><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oleObject" Target="../embeddings/oleObject56.bin"/><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tags" Target="../tags/tag96.xml"/><Relationship Id="rId5" Type="http://schemas.openxmlformats.org/officeDocument/2006/relationships/slideLayout" Target="../slideLayouts/slideLayout62.xml"/><Relationship Id="rId10" Type="http://schemas.openxmlformats.org/officeDocument/2006/relationships/tags" Target="../tags/tag95.xml"/><Relationship Id="rId4" Type="http://schemas.openxmlformats.org/officeDocument/2006/relationships/slideLayout" Target="../slideLayouts/slideLayout61.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image" Target="../media/image1.emf"/><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oleObject" Target="../embeddings/oleObject58.bin"/><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tags" Target="../tags/tag100.xml"/><Relationship Id="rId5" Type="http://schemas.openxmlformats.org/officeDocument/2006/relationships/slideLayout" Target="../slideLayouts/slideLayout70.xml"/><Relationship Id="rId10" Type="http://schemas.openxmlformats.org/officeDocument/2006/relationships/tags" Target="../tags/tag99.xml"/><Relationship Id="rId4" Type="http://schemas.openxmlformats.org/officeDocument/2006/relationships/slideLayout" Target="../slideLayouts/slideLayout69.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1"/>
            </p:custDataLst>
            <p:extLst>
              <p:ext uri="{D42A27DB-BD31-4B8C-83A1-F6EECF244321}">
                <p14:modId xmlns:p14="http://schemas.microsoft.com/office/powerpoint/2010/main" val="28335781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344" imgH="344" progId="TCLayout.ActiveDocument.1">
                  <p:embed/>
                </p:oleObj>
              </mc:Choice>
              <mc:Fallback>
                <p:oleObj name="think-cell Slide" r:id="rId13"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6A767ABE-C4E1-4B07-8DB9-34D6A2E637D2}"/>
              </a:ext>
            </a:extLst>
          </p:cNvPr>
          <p:cNvSpPr/>
          <p:nvPr>
            <p:custDataLst>
              <p:tags r:id="rId1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3179465119"/>
      </p:ext>
    </p:extLst>
  </p:cSld>
  <p:clrMap bg1="dk1" tx1="lt1" bg2="dk2" tx2="lt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4074" r:id="rId8"/>
    <p:sldLayoutId id="2147484075" r:id="rId9"/>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11729800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FA45CBE-6EDD-47CF-839C-634311055A9D}"/>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565845794"/>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32927624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00F4A05-5FC6-4EF6-9F0A-50169E71CEDB}"/>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1126506949"/>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34090549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90DF5E7C-B407-4334-9B3E-D6F721C3ACBB}"/>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050" b="0">
                <a:solidFill>
                  <a:srgbClr val="B6B8C2"/>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2755371940"/>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29560202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907F74DD-537C-460A-8A03-4AF118351BE8}"/>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050" b="0">
                <a:solidFill>
                  <a:srgbClr val="B6B8C2"/>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2799331560"/>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30281675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622C0B89-B0D4-461C-BEF4-713AE5855FA4}"/>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050" b="0">
                <a:solidFill>
                  <a:srgbClr val="B6B8C2"/>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1781313246"/>
      </p:ext>
    </p:extLst>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 id="2147484042" r:id="rId5"/>
    <p:sldLayoutId id="2147484043" r:id="rId6"/>
    <p:sldLayoutId id="2147484044" r:id="rId7"/>
    <p:sldLayoutId id="2147484045"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25887058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B7F7BCE-5DDF-4F0C-832D-8348B8239FF0}"/>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37F5C94B-8C55-478B-B509-BAE6A06B2E2A}" type="slidenum">
              <a:rPr lang="en-US" smtClean="0"/>
              <a:pPr/>
              <a:t>‹#›</a:t>
            </a:fld>
            <a:endParaRPr lang="en-US" dirty="0"/>
          </a:p>
        </p:txBody>
      </p:sp>
    </p:spTree>
    <p:extLst>
      <p:ext uri="{BB962C8B-B14F-4D97-AF65-F5344CB8AC3E}">
        <p14:creationId xmlns:p14="http://schemas.microsoft.com/office/powerpoint/2010/main" val="3899230155"/>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37931161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B7F7BCE-5DDF-4F0C-832D-8348B8239FF0}"/>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defRPr lang="en-US" sz="1000" b="0" smtClean="0">
                <a:solidFill>
                  <a:srgbClr val="B6B8C2"/>
                </a:solidFill>
                <a:latin typeface="Arial" panose="020B0604020202020204" pitchFamily="34" charset="0"/>
                <a:cs typeface="Arial" panose="020B0604020202020204" pitchFamily="34" charset="0"/>
              </a:defRPr>
            </a:lvl1pPr>
          </a:lstStyle>
          <a:p>
            <a:pPr algn="r"/>
            <a:fld id="{37F5C94B-8C55-478B-B509-BAE6A06B2E2A}" type="slidenum">
              <a:rPr lang="en-US" smtClean="0"/>
              <a:pPr algn="r"/>
              <a:t>‹#›</a:t>
            </a:fld>
            <a:endParaRPr lang="en-US" dirty="0"/>
          </a:p>
        </p:txBody>
      </p:sp>
    </p:spTree>
    <p:extLst>
      <p:ext uri="{BB962C8B-B14F-4D97-AF65-F5344CB8AC3E}">
        <p14:creationId xmlns:p14="http://schemas.microsoft.com/office/powerpoint/2010/main" val="3007903986"/>
      </p:ext>
    </p:extLst>
  </p:cSld>
  <p:clrMap bg1="lt1" tx1="dk1" bg2="lt2" tx2="dk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CB5F6-6652-4935-9EC5-5408E4F9EA1D}"/>
              </a:ext>
            </a:extLst>
          </p:cNvPr>
          <p:cNvGraphicFramePr>
            <a:graphicFrameLocks noChangeAspect="1"/>
          </p:cNvGraphicFramePr>
          <p:nvPr>
            <p:custDataLst>
              <p:tags r:id="rId10"/>
            </p:custDataLst>
            <p:extLst>
              <p:ext uri="{D42A27DB-BD31-4B8C-83A1-F6EECF244321}">
                <p14:modId xmlns:p14="http://schemas.microsoft.com/office/powerpoint/2010/main" val="29772303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344" imgH="344" progId="TCLayout.ActiveDocument.1">
                  <p:embed/>
                </p:oleObj>
              </mc:Choice>
              <mc:Fallback>
                <p:oleObj name="think-cell Slide" r:id="rId12" imgW="344" imgH="344" progId="TCLayout.ActiveDocument.1">
                  <p:embed/>
                  <p:pic>
                    <p:nvPicPr>
                      <p:cNvPr id="5" name="Object 4" hidden="1">
                        <a:extLst>
                          <a:ext uri="{FF2B5EF4-FFF2-40B4-BE49-F238E27FC236}">
                            <a16:creationId xmlns:a16="http://schemas.microsoft.com/office/drawing/2014/main" id="{EA1CB5F6-6652-4935-9EC5-5408E4F9EA1D}"/>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EB7F7BCE-5DDF-4F0C-832D-8348B8239FF0}"/>
              </a:ext>
            </a:extLst>
          </p:cNvPr>
          <p:cNvSpPr/>
          <p:nvPr>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000" b="1" i="0" baseline="0"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7" name="Rectangle 6">
            <a:extLst>
              <a:ext uri="{FF2B5EF4-FFF2-40B4-BE49-F238E27FC236}">
                <a16:creationId xmlns:a16="http://schemas.microsoft.com/office/drawing/2014/main" id="{0A6EF046-E2A6-4720-9885-7D0C3C04F3D7}"/>
              </a:ext>
            </a:extLst>
          </p:cNvPr>
          <p:cNvSpPr/>
          <p:nvPr/>
        </p:nvSpPr>
        <p:spPr>
          <a:xfrm>
            <a:off x="256034" y="265177"/>
            <a:ext cx="11683049" cy="633243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8" name="Straight Connector 7">
            <a:extLst>
              <a:ext uri="{FF2B5EF4-FFF2-40B4-BE49-F238E27FC236}">
                <a16:creationId xmlns:a16="http://schemas.microsoft.com/office/drawing/2014/main" id="{1CD72563-4D37-4C47-9B7B-368741266322}"/>
              </a:ext>
            </a:extLst>
          </p:cNvPr>
          <p:cNvCxnSpPr/>
          <p:nvPr/>
        </p:nvCxnSpPr>
        <p:spPr>
          <a:xfrm>
            <a:off x="604435" y="1491544"/>
            <a:ext cx="10983132"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32670748-EB14-470F-8FB7-9C0A1D7E6619}"/>
              </a:ext>
            </a:extLst>
          </p:cNvPr>
          <p:cNvSpPr>
            <a:spLocks noGrp="1"/>
          </p:cNvSpPr>
          <p:nvPr>
            <p:ph type="title"/>
          </p:nvPr>
        </p:nvSpPr>
        <p:spPr>
          <a:xfrm>
            <a:off x="514115" y="365126"/>
            <a:ext cx="11073452" cy="1081710"/>
          </a:xfrm>
          <a:prstGeom prst="rect">
            <a:avLst/>
          </a:prstGeom>
          <a:noFill/>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79DCF2-D007-4E0C-A30F-C8708DF867EB}"/>
              </a:ext>
            </a:extLst>
          </p:cNvPr>
          <p:cNvSpPr>
            <a:spLocks noGrp="1"/>
          </p:cNvSpPr>
          <p:nvPr>
            <p:ph type="body" idx="1"/>
          </p:nvPr>
        </p:nvSpPr>
        <p:spPr>
          <a:xfrm>
            <a:off x="508319" y="1660968"/>
            <a:ext cx="11079248" cy="15799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a:extLst>
              <a:ext uri="{FF2B5EF4-FFF2-40B4-BE49-F238E27FC236}">
                <a16:creationId xmlns:a16="http://schemas.microsoft.com/office/drawing/2014/main" id="{D0E7C664-4FDD-4FEA-A1E5-D6627876EF2E}"/>
              </a:ext>
            </a:extLst>
          </p:cNvPr>
          <p:cNvSpPr>
            <a:spLocks noGrp="1"/>
          </p:cNvSpPr>
          <p:nvPr>
            <p:ph type="sldNum" sz="quarter" idx="4"/>
          </p:nvPr>
        </p:nvSpPr>
        <p:spPr>
          <a:xfrm>
            <a:off x="9181195" y="6632714"/>
            <a:ext cx="2743200" cy="187565"/>
          </a:xfrm>
          <a:prstGeom prst="rect">
            <a:avLst/>
          </a:prstGeom>
        </p:spPr>
        <p:txBody>
          <a:bodyPr vert="horz" lIns="91440" tIns="45720" rIns="91440" bIns="45720" rtlCol="0" anchor="ctr"/>
          <a:lstStyle>
            <a:lvl1pPr>
              <a:defRPr lang="en-US" sz="1000" b="0" smtClean="0">
                <a:solidFill>
                  <a:srgbClr val="B6B8C2"/>
                </a:solidFill>
                <a:latin typeface="Arial" panose="020B0604020202020204" pitchFamily="34" charset="0"/>
                <a:cs typeface="Arial" panose="020B0604020202020204" pitchFamily="34" charset="0"/>
              </a:defRPr>
            </a:lvl1pPr>
          </a:lstStyle>
          <a:p>
            <a:pPr algn="r"/>
            <a:fld id="{37F5C94B-8C55-478B-B509-BAE6A06B2E2A}" type="slidenum">
              <a:rPr lang="en-US" smtClean="0"/>
              <a:pPr algn="r"/>
              <a:t>‹#›</a:t>
            </a:fld>
            <a:endParaRPr lang="en-US" dirty="0"/>
          </a:p>
        </p:txBody>
      </p:sp>
    </p:spTree>
    <p:extLst>
      <p:ext uri="{BB962C8B-B14F-4D97-AF65-F5344CB8AC3E}">
        <p14:creationId xmlns:p14="http://schemas.microsoft.com/office/powerpoint/2010/main" val="879794493"/>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Lst>
  <p:hf hdr="0" ftr="0" dt="0"/>
  <p:txStyles>
    <p:titleStyle>
      <a:lvl1pPr algn="l" defTabSz="914377" rtl="0" eaLnBrk="1" latinLnBrk="0" hangingPunct="1">
        <a:lnSpc>
          <a:spcPct val="90000"/>
        </a:lnSpc>
        <a:spcBef>
          <a:spcPct val="0"/>
        </a:spcBef>
        <a:buNone/>
        <a:defRPr sz="2000" b="1" kern="1200">
          <a:solidFill>
            <a:srgbClr val="002060"/>
          </a:solidFill>
          <a:latin typeface="Arial" panose="020B0604020202020204" pitchFamily="34" charset="0"/>
          <a:ea typeface="+mj-ea"/>
          <a:cs typeface="Arial" panose="020B0604020202020204" pitchFamily="34" charset="0"/>
        </a:defRPr>
      </a:lvl1pPr>
    </p:titleStyle>
    <p:bodyStyle>
      <a:lvl1pPr marL="0" indent="0" algn="l" defTabSz="914377" rtl="0" eaLnBrk="1" latinLnBrk="0" hangingPunct="1">
        <a:lnSpc>
          <a:spcPct val="90000"/>
        </a:lnSpc>
        <a:spcBef>
          <a:spcPts val="1000"/>
        </a:spcBef>
        <a:buFont typeface="Arial" panose="020B0604020202020204" pitchFamily="34" charset="0"/>
        <a:buNone/>
        <a:defRPr sz="1600" kern="1200">
          <a:solidFill>
            <a:srgbClr val="002060"/>
          </a:solidFill>
          <a:latin typeface="Arial" panose="020B0604020202020204" pitchFamily="34" charset="0"/>
          <a:ea typeface="+mn-ea"/>
          <a:cs typeface="Arial" panose="020B0604020202020204" pitchFamily="34" charset="0"/>
        </a:defRPr>
      </a:lvl1pPr>
      <a:lvl2pPr marL="400041" indent="-168270"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2pPr>
      <a:lvl3pPr marL="914377" indent="-173034"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3pPr>
      <a:lvl4pPr marL="1487451"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4pPr>
      <a:lvl5pPr marL="2001789" indent="-171446" algn="l" defTabSz="914377" rtl="0" eaLnBrk="1" latinLnBrk="0" hangingPunct="1">
        <a:lnSpc>
          <a:spcPct val="90000"/>
        </a:lnSpc>
        <a:spcBef>
          <a:spcPts val="500"/>
        </a:spcBef>
        <a:buFont typeface="Arial" panose="020B0604020202020204" pitchFamily="34" charset="0"/>
        <a:buChar char="•"/>
        <a:defRPr sz="1600" kern="1200">
          <a:solidFill>
            <a:srgbClr val="002060"/>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1.emf"/><Relationship Id="rId5" Type="http://schemas.openxmlformats.org/officeDocument/2006/relationships/oleObject" Target="../embeddings/oleObject60.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slideLayout" Target="../slideLayouts/slideLayout3.xml"/><Relationship Id="rId7" Type="http://schemas.openxmlformats.org/officeDocument/2006/relationships/hyperlink" Target="https://www.domontconsulting.com/pages/post-your-project" TargetMode="External"/><Relationship Id="rId12" Type="http://schemas.openxmlformats.org/officeDocument/2006/relationships/image" Target="../media/image87.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1.emf"/><Relationship Id="rId11" Type="http://schemas.openxmlformats.org/officeDocument/2006/relationships/image" Target="../media/image86.png"/><Relationship Id="rId5" Type="http://schemas.openxmlformats.org/officeDocument/2006/relationships/oleObject" Target="../embeddings/oleObject68.bin"/><Relationship Id="rId10" Type="http://schemas.openxmlformats.org/officeDocument/2006/relationships/image" Target="../media/image85.png"/><Relationship Id="rId4" Type="http://schemas.openxmlformats.org/officeDocument/2006/relationships/notesSlide" Target="../notesSlides/notesSlide9.xml"/><Relationship Id="rId9" Type="http://schemas.openxmlformats.org/officeDocument/2006/relationships/image" Target="../media/image84.png"/></Relationships>
</file>

<file path=ppt/slides/_rels/slide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1.emf"/><Relationship Id="rId5" Type="http://schemas.openxmlformats.org/officeDocument/2006/relationships/oleObject" Target="../embeddings/oleObject61.bin"/><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90.png"/><Relationship Id="rId2" Type="http://schemas.openxmlformats.org/officeDocument/2006/relationships/slideLayout" Target="../slideLayouts/slideLayout3.xml"/><Relationship Id="rId1" Type="http://schemas.openxmlformats.org/officeDocument/2006/relationships/tags" Target="../tags/tag123.xml"/><Relationship Id="rId6" Type="http://schemas.openxmlformats.org/officeDocument/2006/relationships/image" Target="../media/image1.emf"/><Relationship Id="rId5" Type="http://schemas.openxmlformats.org/officeDocument/2006/relationships/oleObject" Target="../embeddings/oleObject64.bin"/><Relationship Id="rId4" Type="http://schemas.openxmlformats.org/officeDocument/2006/relationships/image" Target="../media/image89.png"/></Relationships>
</file>

<file path=ppt/slides/_rels/slide1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notesSlide" Target="../notesSlides/notesSlide12.xml"/><Relationship Id="rId7" Type="http://schemas.openxmlformats.org/officeDocument/2006/relationships/image" Target="../media/image92.png"/><Relationship Id="rId2" Type="http://schemas.openxmlformats.org/officeDocument/2006/relationships/slideLayout" Target="../slideLayouts/slideLayout3.xml"/><Relationship Id="rId1" Type="http://schemas.openxmlformats.org/officeDocument/2006/relationships/tags" Target="../tags/tag124.xml"/><Relationship Id="rId6" Type="http://schemas.openxmlformats.org/officeDocument/2006/relationships/image" Target="../media/image91.png"/><Relationship Id="rId5" Type="http://schemas.openxmlformats.org/officeDocument/2006/relationships/image" Target="../media/image1.emf"/><Relationship Id="rId4" Type="http://schemas.openxmlformats.org/officeDocument/2006/relationships/oleObject" Target="../embeddings/oleObject69.bin"/></Relationships>
</file>

<file path=ppt/slides/_rels/slide1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notesSlide" Target="../notesSlides/notesSlide13.xml"/><Relationship Id="rId7" Type="http://schemas.openxmlformats.org/officeDocument/2006/relationships/image" Target="../media/image95.png"/><Relationship Id="rId2" Type="http://schemas.openxmlformats.org/officeDocument/2006/relationships/slideLayout" Target="../slideLayouts/slideLayout3.xml"/><Relationship Id="rId1" Type="http://schemas.openxmlformats.org/officeDocument/2006/relationships/tags" Target="../tags/tag125.xml"/><Relationship Id="rId6" Type="http://schemas.openxmlformats.org/officeDocument/2006/relationships/image" Target="../media/image94.png"/><Relationship Id="rId5" Type="http://schemas.openxmlformats.org/officeDocument/2006/relationships/image" Target="../media/image2.emf"/><Relationship Id="rId4" Type="http://schemas.openxmlformats.org/officeDocument/2006/relationships/oleObject" Target="../embeddings/oleObject70.bin"/></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image" Target="../media/image1.emf"/><Relationship Id="rId5" Type="http://schemas.openxmlformats.org/officeDocument/2006/relationships/oleObject" Target="../embeddings/oleObject61.bin"/><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8" Type="http://schemas.openxmlformats.org/officeDocument/2006/relationships/hyperlink" Target="https://www.deepl.com/translator" TargetMode="External"/><Relationship Id="rId3" Type="http://schemas.openxmlformats.org/officeDocument/2006/relationships/notesSlide" Target="../notesSlides/notesSlide15.xml"/><Relationship Id="rId7" Type="http://schemas.openxmlformats.org/officeDocument/2006/relationships/image" Target="../media/image98.svg"/><Relationship Id="rId2" Type="http://schemas.openxmlformats.org/officeDocument/2006/relationships/slideLayout" Target="../slideLayouts/slideLayout3.xml"/><Relationship Id="rId1" Type="http://schemas.openxmlformats.org/officeDocument/2006/relationships/tags" Target="../tags/tag128.xml"/><Relationship Id="rId6" Type="http://schemas.openxmlformats.org/officeDocument/2006/relationships/image" Target="../media/image97.png"/><Relationship Id="rId5" Type="http://schemas.openxmlformats.org/officeDocument/2006/relationships/image" Target="../media/image1.emf"/><Relationship Id="rId10" Type="http://schemas.openxmlformats.org/officeDocument/2006/relationships/image" Target="../media/image100.svg"/><Relationship Id="rId4" Type="http://schemas.openxmlformats.org/officeDocument/2006/relationships/oleObject" Target="../embeddings/oleObject64.bin"/><Relationship Id="rId9" Type="http://schemas.openxmlformats.org/officeDocument/2006/relationships/image" Target="../media/image99.png"/></Relationships>
</file>

<file path=ppt/slides/_rels/slide17.xml.rels><?xml version="1.0" encoding="UTF-8" standalone="yes"?>
<Relationships xmlns="http://schemas.openxmlformats.org/package/2006/relationships"><Relationship Id="rId8" Type="http://schemas.openxmlformats.org/officeDocument/2006/relationships/hyperlink" Target="https://www.deepl.com/translator" TargetMode="External"/><Relationship Id="rId3" Type="http://schemas.openxmlformats.org/officeDocument/2006/relationships/notesSlide" Target="../notesSlides/notesSlide16.xml"/><Relationship Id="rId7" Type="http://schemas.openxmlformats.org/officeDocument/2006/relationships/image" Target="../media/image98.svg"/><Relationship Id="rId2" Type="http://schemas.openxmlformats.org/officeDocument/2006/relationships/slideLayout" Target="../slideLayouts/slideLayout3.xml"/><Relationship Id="rId1" Type="http://schemas.openxmlformats.org/officeDocument/2006/relationships/tags" Target="../tags/tag129.xml"/><Relationship Id="rId6" Type="http://schemas.openxmlformats.org/officeDocument/2006/relationships/image" Target="../media/image97.png"/><Relationship Id="rId5" Type="http://schemas.openxmlformats.org/officeDocument/2006/relationships/image" Target="../media/image1.emf"/><Relationship Id="rId10" Type="http://schemas.openxmlformats.org/officeDocument/2006/relationships/image" Target="../media/image100.svg"/><Relationship Id="rId4" Type="http://schemas.openxmlformats.org/officeDocument/2006/relationships/oleObject" Target="../embeddings/oleObject64.bin"/><Relationship Id="rId9" Type="http://schemas.openxmlformats.org/officeDocument/2006/relationships/image" Target="../media/image99.png"/></Relationships>
</file>

<file path=ppt/slides/_rels/slide1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image" Target="../media/image1.emf"/><Relationship Id="rId5" Type="http://schemas.openxmlformats.org/officeDocument/2006/relationships/oleObject" Target="../embeddings/oleObject61.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hyperlink" Target="https://www.deepl.com/translator" TargetMode="External"/><Relationship Id="rId3" Type="http://schemas.openxmlformats.org/officeDocument/2006/relationships/notesSlide" Target="../notesSlides/notesSlide17.xml"/><Relationship Id="rId7" Type="http://schemas.openxmlformats.org/officeDocument/2006/relationships/image" Target="../media/image98.svg"/><Relationship Id="rId2" Type="http://schemas.openxmlformats.org/officeDocument/2006/relationships/slideLayout" Target="../slideLayouts/slideLayout3.xml"/><Relationship Id="rId1" Type="http://schemas.openxmlformats.org/officeDocument/2006/relationships/tags" Target="../tags/tag130.xml"/><Relationship Id="rId6" Type="http://schemas.openxmlformats.org/officeDocument/2006/relationships/image" Target="../media/image97.png"/><Relationship Id="rId5" Type="http://schemas.openxmlformats.org/officeDocument/2006/relationships/image" Target="../media/image1.emf"/><Relationship Id="rId10" Type="http://schemas.openxmlformats.org/officeDocument/2006/relationships/image" Target="../media/image100.svg"/><Relationship Id="rId4" Type="http://schemas.openxmlformats.org/officeDocument/2006/relationships/oleObject" Target="../embeddings/oleObject64.bin"/><Relationship Id="rId9" Type="http://schemas.openxmlformats.org/officeDocument/2006/relationships/image" Target="../media/image99.png"/></Relationships>
</file>

<file path=ppt/slides/_rels/slide2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slideLayout" Target="../slideLayouts/slideLayout3.xml"/><Relationship Id="rId7" Type="http://schemas.openxmlformats.org/officeDocument/2006/relationships/hyperlink" Target="https://www.domontconsulting.com/" TargetMode="Externa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1.emf"/><Relationship Id="rId5" Type="http://schemas.openxmlformats.org/officeDocument/2006/relationships/oleObject" Target="../embeddings/oleObject71.bin"/><Relationship Id="rId4" Type="http://schemas.openxmlformats.org/officeDocument/2006/relationships/notesSlide" Target="../notesSlides/notesSlide18.xml"/><Relationship Id="rId9" Type="http://schemas.openxmlformats.org/officeDocument/2006/relationships/hyperlink" Target="http://www.domontconsulting.com/"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www.domontconsulting.com/pages/full-access" TargetMode="External"/><Relationship Id="rId3" Type="http://schemas.openxmlformats.org/officeDocument/2006/relationships/slideLayout" Target="../slideLayouts/slideLayout3.xml"/><Relationship Id="rId7" Type="http://schemas.openxmlformats.org/officeDocument/2006/relationships/hyperlink" Target="http://www.domontconsulting.com/" TargetMode="Externa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1.emf"/><Relationship Id="rId11" Type="http://schemas.openxmlformats.org/officeDocument/2006/relationships/image" Target="../media/image8.png"/><Relationship Id="rId5" Type="http://schemas.openxmlformats.org/officeDocument/2006/relationships/oleObject" Target="../embeddings/oleObject62.bin"/><Relationship Id="rId10" Type="http://schemas.openxmlformats.org/officeDocument/2006/relationships/hyperlink" Target="https://www.linkedin.com/in/aurelien-domont" TargetMode="External"/><Relationship Id="rId4" Type="http://schemas.openxmlformats.org/officeDocument/2006/relationships/notesSlide" Target="../notesSlides/notesSlide3.xml"/><Relationship Id="rId9" Type="http://schemas.openxmlformats.org/officeDocument/2006/relationships/image" Target="../media/image7.jpg"/></Relationships>
</file>

<file path=ppt/slides/_rels/slide4.xml.rels><?xml version="1.0" encoding="UTF-8" standalone="yes"?>
<Relationships xmlns="http://schemas.openxmlformats.org/package/2006/relationships"><Relationship Id="rId13" Type="http://schemas.openxmlformats.org/officeDocument/2006/relationships/image" Target="../media/image14.sv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40.svg"/><Relationship Id="rId21" Type="http://schemas.openxmlformats.org/officeDocument/2006/relationships/image" Target="../media/image22.svg"/><Relationship Id="rId34" Type="http://schemas.openxmlformats.org/officeDocument/2006/relationships/image" Target="../media/image35.png"/><Relationship Id="rId42" Type="http://schemas.openxmlformats.org/officeDocument/2006/relationships/image" Target="../media/image43.png"/><Relationship Id="rId7" Type="http://schemas.openxmlformats.org/officeDocument/2006/relationships/image" Target="../media/image2.emf"/><Relationship Id="rId2" Type="http://schemas.openxmlformats.org/officeDocument/2006/relationships/tags" Target="../tags/tag110.xml"/><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svg"/><Relationship Id="rId41" Type="http://schemas.openxmlformats.org/officeDocument/2006/relationships/image" Target="../media/image42.svg"/><Relationship Id="rId1" Type="http://schemas.openxmlformats.org/officeDocument/2006/relationships/tags" Target="../tags/tag109.xml"/><Relationship Id="rId6" Type="http://schemas.openxmlformats.org/officeDocument/2006/relationships/oleObject" Target="../embeddings/oleObject63.bin"/><Relationship Id="rId11" Type="http://schemas.openxmlformats.org/officeDocument/2006/relationships/image" Target="../media/image12.sv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svg"/><Relationship Id="rId40" Type="http://schemas.openxmlformats.org/officeDocument/2006/relationships/image" Target="../media/image41.png"/><Relationship Id="rId5" Type="http://schemas.openxmlformats.org/officeDocument/2006/relationships/notesSlide" Target="../notesSlides/notesSlide4.xml"/><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image" Target="../media/image29.png"/><Relationship Id="rId36" Type="http://schemas.openxmlformats.org/officeDocument/2006/relationships/image" Target="../media/image37.png"/><Relationship Id="rId10" Type="http://schemas.openxmlformats.org/officeDocument/2006/relationships/image" Target="../media/image11.png"/><Relationship Id="rId19" Type="http://schemas.openxmlformats.org/officeDocument/2006/relationships/image" Target="../media/image20.svg"/><Relationship Id="rId31" Type="http://schemas.openxmlformats.org/officeDocument/2006/relationships/image" Target="../media/image32.svg"/><Relationship Id="rId4" Type="http://schemas.openxmlformats.org/officeDocument/2006/relationships/slideLayout" Target="../slideLayouts/slideLayout3.xml"/><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svg"/><Relationship Id="rId30" Type="http://schemas.openxmlformats.org/officeDocument/2006/relationships/image" Target="../media/image31.png"/><Relationship Id="rId35" Type="http://schemas.openxmlformats.org/officeDocument/2006/relationships/image" Target="../media/image36.svg"/><Relationship Id="rId43" Type="http://schemas.openxmlformats.org/officeDocument/2006/relationships/image" Target="../media/image44.svg"/><Relationship Id="rId8" Type="http://schemas.openxmlformats.org/officeDocument/2006/relationships/image" Target="../media/image9.png"/><Relationship Id="rId3" Type="http://schemas.openxmlformats.org/officeDocument/2006/relationships/tags" Target="../tags/tag111.xml"/><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svg"/><Relationship Id="rId33" Type="http://schemas.openxmlformats.org/officeDocument/2006/relationships/image" Target="../media/image34.svg"/><Relationship Id="rId38" Type="http://schemas.openxmlformats.org/officeDocument/2006/relationships/image" Target="../media/image39.png"/></Relationships>
</file>

<file path=ppt/slides/_rels/slide5.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18" Type="http://schemas.openxmlformats.org/officeDocument/2006/relationships/image" Target="../media/image56.svg"/><Relationship Id="rId3" Type="http://schemas.openxmlformats.org/officeDocument/2006/relationships/slideLayout" Target="../slideLayouts/slideLayout3.xml"/><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svg"/><Relationship Id="rId17" Type="http://schemas.openxmlformats.org/officeDocument/2006/relationships/image" Target="../media/image55.png"/><Relationship Id="rId2" Type="http://schemas.openxmlformats.org/officeDocument/2006/relationships/tags" Target="../tags/tag113.xml"/><Relationship Id="rId16" Type="http://schemas.openxmlformats.org/officeDocument/2006/relationships/image" Target="../media/image54.svg"/><Relationship Id="rId20" Type="http://schemas.openxmlformats.org/officeDocument/2006/relationships/image" Target="../media/image58.svg"/><Relationship Id="rId1" Type="http://schemas.openxmlformats.org/officeDocument/2006/relationships/tags" Target="../tags/tag112.xml"/><Relationship Id="rId6" Type="http://schemas.openxmlformats.org/officeDocument/2006/relationships/image" Target="../media/image1.emf"/><Relationship Id="rId11" Type="http://schemas.openxmlformats.org/officeDocument/2006/relationships/image" Target="../media/image49.png"/><Relationship Id="rId5" Type="http://schemas.openxmlformats.org/officeDocument/2006/relationships/oleObject" Target="../embeddings/oleObject64.bin"/><Relationship Id="rId15" Type="http://schemas.openxmlformats.org/officeDocument/2006/relationships/image" Target="../media/image53.png"/><Relationship Id="rId10" Type="http://schemas.openxmlformats.org/officeDocument/2006/relationships/image" Target="../media/image48.svg"/><Relationship Id="rId19" Type="http://schemas.openxmlformats.org/officeDocument/2006/relationships/image" Target="../media/image57.png"/><Relationship Id="rId4" Type="http://schemas.openxmlformats.org/officeDocument/2006/relationships/notesSlide" Target="../notesSlides/notesSlide5.xml"/><Relationship Id="rId9" Type="http://schemas.openxmlformats.org/officeDocument/2006/relationships/image" Target="../media/image47.png"/><Relationship Id="rId14" Type="http://schemas.openxmlformats.org/officeDocument/2006/relationships/image" Target="../media/image52.svg"/><Relationship Id="rId22" Type="http://schemas.openxmlformats.org/officeDocument/2006/relationships/image" Target="../media/image60.svg"/></Relationships>
</file>

<file path=ppt/slides/_rels/slide6.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svg"/><Relationship Id="rId3" Type="http://schemas.openxmlformats.org/officeDocument/2006/relationships/slideLayout" Target="../slideLayouts/slideLayout3.xml"/><Relationship Id="rId21" Type="http://schemas.openxmlformats.org/officeDocument/2006/relationships/image" Target="../media/image7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png"/><Relationship Id="rId2" Type="http://schemas.openxmlformats.org/officeDocument/2006/relationships/tags" Target="../tags/tag115.xml"/><Relationship Id="rId16" Type="http://schemas.openxmlformats.org/officeDocument/2006/relationships/image" Target="../media/image70.svg"/><Relationship Id="rId20" Type="http://schemas.openxmlformats.org/officeDocument/2006/relationships/image" Target="../media/image74.svg"/><Relationship Id="rId1" Type="http://schemas.openxmlformats.org/officeDocument/2006/relationships/tags" Target="../tags/tag114.xml"/><Relationship Id="rId6" Type="http://schemas.openxmlformats.org/officeDocument/2006/relationships/image" Target="../media/image1.emf"/><Relationship Id="rId11" Type="http://schemas.openxmlformats.org/officeDocument/2006/relationships/image" Target="../media/image65.png"/><Relationship Id="rId24" Type="http://schemas.openxmlformats.org/officeDocument/2006/relationships/image" Target="../media/image78.svg"/><Relationship Id="rId5" Type="http://schemas.openxmlformats.org/officeDocument/2006/relationships/oleObject" Target="../embeddings/oleObject65.bin"/><Relationship Id="rId15" Type="http://schemas.openxmlformats.org/officeDocument/2006/relationships/image" Target="../media/image69.png"/><Relationship Id="rId23" Type="http://schemas.openxmlformats.org/officeDocument/2006/relationships/image" Target="../media/image77.png"/><Relationship Id="rId10" Type="http://schemas.openxmlformats.org/officeDocument/2006/relationships/image" Target="../media/image64.svg"/><Relationship Id="rId19" Type="http://schemas.openxmlformats.org/officeDocument/2006/relationships/image" Target="../media/image73.png"/><Relationship Id="rId4" Type="http://schemas.openxmlformats.org/officeDocument/2006/relationships/notesSlide" Target="../notesSlides/notesSlide6.xml"/><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6.svg"/></Relationships>
</file>

<file path=ppt/slides/_rels/slide7.xml.rels><?xml version="1.0" encoding="UTF-8" standalone="yes"?>
<Relationships xmlns="http://schemas.openxmlformats.org/package/2006/relationships"><Relationship Id="rId3" Type="http://schemas.openxmlformats.org/officeDocument/2006/relationships/hyperlink" Target="https://www.slidebooks.com/pages/reviews" TargetMode="External"/><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81.png"/><Relationship Id="rId2" Type="http://schemas.openxmlformats.org/officeDocument/2006/relationships/slideLayout" Target="../slideLayouts/slideLayout3.xml"/><Relationship Id="rId1" Type="http://schemas.openxmlformats.org/officeDocument/2006/relationships/tags" Target="../tags/tag116.xml"/><Relationship Id="rId6" Type="http://schemas.openxmlformats.org/officeDocument/2006/relationships/image" Target="../media/image80.png"/><Relationship Id="rId5" Type="http://schemas.openxmlformats.org/officeDocument/2006/relationships/image" Target="../media/image1.emf"/><Relationship Id="rId4" Type="http://schemas.openxmlformats.org/officeDocument/2006/relationships/oleObject" Target="../embeddings/oleObject66.bin"/></Relationships>
</file>

<file path=ppt/slides/_rels/slide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slideLayout" Target="../slideLayouts/slideLayout3.xml"/><Relationship Id="rId7" Type="http://schemas.openxmlformats.org/officeDocument/2006/relationships/hyperlink" Target="https://www.slidebooks.com/products/business-toolkit?variant=12473147916370&amp;utm_source=email&amp;utm_medium=email&amp;utm_campaign=entering%20new%20market" TargetMode="Externa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2.emf"/><Relationship Id="rId5" Type="http://schemas.openxmlformats.org/officeDocument/2006/relationships/oleObject" Target="../embeddings/oleObject67.bin"/><Relationship Id="rId4" Type="http://schemas.openxmlformats.org/officeDocument/2006/relationships/notesSlide" Target="../notesSlides/notesSlide8.xml"/><Relationship Id="rId9" Type="http://schemas.openxmlformats.org/officeDocument/2006/relationships/hyperlink" Target="https://www.domontconsulting.com/pages/full-acces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A1A0FD28-B360-4C9C-A1CC-D67C30C868F3}"/>
              </a:ext>
            </a:extLst>
          </p:cNvPr>
          <p:cNvGraphicFramePr>
            <a:graphicFrameLocks noChangeAspect="1"/>
          </p:cNvGraphicFramePr>
          <p:nvPr>
            <p:custDataLst>
              <p:tags r:id="rId1"/>
            </p:custDataLst>
            <p:extLst>
              <p:ext uri="{D42A27DB-BD31-4B8C-83A1-F6EECF244321}">
                <p14:modId xmlns:p14="http://schemas.microsoft.com/office/powerpoint/2010/main" val="10967071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1" name="Object 10" hidden="1">
                        <a:extLst>
                          <a:ext uri="{FF2B5EF4-FFF2-40B4-BE49-F238E27FC236}">
                            <a16:creationId xmlns:a16="http://schemas.microsoft.com/office/drawing/2014/main" id="{A1A0FD28-B360-4C9C-A1CC-D67C30C868F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2" name="Rectangle 11" hidden="1">
            <a:extLst>
              <a:ext uri="{FF2B5EF4-FFF2-40B4-BE49-F238E27FC236}">
                <a16:creationId xmlns:a16="http://schemas.microsoft.com/office/drawing/2014/main" id="{7C222716-69D1-4221-B418-044978CCFED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5261080C-C60C-4746-B6B1-A9A4FFA86785}"/>
              </a:ext>
            </a:extLst>
          </p:cNvPr>
          <p:cNvSpPr>
            <a:spLocks noGrp="1"/>
          </p:cNvSpPr>
          <p:nvPr>
            <p:ph type="title"/>
          </p:nvPr>
        </p:nvSpPr>
        <p:spPr>
          <a:xfrm>
            <a:off x="502540" y="810229"/>
            <a:ext cx="11329241" cy="1967160"/>
          </a:xfrm>
        </p:spPr>
        <p:txBody>
          <a:bodyPr vert="horz">
            <a:normAutofit/>
          </a:bodyPr>
          <a:lstStyle/>
          <a:p>
            <a:pPr>
              <a:defRPr/>
            </a:pPr>
            <a:r>
              <a:rPr lang="en-GB" sz="5400" dirty="0"/>
              <a:t>Onboarding</a:t>
            </a:r>
            <a:endParaRPr lang="en-US" sz="6000" b="0" dirty="0"/>
          </a:p>
        </p:txBody>
      </p:sp>
      <p:sp>
        <p:nvSpPr>
          <p:cNvPr id="16" name="Text Placeholder 2">
            <a:extLst>
              <a:ext uri="{FF2B5EF4-FFF2-40B4-BE49-F238E27FC236}">
                <a16:creationId xmlns:a16="http://schemas.microsoft.com/office/drawing/2014/main" id="{2436D48A-FAB5-4E4C-AB97-233E7A3795E6}"/>
              </a:ext>
            </a:extLst>
          </p:cNvPr>
          <p:cNvSpPr>
            <a:spLocks noGrp="1"/>
          </p:cNvSpPr>
          <p:nvPr>
            <p:ph type="body" sz="quarter" idx="11"/>
          </p:nvPr>
        </p:nvSpPr>
        <p:spPr>
          <a:xfrm>
            <a:off x="6176763" y="3572436"/>
            <a:ext cx="5316053" cy="553998"/>
          </a:xfrm>
        </p:spPr>
        <p:txBody>
          <a:bodyPr wrap="square" lIns="0" tIns="0" rIns="0" bIns="0">
            <a:spAutoFit/>
          </a:bodyPr>
          <a:lstStyle/>
          <a:p>
            <a:r>
              <a:rPr lang="en-GB" sz="2000" b="1" dirty="0">
                <a:solidFill>
                  <a:schemeClr val="accent1"/>
                </a:solidFill>
              </a:rPr>
              <a:t>Created by ex-McKinsey, Deloitte &amp; BCG Management Consultants</a:t>
            </a:r>
            <a:endParaRPr lang="en-US" sz="2000" dirty="0">
              <a:solidFill>
                <a:schemeClr val="accent1"/>
              </a:solidFill>
            </a:endParaRPr>
          </a:p>
        </p:txBody>
      </p:sp>
      <p:grpSp>
        <p:nvGrpSpPr>
          <p:cNvPr id="5" name="Group 4">
            <a:extLst>
              <a:ext uri="{FF2B5EF4-FFF2-40B4-BE49-F238E27FC236}">
                <a16:creationId xmlns:a16="http://schemas.microsoft.com/office/drawing/2014/main" id="{DCC70D54-7ED4-413B-9765-58C9A9D81D3A}"/>
              </a:ext>
            </a:extLst>
          </p:cNvPr>
          <p:cNvGrpSpPr/>
          <p:nvPr/>
        </p:nvGrpSpPr>
        <p:grpSpPr>
          <a:xfrm>
            <a:off x="-1122" y="6570"/>
            <a:ext cx="1493372" cy="1459010"/>
            <a:chOff x="-9097" y="-23336"/>
            <a:chExt cx="974935" cy="952500"/>
          </a:xfrm>
        </p:grpSpPr>
        <p:sp>
          <p:nvSpPr>
            <p:cNvPr id="6" name="Diagonal Stripe 5">
              <a:extLst>
                <a:ext uri="{FF2B5EF4-FFF2-40B4-BE49-F238E27FC236}">
                  <a16:creationId xmlns:a16="http://schemas.microsoft.com/office/drawing/2014/main" id="{F04C1B76-90D8-40DB-94ED-24A864BFBA56}"/>
                </a:ext>
              </a:extLst>
            </p:cNvPr>
            <p:cNvSpPr/>
            <p:nvPr/>
          </p:nvSpPr>
          <p:spPr>
            <a:xfrm>
              <a:off x="-7091" y="-23336"/>
              <a:ext cx="972929" cy="952500"/>
            </a:xfrm>
            <a:prstGeom prst="diagStripe">
              <a:avLst>
                <a:gd name="adj" fmla="val 61073"/>
              </a:avLst>
            </a:prstGeom>
            <a:gradFill flip="none" rotWithShape="1">
              <a:gsLst>
                <a:gs pos="100000">
                  <a:srgbClr val="FFFFFF">
                    <a:lumMod val="85000"/>
                  </a:srgbClr>
                </a:gs>
                <a:gs pos="34000">
                  <a:srgbClr val="FFFFFF"/>
                </a:gs>
              </a:gsLst>
              <a:path path="circle">
                <a:fillToRect l="50000" t="50000" r="50000" b="50000"/>
              </a:path>
              <a:tileRect/>
            </a:gradFill>
            <a:ln w="9525" cap="flat" cmpd="sng" algn="ctr">
              <a:noFill/>
              <a:prstDash val="solid"/>
            </a:ln>
            <a:effectLst>
              <a:outerShdw blurRad="50800" dist="127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BF61102C-BCA7-4CBF-AA08-2A8190D41E84}"/>
                </a:ext>
              </a:extLst>
            </p:cNvPr>
            <p:cNvSpPr txBox="1"/>
            <p:nvPr/>
          </p:nvSpPr>
          <p:spPr>
            <a:xfrm rot="18948199">
              <a:off x="20409" y="266480"/>
              <a:ext cx="702416" cy="18083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D4B6D"/>
                  </a:solidFill>
                  <a:effectLst/>
                  <a:uLnTx/>
                  <a:uFillTx/>
                  <a:latin typeface="Arial"/>
                  <a:ea typeface="+mn-ea"/>
                  <a:cs typeface="+mn-cs"/>
                </a:rPr>
                <a:t>Confidential</a:t>
              </a:r>
            </a:p>
          </p:txBody>
        </p:sp>
        <p:cxnSp>
          <p:nvCxnSpPr>
            <p:cNvPr id="9" name="Straight Connector 8">
              <a:extLst>
                <a:ext uri="{FF2B5EF4-FFF2-40B4-BE49-F238E27FC236}">
                  <a16:creationId xmlns:a16="http://schemas.microsoft.com/office/drawing/2014/main" id="{B5637A05-21FA-40B2-8EC9-FA3CCC279379}"/>
                </a:ext>
              </a:extLst>
            </p:cNvPr>
            <p:cNvCxnSpPr/>
            <p:nvPr/>
          </p:nvCxnSpPr>
          <p:spPr>
            <a:xfrm flipH="1">
              <a:off x="-9097" y="-22860"/>
              <a:ext cx="623270" cy="623272"/>
            </a:xfrm>
            <a:prstGeom prst="line">
              <a:avLst/>
            </a:prstGeom>
            <a:noFill/>
            <a:ln w="6350" cap="flat" cmpd="sng" algn="ctr">
              <a:solidFill>
                <a:srgbClr val="3692D4"/>
              </a:solidFill>
              <a:prstDash val="dash"/>
            </a:ln>
            <a:effectLst/>
          </p:spPr>
        </p:cxnSp>
        <p:cxnSp>
          <p:nvCxnSpPr>
            <p:cNvPr id="10" name="Straight Connector 9">
              <a:extLst>
                <a:ext uri="{FF2B5EF4-FFF2-40B4-BE49-F238E27FC236}">
                  <a16:creationId xmlns:a16="http://schemas.microsoft.com/office/drawing/2014/main" id="{AD4AD69A-E74E-4ECC-8128-6060F9673920}"/>
                </a:ext>
              </a:extLst>
            </p:cNvPr>
            <p:cNvCxnSpPr/>
            <p:nvPr/>
          </p:nvCxnSpPr>
          <p:spPr>
            <a:xfrm flipH="1">
              <a:off x="-7091" y="-22860"/>
              <a:ext cx="921493" cy="893213"/>
            </a:xfrm>
            <a:prstGeom prst="line">
              <a:avLst/>
            </a:prstGeom>
            <a:noFill/>
            <a:ln w="6350" cap="flat" cmpd="sng" algn="ctr">
              <a:solidFill>
                <a:srgbClr val="3692D4"/>
              </a:solidFill>
              <a:prstDash val="dash"/>
            </a:ln>
            <a:effectLst/>
          </p:spPr>
        </p:cxnSp>
      </p:grpSp>
      <p:pic>
        <p:nvPicPr>
          <p:cNvPr id="7" name="Picture 6">
            <a:extLst>
              <a:ext uri="{FF2B5EF4-FFF2-40B4-BE49-F238E27FC236}">
                <a16:creationId xmlns:a16="http://schemas.microsoft.com/office/drawing/2014/main" id="{E9965CB9-8342-68A0-A67D-40729389100D}"/>
              </a:ext>
            </a:extLst>
          </p:cNvPr>
          <p:cNvPicPr>
            <a:picLocks noChangeAspect="1"/>
          </p:cNvPicPr>
          <p:nvPr/>
        </p:nvPicPr>
        <p:blipFill>
          <a:blip r:embed="rId7"/>
          <a:stretch>
            <a:fillRect/>
          </a:stretch>
        </p:blipFill>
        <p:spPr>
          <a:xfrm>
            <a:off x="8161795" y="5611869"/>
            <a:ext cx="3779848" cy="871804"/>
          </a:xfrm>
          <a:prstGeom prst="rect">
            <a:avLst/>
          </a:prstGeom>
        </p:spPr>
      </p:pic>
      <p:pic>
        <p:nvPicPr>
          <p:cNvPr id="13" name="Picture 12" descr="Compass, matches, penknife on wood surface">
            <a:extLst>
              <a:ext uri="{FF2B5EF4-FFF2-40B4-BE49-F238E27FC236}">
                <a16:creationId xmlns:a16="http://schemas.microsoft.com/office/drawing/2014/main" id="{4076F205-A1A5-F467-771D-4A01CA4FD381}"/>
              </a:ext>
            </a:extLst>
          </p:cNvPr>
          <p:cNvPicPr>
            <a:picLocks noChangeAspect="1"/>
          </p:cNvPicPr>
          <p:nvPr/>
        </p:nvPicPr>
        <p:blipFill>
          <a:blip r:embed="rId8"/>
          <a:stretch>
            <a:fillRect/>
          </a:stretch>
        </p:blipFill>
        <p:spPr>
          <a:xfrm>
            <a:off x="250357" y="3043242"/>
            <a:ext cx="5223346" cy="3529007"/>
          </a:xfrm>
          <a:prstGeom prst="rect">
            <a:avLst/>
          </a:prstGeom>
        </p:spPr>
      </p:pic>
    </p:spTree>
    <p:extLst>
      <p:ext uri="{BB962C8B-B14F-4D97-AF65-F5344CB8AC3E}">
        <p14:creationId xmlns:p14="http://schemas.microsoft.com/office/powerpoint/2010/main" val="3131901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A4BA662-CDE2-4A20-B082-F06179C98F0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4" name="Object 3" hidden="1">
                        <a:extLst>
                          <a:ext uri="{FF2B5EF4-FFF2-40B4-BE49-F238E27FC236}">
                            <a16:creationId xmlns:a16="http://schemas.microsoft.com/office/drawing/2014/main" id="{EA4BA662-CDE2-4A20-B082-F06179C98F0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088ED2B-BEA3-4D03-95DE-285838A9FDF5}"/>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4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406113FD-AA7D-4249-90D7-70AF85BE48E1}"/>
              </a:ext>
            </a:extLst>
          </p:cNvPr>
          <p:cNvSpPr>
            <a:spLocks noGrp="1"/>
          </p:cNvSpPr>
          <p:nvPr>
            <p:ph type="title"/>
          </p:nvPr>
        </p:nvSpPr>
        <p:spPr>
          <a:xfrm>
            <a:off x="514115" y="365126"/>
            <a:ext cx="11080008" cy="1091318"/>
          </a:xfrm>
        </p:spPr>
        <p:txBody>
          <a:bodyPr>
            <a:normAutofit/>
          </a:bodyPr>
          <a:lstStyle/>
          <a:p>
            <a:r>
              <a:rPr lang="en-US" sz="2400" dirty="0">
                <a:latin typeface="+mn-lt"/>
              </a:rPr>
              <a:t>Need additional help on top of our Management Consulting Toolkits? </a:t>
            </a:r>
            <a:br>
              <a:rPr lang="en-US" sz="2400" dirty="0">
                <a:latin typeface="+mn-lt"/>
              </a:rPr>
            </a:br>
            <a:r>
              <a:rPr lang="en-US" sz="2000" b="0" dirty="0">
                <a:latin typeface="+mn-lt"/>
              </a:rPr>
              <a:t>Send us a brief and we’ll find you the right talent from our network of 500 tier-1 Management Consultants (the average daily rate is $3k)</a:t>
            </a:r>
            <a:endParaRPr lang="en-US" sz="2400" b="0" dirty="0">
              <a:latin typeface="+mn-lt"/>
            </a:endParaRPr>
          </a:p>
        </p:txBody>
      </p:sp>
      <p:sp>
        <p:nvSpPr>
          <p:cNvPr id="6" name="Slide Number Placeholder 5">
            <a:extLst>
              <a:ext uri="{FF2B5EF4-FFF2-40B4-BE49-F238E27FC236}">
                <a16:creationId xmlns:a16="http://schemas.microsoft.com/office/drawing/2014/main" id="{461FCE6B-D7D6-49AF-83FE-4C16649B34CE}"/>
              </a:ext>
            </a:extLst>
          </p:cNvPr>
          <p:cNvSpPr>
            <a:spLocks noGrp="1"/>
          </p:cNvSpPr>
          <p:nvPr>
            <p:ph type="sldNum" sz="quarter" idx="4"/>
          </p:nvPr>
        </p:nvSpPr>
        <p:spPr>
          <a:xfrm>
            <a:off x="9181195" y="6632713"/>
            <a:ext cx="2743200" cy="1800000"/>
          </a:xfrm>
        </p:spPr>
        <p:txBody>
          <a:bodyPr/>
          <a:lstStyle/>
          <a:p>
            <a:fld id="{37F5C94B-8C55-478B-B509-BAE6A06B2E2A}" type="slidenum">
              <a:rPr lang="en-US" sz="1000" smtClean="0">
                <a:solidFill>
                  <a:srgbClr val="ADAFBB"/>
                </a:solidFill>
              </a:rPr>
              <a:pPr/>
              <a:t>10</a:t>
            </a:fld>
            <a:endParaRPr lang="en-US" sz="1000" dirty="0">
              <a:solidFill>
                <a:srgbClr val="ADAFBB"/>
              </a:solidFill>
            </a:endParaRPr>
          </a:p>
        </p:txBody>
      </p:sp>
      <p:sp>
        <p:nvSpPr>
          <p:cNvPr id="7" name="Rectangle: Rounded Corners 6">
            <a:hlinkClick r:id="rId7"/>
            <a:extLst>
              <a:ext uri="{FF2B5EF4-FFF2-40B4-BE49-F238E27FC236}">
                <a16:creationId xmlns:a16="http://schemas.microsoft.com/office/drawing/2014/main" id="{FCF3B6F5-0780-4160-979E-CDC4B2E2F5EC}"/>
              </a:ext>
            </a:extLst>
          </p:cNvPr>
          <p:cNvSpPr/>
          <p:nvPr/>
        </p:nvSpPr>
        <p:spPr bwMode="auto">
          <a:xfrm>
            <a:off x="4782000" y="6180938"/>
            <a:ext cx="2628000" cy="324000"/>
          </a:xfrm>
          <a:prstGeom prst="roundRect">
            <a:avLst>
              <a:gd name="adj" fmla="val 17808"/>
            </a:avLst>
          </a:prstGeom>
          <a:solidFill>
            <a:srgbClr val="3EA9F5"/>
          </a:solidFill>
          <a:ln>
            <a:noFill/>
          </a:ln>
          <a:effectLst>
            <a:outerShdw blurRad="50800" dist="38100" dir="5400000" algn="t" rotWithShape="0">
              <a:prstClr val="black">
                <a:alpha val="40000"/>
              </a:prstClr>
            </a:outerShdw>
          </a:effectLst>
        </p:spPr>
        <p:txBody>
          <a:bodyPr wrap="square" lIns="91428" tIns="144000" rIns="91428" bIns="91440" rtlCol="0" anchor="ctr">
            <a:noAutofit/>
          </a:bodyPr>
          <a:lstStyle/>
          <a:p>
            <a:pPr algn="ctr" defTabSz="623853" rtl="0" fontAlgn="base">
              <a:lnSpc>
                <a:spcPts val="1100"/>
              </a:lnSpc>
              <a:spcBef>
                <a:spcPct val="0"/>
              </a:spcBef>
              <a:spcAft>
                <a:spcPct val="0"/>
              </a:spcAft>
              <a:buClr>
                <a:srgbClr val="000000"/>
              </a:buClr>
            </a:pPr>
            <a:r>
              <a:rPr lang="en-US" sz="1100" b="1" kern="1200" dirty="0">
                <a:solidFill>
                  <a:schemeClr val="bg1"/>
                </a:solidFill>
                <a:latin typeface="Arial" charset="0"/>
                <a:ea typeface="+mn-ea"/>
                <a:cs typeface="Times New Roman" pitchFamily="18" charset="0"/>
              </a:rPr>
              <a:t>Click here to send us a Project Brief</a:t>
            </a:r>
          </a:p>
        </p:txBody>
      </p:sp>
      <p:pic>
        <p:nvPicPr>
          <p:cNvPr id="18" name="Picture 17">
            <a:extLst>
              <a:ext uri="{FF2B5EF4-FFF2-40B4-BE49-F238E27FC236}">
                <a16:creationId xmlns:a16="http://schemas.microsoft.com/office/drawing/2014/main" id="{3A26D682-5264-B706-F6AF-0D72378DBAC9}"/>
              </a:ext>
            </a:extLst>
          </p:cNvPr>
          <p:cNvPicPr>
            <a:picLocks noChangeAspect="1"/>
          </p:cNvPicPr>
          <p:nvPr/>
        </p:nvPicPr>
        <p:blipFill>
          <a:blip r:embed="rId8"/>
          <a:stretch>
            <a:fillRect/>
          </a:stretch>
        </p:blipFill>
        <p:spPr>
          <a:xfrm>
            <a:off x="1015918" y="1696030"/>
            <a:ext cx="3187864" cy="2140060"/>
          </a:xfrm>
          <a:prstGeom prst="rect">
            <a:avLst/>
          </a:prstGeom>
        </p:spPr>
      </p:pic>
      <p:pic>
        <p:nvPicPr>
          <p:cNvPr id="20" name="Picture 19">
            <a:extLst>
              <a:ext uri="{FF2B5EF4-FFF2-40B4-BE49-F238E27FC236}">
                <a16:creationId xmlns:a16="http://schemas.microsoft.com/office/drawing/2014/main" id="{611A84D5-7403-36BA-1766-D2F531D22681}"/>
              </a:ext>
            </a:extLst>
          </p:cNvPr>
          <p:cNvPicPr>
            <a:picLocks noChangeAspect="1"/>
          </p:cNvPicPr>
          <p:nvPr/>
        </p:nvPicPr>
        <p:blipFill>
          <a:blip r:embed="rId9"/>
          <a:stretch>
            <a:fillRect/>
          </a:stretch>
        </p:blipFill>
        <p:spPr>
          <a:xfrm>
            <a:off x="4444918" y="1696030"/>
            <a:ext cx="3187864" cy="2133710"/>
          </a:xfrm>
          <a:prstGeom prst="rect">
            <a:avLst/>
          </a:prstGeom>
        </p:spPr>
      </p:pic>
      <p:pic>
        <p:nvPicPr>
          <p:cNvPr id="22" name="Picture 21">
            <a:extLst>
              <a:ext uri="{FF2B5EF4-FFF2-40B4-BE49-F238E27FC236}">
                <a16:creationId xmlns:a16="http://schemas.microsoft.com/office/drawing/2014/main" id="{72DEE20F-275F-C091-1F85-E12BC455C0BA}"/>
              </a:ext>
            </a:extLst>
          </p:cNvPr>
          <p:cNvPicPr>
            <a:picLocks noChangeAspect="1"/>
          </p:cNvPicPr>
          <p:nvPr/>
        </p:nvPicPr>
        <p:blipFill>
          <a:blip r:embed="rId10"/>
          <a:stretch>
            <a:fillRect/>
          </a:stretch>
        </p:blipFill>
        <p:spPr>
          <a:xfrm>
            <a:off x="7873918" y="1696030"/>
            <a:ext cx="3187864" cy="2152761"/>
          </a:xfrm>
          <a:prstGeom prst="rect">
            <a:avLst/>
          </a:prstGeom>
        </p:spPr>
      </p:pic>
      <p:pic>
        <p:nvPicPr>
          <p:cNvPr id="24" name="Picture 23">
            <a:extLst>
              <a:ext uri="{FF2B5EF4-FFF2-40B4-BE49-F238E27FC236}">
                <a16:creationId xmlns:a16="http://schemas.microsoft.com/office/drawing/2014/main" id="{14A2B9D2-D853-FE69-FBE1-01DA776C2EF9}"/>
              </a:ext>
            </a:extLst>
          </p:cNvPr>
          <p:cNvPicPr>
            <a:picLocks noChangeAspect="1"/>
          </p:cNvPicPr>
          <p:nvPr/>
        </p:nvPicPr>
        <p:blipFill>
          <a:blip r:embed="rId11"/>
          <a:stretch>
            <a:fillRect/>
          </a:stretch>
        </p:blipFill>
        <p:spPr>
          <a:xfrm>
            <a:off x="1015918" y="4012597"/>
            <a:ext cx="3181514" cy="2133710"/>
          </a:xfrm>
          <a:prstGeom prst="rect">
            <a:avLst/>
          </a:prstGeom>
        </p:spPr>
      </p:pic>
      <p:pic>
        <p:nvPicPr>
          <p:cNvPr id="26" name="Picture 25">
            <a:extLst>
              <a:ext uri="{FF2B5EF4-FFF2-40B4-BE49-F238E27FC236}">
                <a16:creationId xmlns:a16="http://schemas.microsoft.com/office/drawing/2014/main" id="{6855FA9D-ABAE-4A3D-DC8B-78877AE4B608}"/>
              </a:ext>
            </a:extLst>
          </p:cNvPr>
          <p:cNvPicPr>
            <a:picLocks noChangeAspect="1"/>
          </p:cNvPicPr>
          <p:nvPr/>
        </p:nvPicPr>
        <p:blipFill>
          <a:blip r:embed="rId12"/>
          <a:stretch>
            <a:fillRect/>
          </a:stretch>
        </p:blipFill>
        <p:spPr>
          <a:xfrm>
            <a:off x="4444918" y="4012597"/>
            <a:ext cx="3168813" cy="2121009"/>
          </a:xfrm>
          <a:prstGeom prst="rect">
            <a:avLst/>
          </a:prstGeom>
        </p:spPr>
      </p:pic>
      <p:pic>
        <p:nvPicPr>
          <p:cNvPr id="28" name="Picture 27">
            <a:extLst>
              <a:ext uri="{FF2B5EF4-FFF2-40B4-BE49-F238E27FC236}">
                <a16:creationId xmlns:a16="http://schemas.microsoft.com/office/drawing/2014/main" id="{6894912F-62D0-D110-AAA1-7996F52565A5}"/>
              </a:ext>
            </a:extLst>
          </p:cNvPr>
          <p:cNvPicPr>
            <a:picLocks noChangeAspect="1"/>
          </p:cNvPicPr>
          <p:nvPr/>
        </p:nvPicPr>
        <p:blipFill>
          <a:blip r:embed="rId13"/>
          <a:stretch>
            <a:fillRect/>
          </a:stretch>
        </p:blipFill>
        <p:spPr>
          <a:xfrm>
            <a:off x="7861217" y="4012597"/>
            <a:ext cx="3181514" cy="2114659"/>
          </a:xfrm>
          <a:prstGeom prst="rect">
            <a:avLst/>
          </a:prstGeom>
        </p:spPr>
      </p:pic>
    </p:spTree>
    <p:extLst>
      <p:ext uri="{BB962C8B-B14F-4D97-AF65-F5344CB8AC3E}">
        <p14:creationId xmlns:p14="http://schemas.microsoft.com/office/powerpoint/2010/main" val="1534399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B58B7AFD-01BB-4A7B-A3BF-F54B179CB4E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7" name="Object 6" hidden="1">
                        <a:extLst>
                          <a:ext uri="{FF2B5EF4-FFF2-40B4-BE49-F238E27FC236}">
                            <a16:creationId xmlns:a16="http://schemas.microsoft.com/office/drawing/2014/main" id="{B58B7AFD-01BB-4A7B-A3BF-F54B179CB4E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F1A89B61-F9C9-4B44-9B25-CF7D03A78F5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4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98205034-64E8-4435-BFA1-43956B7507D0}"/>
              </a:ext>
            </a:extLst>
          </p:cNvPr>
          <p:cNvSpPr>
            <a:spLocks noGrp="1"/>
          </p:cNvSpPr>
          <p:nvPr>
            <p:ph type="title"/>
          </p:nvPr>
        </p:nvSpPr>
        <p:spPr/>
        <p:txBody>
          <a:bodyPr>
            <a:normAutofit/>
          </a:bodyPr>
          <a:lstStyle/>
          <a:p>
            <a:r>
              <a:rPr lang="en-US" sz="2400" dirty="0"/>
              <a:t>Table of Contents</a:t>
            </a:r>
          </a:p>
        </p:txBody>
      </p:sp>
      <p:pic>
        <p:nvPicPr>
          <p:cNvPr id="5" name="Graphic 4" descr="List">
            <a:extLst>
              <a:ext uri="{FF2B5EF4-FFF2-40B4-BE49-F238E27FC236}">
                <a16:creationId xmlns:a16="http://schemas.microsoft.com/office/drawing/2014/main" id="{56B1C362-96F1-4BC9-AC8E-F365FD8F8E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28137" y="511345"/>
            <a:ext cx="914400" cy="914400"/>
          </a:xfrm>
          <a:prstGeom prst="rect">
            <a:avLst/>
          </a:prstGeom>
        </p:spPr>
      </p:pic>
      <p:sp>
        <p:nvSpPr>
          <p:cNvPr id="16" name="Slide Number Placeholder 1">
            <a:extLst>
              <a:ext uri="{FF2B5EF4-FFF2-40B4-BE49-F238E27FC236}">
                <a16:creationId xmlns:a16="http://schemas.microsoft.com/office/drawing/2014/main" id="{AB0723E2-2BCC-475F-B6CC-F876EF6C96C1}"/>
              </a:ext>
            </a:extLst>
          </p:cNvPr>
          <p:cNvSpPr>
            <a:spLocks noGrp="1"/>
          </p:cNvSpPr>
          <p:nvPr>
            <p:ph type="sldNum" sz="quarter" idx="4"/>
          </p:nvPr>
        </p:nvSpPr>
        <p:spPr>
          <a:xfrm>
            <a:off x="9181195" y="6632714"/>
            <a:ext cx="2743200" cy="187565"/>
          </a:xfrm>
        </p:spPr>
        <p:txBody>
          <a:bodyPr vert="horz" lIns="91440" tIns="0" rIns="0" bIns="45720" rtlCol="0" anchor="ctr"/>
          <a:lstStyle/>
          <a:p>
            <a:fld id="{37F5C94B-8C55-478B-B509-BAE6A06B2E2A}" type="slidenum">
              <a:rPr lang="en-US" sz="1000" smtClean="0">
                <a:solidFill>
                  <a:srgbClr val="ADAFBB"/>
                </a:solidFill>
              </a:rPr>
              <a:pPr/>
              <a:t>11</a:t>
            </a:fld>
            <a:endParaRPr lang="en-US" sz="1000" dirty="0">
              <a:solidFill>
                <a:srgbClr val="ADAFBB"/>
              </a:solidFill>
            </a:endParaRPr>
          </a:p>
        </p:txBody>
      </p:sp>
      <p:grpSp>
        <p:nvGrpSpPr>
          <p:cNvPr id="12" name="Group 11">
            <a:extLst>
              <a:ext uri="{FF2B5EF4-FFF2-40B4-BE49-F238E27FC236}">
                <a16:creationId xmlns:a16="http://schemas.microsoft.com/office/drawing/2014/main" id="{B26ADAC7-85DE-9F04-028E-74A34B53B648}"/>
              </a:ext>
            </a:extLst>
          </p:cNvPr>
          <p:cNvGrpSpPr/>
          <p:nvPr/>
        </p:nvGrpSpPr>
        <p:grpSpPr>
          <a:xfrm>
            <a:off x="601634" y="2386392"/>
            <a:ext cx="10985529" cy="818971"/>
            <a:chOff x="601634" y="1963482"/>
            <a:chExt cx="10985529" cy="818971"/>
          </a:xfrm>
        </p:grpSpPr>
        <p:sp>
          <p:nvSpPr>
            <p:cNvPr id="3" name="Rectangle 2">
              <a:extLst>
                <a:ext uri="{FF2B5EF4-FFF2-40B4-BE49-F238E27FC236}">
                  <a16:creationId xmlns:a16="http://schemas.microsoft.com/office/drawing/2014/main" id="{A3894658-0B2A-4C43-98D7-33AE1B526705}"/>
                </a:ext>
              </a:extLst>
            </p:cNvPr>
            <p:cNvSpPr/>
            <p:nvPr/>
          </p:nvSpPr>
          <p:spPr>
            <a:xfrm>
              <a:off x="601634" y="1963482"/>
              <a:ext cx="10985529" cy="818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23" name="Rectangle 22">
              <a:extLst>
                <a:ext uri="{FF2B5EF4-FFF2-40B4-BE49-F238E27FC236}">
                  <a16:creationId xmlns:a16="http://schemas.microsoft.com/office/drawing/2014/main" id="{507AE0B2-DC5E-43C0-AD62-50D4C8DC6B2F}"/>
                </a:ext>
              </a:extLst>
            </p:cNvPr>
            <p:cNvSpPr/>
            <p:nvPr/>
          </p:nvSpPr>
          <p:spPr>
            <a:xfrm>
              <a:off x="674371" y="1971374"/>
              <a:ext cx="706582" cy="803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chemeClr val="accent1"/>
                  </a:solidFill>
                  <a:effectLst/>
                  <a:uLnTx/>
                  <a:uFillTx/>
                  <a:ea typeface="+mn-ea"/>
                  <a:cs typeface="+mn-cs"/>
                </a:rPr>
                <a:t>1</a:t>
              </a:r>
            </a:p>
          </p:txBody>
        </p:sp>
        <p:sp>
          <p:nvSpPr>
            <p:cNvPr id="24" name="Rectangle 23">
              <a:extLst>
                <a:ext uri="{FF2B5EF4-FFF2-40B4-BE49-F238E27FC236}">
                  <a16:creationId xmlns:a16="http://schemas.microsoft.com/office/drawing/2014/main" id="{0F60E140-553C-42E0-AD0A-AC6C6C13F203}"/>
                </a:ext>
              </a:extLst>
            </p:cNvPr>
            <p:cNvSpPr/>
            <p:nvPr/>
          </p:nvSpPr>
          <p:spPr>
            <a:xfrm>
              <a:off x="1879715" y="2219078"/>
              <a:ext cx="828000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r>
                <a:rPr lang="en-US" sz="2000" b="1" dirty="0">
                  <a:solidFill>
                    <a:schemeClr val="accent1"/>
                  </a:solidFill>
                </a:rPr>
                <a:t>Content overview</a:t>
              </a:r>
            </a:p>
          </p:txBody>
        </p:sp>
        <p:sp>
          <p:nvSpPr>
            <p:cNvPr id="25" name="Rectangle 24">
              <a:extLst>
                <a:ext uri="{FF2B5EF4-FFF2-40B4-BE49-F238E27FC236}">
                  <a16:creationId xmlns:a16="http://schemas.microsoft.com/office/drawing/2014/main" id="{4626225F-5D11-4E2D-BF7B-CAB633793896}"/>
                </a:ext>
              </a:extLst>
            </p:cNvPr>
            <p:cNvSpPr/>
            <p:nvPr/>
          </p:nvSpPr>
          <p:spPr>
            <a:xfrm>
              <a:off x="1569872" y="2083084"/>
              <a:ext cx="79362" cy="5797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solidFill>
                  <a:schemeClr val="bg1"/>
                </a:solidFill>
              </a:endParaRPr>
            </a:p>
          </p:txBody>
        </p:sp>
      </p:grpSp>
      <p:grpSp>
        <p:nvGrpSpPr>
          <p:cNvPr id="13" name="Group 12">
            <a:extLst>
              <a:ext uri="{FF2B5EF4-FFF2-40B4-BE49-F238E27FC236}">
                <a16:creationId xmlns:a16="http://schemas.microsoft.com/office/drawing/2014/main" id="{034C71AC-AB85-856B-5AE7-59AED81F2D18}"/>
              </a:ext>
            </a:extLst>
          </p:cNvPr>
          <p:cNvGrpSpPr/>
          <p:nvPr/>
        </p:nvGrpSpPr>
        <p:grpSpPr>
          <a:xfrm>
            <a:off x="601634" y="3462968"/>
            <a:ext cx="10985529" cy="818971"/>
            <a:chOff x="601634" y="3019289"/>
            <a:chExt cx="10985529" cy="818971"/>
          </a:xfrm>
        </p:grpSpPr>
        <p:sp>
          <p:nvSpPr>
            <p:cNvPr id="45" name="Rectangle 44">
              <a:extLst>
                <a:ext uri="{FF2B5EF4-FFF2-40B4-BE49-F238E27FC236}">
                  <a16:creationId xmlns:a16="http://schemas.microsoft.com/office/drawing/2014/main" id="{10BD3E93-8E2C-4C1E-9F14-8EA9D1B80F7B}"/>
                </a:ext>
              </a:extLst>
            </p:cNvPr>
            <p:cNvSpPr/>
            <p:nvPr/>
          </p:nvSpPr>
          <p:spPr>
            <a:xfrm>
              <a:off x="601634" y="3019289"/>
              <a:ext cx="10985529" cy="818971"/>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26" name="Rectangle 25">
              <a:extLst>
                <a:ext uri="{FF2B5EF4-FFF2-40B4-BE49-F238E27FC236}">
                  <a16:creationId xmlns:a16="http://schemas.microsoft.com/office/drawing/2014/main" id="{A0729B37-90A2-4A18-A667-E59D9DEF8551}"/>
                </a:ext>
              </a:extLst>
            </p:cNvPr>
            <p:cNvSpPr/>
            <p:nvPr/>
          </p:nvSpPr>
          <p:spPr>
            <a:xfrm>
              <a:off x="674371" y="3027181"/>
              <a:ext cx="706582" cy="803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chemeClr val="bg1"/>
                  </a:solidFill>
                  <a:effectLst/>
                  <a:uLnTx/>
                  <a:uFillTx/>
                  <a:ea typeface="+mn-ea"/>
                  <a:cs typeface="+mn-cs"/>
                </a:rPr>
                <a:t>2</a:t>
              </a:r>
            </a:p>
          </p:txBody>
        </p:sp>
        <p:sp>
          <p:nvSpPr>
            <p:cNvPr id="27" name="Rectangle 26">
              <a:extLst>
                <a:ext uri="{FF2B5EF4-FFF2-40B4-BE49-F238E27FC236}">
                  <a16:creationId xmlns:a16="http://schemas.microsoft.com/office/drawing/2014/main" id="{7C1F4CAA-045E-4A7A-969E-9B6A53203C81}"/>
                </a:ext>
              </a:extLst>
            </p:cNvPr>
            <p:cNvSpPr/>
            <p:nvPr/>
          </p:nvSpPr>
          <p:spPr>
            <a:xfrm>
              <a:off x="1879717" y="3274885"/>
              <a:ext cx="935597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chemeClr val="bg1"/>
                  </a:solidFill>
                  <a:effectLst/>
                  <a:uLnTx/>
                  <a:uFillTx/>
                  <a:ea typeface="+mn-ea"/>
                  <a:cs typeface="+mn-cs"/>
                </a:rPr>
                <a:t>How to easily leverage our Toolkits to create your own deliverables</a:t>
              </a:r>
              <a:endParaRPr kumimoji="0" lang="en-US" sz="2000" b="1" i="0" u="none" strike="noStrike" kern="1200" cap="none" spc="0" normalizeH="0" baseline="0" noProof="0" dirty="0">
                <a:ln>
                  <a:noFill/>
                </a:ln>
                <a:solidFill>
                  <a:schemeClr val="bg1"/>
                </a:solidFill>
                <a:effectLst/>
                <a:uLnTx/>
                <a:uFillTx/>
                <a:ea typeface="+mn-ea"/>
                <a:cs typeface="+mn-cs"/>
              </a:endParaRPr>
            </a:p>
          </p:txBody>
        </p:sp>
        <p:sp>
          <p:nvSpPr>
            <p:cNvPr id="28" name="Rectangle 27">
              <a:extLst>
                <a:ext uri="{FF2B5EF4-FFF2-40B4-BE49-F238E27FC236}">
                  <a16:creationId xmlns:a16="http://schemas.microsoft.com/office/drawing/2014/main" id="{F48E4D39-0250-47E0-9BFB-40635E773D67}"/>
                </a:ext>
              </a:extLst>
            </p:cNvPr>
            <p:cNvSpPr/>
            <p:nvPr/>
          </p:nvSpPr>
          <p:spPr>
            <a:xfrm>
              <a:off x="1569873" y="3138891"/>
              <a:ext cx="79362" cy="579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grpSp>
      <p:grpSp>
        <p:nvGrpSpPr>
          <p:cNvPr id="14" name="Group 13">
            <a:extLst>
              <a:ext uri="{FF2B5EF4-FFF2-40B4-BE49-F238E27FC236}">
                <a16:creationId xmlns:a16="http://schemas.microsoft.com/office/drawing/2014/main" id="{4363AA9A-4B69-BA45-B871-3C28D706C119}"/>
              </a:ext>
            </a:extLst>
          </p:cNvPr>
          <p:cNvGrpSpPr/>
          <p:nvPr/>
        </p:nvGrpSpPr>
        <p:grpSpPr>
          <a:xfrm>
            <a:off x="601634" y="4539544"/>
            <a:ext cx="10985529" cy="818971"/>
            <a:chOff x="601634" y="4119596"/>
            <a:chExt cx="10985529" cy="818971"/>
          </a:xfrm>
        </p:grpSpPr>
        <p:sp>
          <p:nvSpPr>
            <p:cNvPr id="46" name="Rectangle 45">
              <a:extLst>
                <a:ext uri="{FF2B5EF4-FFF2-40B4-BE49-F238E27FC236}">
                  <a16:creationId xmlns:a16="http://schemas.microsoft.com/office/drawing/2014/main" id="{44056CF2-3AA1-43A1-8DBA-7FD28650266C}"/>
                </a:ext>
              </a:extLst>
            </p:cNvPr>
            <p:cNvSpPr/>
            <p:nvPr/>
          </p:nvSpPr>
          <p:spPr>
            <a:xfrm>
              <a:off x="601634" y="4119596"/>
              <a:ext cx="10985529" cy="8189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42" name="Rectangle 41">
              <a:extLst>
                <a:ext uri="{FF2B5EF4-FFF2-40B4-BE49-F238E27FC236}">
                  <a16:creationId xmlns:a16="http://schemas.microsoft.com/office/drawing/2014/main" id="{88EA3805-A60E-4C8D-88DA-D6A6D2B7DEE6}"/>
                </a:ext>
              </a:extLst>
            </p:cNvPr>
            <p:cNvSpPr/>
            <p:nvPr/>
          </p:nvSpPr>
          <p:spPr>
            <a:xfrm>
              <a:off x="674371" y="4127488"/>
              <a:ext cx="706582" cy="803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chemeClr val="tx1"/>
                  </a:solidFill>
                  <a:effectLst/>
                  <a:uLnTx/>
                  <a:uFillTx/>
                  <a:ea typeface="+mn-ea"/>
                  <a:cs typeface="+mn-cs"/>
                </a:rPr>
                <a:t>3</a:t>
              </a:r>
            </a:p>
          </p:txBody>
        </p:sp>
        <p:sp>
          <p:nvSpPr>
            <p:cNvPr id="43" name="Rectangle 42">
              <a:extLst>
                <a:ext uri="{FF2B5EF4-FFF2-40B4-BE49-F238E27FC236}">
                  <a16:creationId xmlns:a16="http://schemas.microsoft.com/office/drawing/2014/main" id="{8D208B22-9AEE-4BFE-A152-B2636192DAEF}"/>
                </a:ext>
              </a:extLst>
            </p:cNvPr>
            <p:cNvSpPr/>
            <p:nvPr/>
          </p:nvSpPr>
          <p:spPr>
            <a:xfrm>
              <a:off x="1879716" y="4375192"/>
              <a:ext cx="828000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ea typeface="+mn-ea"/>
                  <a:cs typeface="+mn-cs"/>
                </a:rPr>
                <a:t>How to easily translate our Toolkits in all languages</a:t>
              </a:r>
            </a:p>
          </p:txBody>
        </p:sp>
        <p:sp>
          <p:nvSpPr>
            <p:cNvPr id="44" name="Rectangle 43">
              <a:extLst>
                <a:ext uri="{FF2B5EF4-FFF2-40B4-BE49-F238E27FC236}">
                  <a16:creationId xmlns:a16="http://schemas.microsoft.com/office/drawing/2014/main" id="{4963FFC8-BF5D-4917-8690-F629ED5D181B}"/>
                </a:ext>
              </a:extLst>
            </p:cNvPr>
            <p:cNvSpPr/>
            <p:nvPr/>
          </p:nvSpPr>
          <p:spPr>
            <a:xfrm>
              <a:off x="1569873" y="4239198"/>
              <a:ext cx="79362" cy="5797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grpSp>
    </p:spTree>
    <p:extLst>
      <p:ext uri="{BB962C8B-B14F-4D97-AF65-F5344CB8AC3E}">
        <p14:creationId xmlns:p14="http://schemas.microsoft.com/office/powerpoint/2010/main" val="2008287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6181D12-EE77-370A-B642-195CFA645DB3}"/>
              </a:ext>
            </a:extLst>
          </p:cNvPr>
          <p:cNvSpPr/>
          <p:nvPr/>
        </p:nvSpPr>
        <p:spPr>
          <a:xfrm>
            <a:off x="617219" y="2018612"/>
            <a:ext cx="5184000" cy="4500000"/>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marL="228600" indent="-228600">
              <a:buFont typeface="+mj-lt"/>
              <a:buAutoNum type="arabicPeriod"/>
            </a:pPr>
            <a:r>
              <a:rPr lang="en-GB" sz="1200" b="1" dirty="0">
                <a:solidFill>
                  <a:schemeClr val="tx2"/>
                </a:solidFill>
                <a:latin typeface="+mj-lt"/>
                <a:cs typeface="Helvetica"/>
              </a:rPr>
              <a:t>Open a deliverable</a:t>
            </a:r>
          </a:p>
          <a:p>
            <a:pPr marL="228600" indent="-228600">
              <a:buFont typeface="+mj-lt"/>
              <a:buAutoNum type="arabicPeriod"/>
            </a:pPr>
            <a:r>
              <a:rPr lang="en-GB" sz="1200" b="1" dirty="0">
                <a:solidFill>
                  <a:schemeClr val="tx2"/>
                </a:solidFill>
                <a:latin typeface="+mj-lt"/>
                <a:cs typeface="Helvetica"/>
              </a:rPr>
              <a:t>Delete our logo</a:t>
            </a:r>
          </a:p>
          <a:p>
            <a:pPr marL="228600" indent="-228600">
              <a:buFont typeface="+mj-lt"/>
              <a:buAutoNum type="arabicPeriod"/>
            </a:pPr>
            <a:r>
              <a:rPr lang="en-GB" sz="1200" b="1" dirty="0">
                <a:solidFill>
                  <a:schemeClr val="tx2"/>
                </a:solidFill>
                <a:latin typeface="+mj-lt"/>
                <a:cs typeface="Helvetica"/>
              </a:rPr>
              <a:t>Insert your own logo</a:t>
            </a:r>
          </a:p>
        </p:txBody>
      </p:sp>
      <p:pic>
        <p:nvPicPr>
          <p:cNvPr id="24" name="Picture 23">
            <a:extLst>
              <a:ext uri="{FF2B5EF4-FFF2-40B4-BE49-F238E27FC236}">
                <a16:creationId xmlns:a16="http://schemas.microsoft.com/office/drawing/2014/main" id="{12E1674E-C479-979C-78F6-AACB8AC27007}"/>
              </a:ext>
            </a:extLst>
          </p:cNvPr>
          <p:cNvPicPr>
            <a:picLocks noChangeAspect="1"/>
          </p:cNvPicPr>
          <p:nvPr/>
        </p:nvPicPr>
        <p:blipFill>
          <a:blip r:embed="rId4"/>
          <a:stretch>
            <a:fillRect/>
          </a:stretch>
        </p:blipFill>
        <p:spPr>
          <a:xfrm>
            <a:off x="1031601" y="3295531"/>
            <a:ext cx="4355094" cy="2449740"/>
          </a:xfrm>
          <a:prstGeom prst="rect">
            <a:avLst/>
          </a:prstGeom>
          <a:ln>
            <a:noFill/>
          </a:ln>
          <a:effectLst>
            <a:outerShdw blurRad="292100" dist="139700" dir="2700000" algn="tl" rotWithShape="0">
              <a:srgbClr val="333333">
                <a:alpha val="65000"/>
              </a:srgbClr>
            </a:outerShdw>
          </a:effectLst>
        </p:spPr>
      </p:pic>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pPr>
              <a:spcBef>
                <a:spcPts val="400"/>
              </a:spcBef>
              <a:spcAft>
                <a:spcPts val="400"/>
              </a:spcAft>
            </a:pPr>
            <a:r>
              <a:rPr lang="en-GB" sz="2400" dirty="0">
                <a:solidFill>
                  <a:schemeClr val="accent1"/>
                </a:solidFill>
              </a:rPr>
              <a:t>To </a:t>
            </a:r>
            <a:r>
              <a:rPr lang="en-GB" sz="2400" b="1" dirty="0">
                <a:solidFill>
                  <a:schemeClr val="accent1"/>
                </a:solidFill>
              </a:rPr>
              <a:t>create their own deliverables, our clients usually choose one of these 2 options</a:t>
            </a:r>
            <a:endParaRPr lang="en-US" sz="2400" b="1" dirty="0">
              <a:solidFill>
                <a:schemeClr val="accent1"/>
              </a:solidFill>
            </a:endParaRPr>
          </a:p>
        </p:txBody>
      </p:sp>
      <p:sp>
        <p:nvSpPr>
          <p:cNvPr id="60" name="Slide Number Placeholder 2">
            <a:extLst>
              <a:ext uri="{FF2B5EF4-FFF2-40B4-BE49-F238E27FC236}">
                <a16:creationId xmlns:a16="http://schemas.microsoft.com/office/drawing/2014/main" id="{3AF2310B-6B19-D70C-7ABD-78D9F88199B7}"/>
              </a:ext>
            </a:extLst>
          </p:cNvPr>
          <p:cNvSpPr>
            <a:spLocks noGrp="1"/>
          </p:cNvSpPr>
          <p:nvPr>
            <p:ph type="sldNum" sz="quarter" idx="4"/>
          </p:nvPr>
        </p:nvSpPr>
        <p:spPr>
          <a:xfrm>
            <a:off x="9181195" y="6632714"/>
            <a:ext cx="2743200" cy="187565"/>
          </a:xfrm>
        </p:spPr>
        <p:txBody>
          <a:bodyPr/>
          <a:lstStyle/>
          <a:p>
            <a:fld id="{37F5C94B-8C55-478B-B509-BAE6A06B2E2A}" type="slidenum">
              <a:rPr lang="en-US" sz="1000" smtClean="0">
                <a:solidFill>
                  <a:srgbClr val="ADAFBB"/>
                </a:solidFill>
              </a:rPr>
              <a:pPr/>
              <a:t>12</a:t>
            </a:fld>
            <a:endParaRPr lang="en-US" sz="1000" dirty="0">
              <a:solidFill>
                <a:srgbClr val="ADAFBB"/>
              </a:solidFill>
            </a:endParaRPr>
          </a:p>
        </p:txBody>
      </p:sp>
      <p:sp>
        <p:nvSpPr>
          <p:cNvPr id="8" name="Rectangle 7">
            <a:extLst>
              <a:ext uri="{FF2B5EF4-FFF2-40B4-BE49-F238E27FC236}">
                <a16:creationId xmlns:a16="http://schemas.microsoft.com/office/drawing/2014/main" id="{148FCC7F-FE0D-9C7A-5F9B-0196D0CBC769}"/>
              </a:ext>
            </a:extLst>
          </p:cNvPr>
          <p:cNvSpPr/>
          <p:nvPr/>
        </p:nvSpPr>
        <p:spPr>
          <a:xfrm>
            <a:off x="617148" y="1607714"/>
            <a:ext cx="5184000" cy="343890"/>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latin typeface="+mj-lt"/>
                <a:cs typeface="Helvetica"/>
              </a:rPr>
              <a:t>1. Directly using our deliverables</a:t>
            </a:r>
          </a:p>
        </p:txBody>
      </p:sp>
      <p:sp>
        <p:nvSpPr>
          <p:cNvPr id="11" name="Rectangle 10">
            <a:extLst>
              <a:ext uri="{FF2B5EF4-FFF2-40B4-BE49-F238E27FC236}">
                <a16:creationId xmlns:a16="http://schemas.microsoft.com/office/drawing/2014/main" id="{EDAF58AE-3825-62BE-64ED-DF2A3D34EDDA}"/>
              </a:ext>
            </a:extLst>
          </p:cNvPr>
          <p:cNvSpPr/>
          <p:nvPr/>
        </p:nvSpPr>
        <p:spPr>
          <a:xfrm>
            <a:off x="6389369" y="2018612"/>
            <a:ext cx="5184000" cy="4500000"/>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marL="228600" indent="-228600">
              <a:buFont typeface="+mj-lt"/>
              <a:buAutoNum type="arabicPeriod"/>
            </a:pPr>
            <a:r>
              <a:rPr lang="en-GB" sz="1200" b="1" dirty="0">
                <a:solidFill>
                  <a:schemeClr val="tx2"/>
                </a:solidFill>
                <a:latin typeface="+mj-lt"/>
                <a:cs typeface="Helvetica"/>
              </a:rPr>
              <a:t>Select the slides you want to copy.</a:t>
            </a:r>
          </a:p>
          <a:p>
            <a:pPr marL="228600" indent="-228600">
              <a:buFont typeface="+mj-lt"/>
              <a:buAutoNum type="arabicPeriod"/>
            </a:pPr>
            <a:r>
              <a:rPr lang="en-GB" sz="1200" b="1" dirty="0">
                <a:solidFill>
                  <a:schemeClr val="tx2"/>
                </a:solidFill>
                <a:latin typeface="+mj-lt"/>
                <a:cs typeface="Helvetica"/>
              </a:rPr>
              <a:t>Right-click on your mouse and then select “Copy” (or press CTRL+C if you have a PC). </a:t>
            </a:r>
          </a:p>
          <a:p>
            <a:pPr marL="228600" indent="-228600">
              <a:buFont typeface="+mj-lt"/>
              <a:buAutoNum type="arabicPeriod"/>
            </a:pPr>
            <a:r>
              <a:rPr lang="en-GB" sz="1200" b="1" dirty="0">
                <a:solidFill>
                  <a:schemeClr val="tx2"/>
                </a:solidFill>
                <a:latin typeface="+mj-lt"/>
                <a:cs typeface="Helvetica"/>
              </a:rPr>
              <a:t>Paste the slides into your own presentation.</a:t>
            </a:r>
          </a:p>
          <a:p>
            <a:pPr marL="228600" indent="-228600">
              <a:buFont typeface="+mj-lt"/>
              <a:buAutoNum type="arabicPeriod"/>
            </a:pPr>
            <a:r>
              <a:rPr lang="en-GB" sz="1200" b="1" dirty="0">
                <a:solidFill>
                  <a:schemeClr val="tx2"/>
                </a:solidFill>
                <a:latin typeface="+mj-lt"/>
                <a:cs typeface="Helvetica"/>
              </a:rPr>
              <a:t>Click on the “Paste Options” drop-down list, which will automatically appear at the bottom of the slides, and select either option 1 (“Use destination theme”) if you want to use your own formatting, or option 2 (“Keep source formatting”) if you want to use our formatting:</a:t>
            </a:r>
          </a:p>
        </p:txBody>
      </p:sp>
      <p:sp>
        <p:nvSpPr>
          <p:cNvPr id="12" name="Rectangle 11">
            <a:extLst>
              <a:ext uri="{FF2B5EF4-FFF2-40B4-BE49-F238E27FC236}">
                <a16:creationId xmlns:a16="http://schemas.microsoft.com/office/drawing/2014/main" id="{FD06379C-9DEF-1ED7-3641-6AD0ECC8E382}"/>
              </a:ext>
            </a:extLst>
          </p:cNvPr>
          <p:cNvSpPr/>
          <p:nvPr/>
        </p:nvSpPr>
        <p:spPr>
          <a:xfrm>
            <a:off x="6389298" y="1607714"/>
            <a:ext cx="5184000" cy="343890"/>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latin typeface="+mj-lt"/>
                <a:cs typeface="Helvetica"/>
              </a:rPr>
              <a:t>2. Copy pasting our deliverables</a:t>
            </a:r>
          </a:p>
        </p:txBody>
      </p:sp>
      <p:pic>
        <p:nvPicPr>
          <p:cNvPr id="18" name="Picture 17">
            <a:extLst>
              <a:ext uri="{FF2B5EF4-FFF2-40B4-BE49-F238E27FC236}">
                <a16:creationId xmlns:a16="http://schemas.microsoft.com/office/drawing/2014/main" id="{9C08B6C3-5188-A352-7B13-E07DC65FB20A}"/>
              </a:ext>
            </a:extLst>
          </p:cNvPr>
          <p:cNvPicPr>
            <a:picLocks noChangeAspect="1"/>
          </p:cNvPicPr>
          <p:nvPr/>
        </p:nvPicPr>
        <p:blipFill rotWithShape="1">
          <a:blip r:embed="rId7"/>
          <a:srcRect t="25082" r="30383" b="19950"/>
          <a:stretch/>
        </p:blipFill>
        <p:spPr>
          <a:xfrm>
            <a:off x="6549354" y="3975111"/>
            <a:ext cx="4863887" cy="2160270"/>
          </a:xfrm>
          <a:prstGeom prst="rect">
            <a:avLst/>
          </a:prstGeom>
          <a:ln>
            <a:noFill/>
          </a:ln>
          <a:effectLst>
            <a:outerShdw blurRad="292100" dist="139700" dir="2700000" algn="tl" rotWithShape="0">
              <a:srgbClr val="333333">
                <a:alpha val="65000"/>
              </a:srgbClr>
            </a:outerShdw>
          </a:effectLst>
        </p:spPr>
      </p:pic>
      <p:sp>
        <p:nvSpPr>
          <p:cNvPr id="19" name="Rectangle 18">
            <a:extLst>
              <a:ext uri="{FF2B5EF4-FFF2-40B4-BE49-F238E27FC236}">
                <a16:creationId xmlns:a16="http://schemas.microsoft.com/office/drawing/2014/main" id="{F4DC6C9C-FEC4-A87E-F2C9-60B29EAD92EF}"/>
              </a:ext>
            </a:extLst>
          </p:cNvPr>
          <p:cNvSpPr/>
          <p:nvPr/>
        </p:nvSpPr>
        <p:spPr bwMode="auto">
          <a:xfrm>
            <a:off x="6662946" y="4812758"/>
            <a:ext cx="956310" cy="875055"/>
          </a:xfrm>
          <a:prstGeom prst="rect">
            <a:avLst/>
          </a:prstGeom>
          <a:noFill/>
          <a:ln w="28575">
            <a:solidFill>
              <a:srgbClr val="FFC000"/>
            </a:solidFill>
          </a:ln>
        </p:spPr>
        <p:txBody>
          <a:bodyPr wrap="square" lIns="91428" tIns="45715" rIns="91428" bIns="45715" rtlCol="0" anchor="ctr">
            <a:noAutofit/>
          </a:bodyPr>
          <a:lstStyle/>
          <a:p>
            <a:pPr marL="182553" indent="-182553" algn="just" defTabSz="623853" rtl="0" fontAlgn="base">
              <a:lnSpc>
                <a:spcPts val="1100"/>
              </a:lnSpc>
              <a:spcBef>
                <a:spcPct val="0"/>
              </a:spcBef>
              <a:spcAft>
                <a:spcPct val="0"/>
              </a:spcAft>
              <a:buClr>
                <a:srgbClr val="000000"/>
              </a:buClr>
              <a:buFont typeface="Wingdings 3" pitchFamily="18" charset="2"/>
              <a:buChar char="}"/>
            </a:pPr>
            <a:endParaRPr lang="en-US" sz="1200" kern="1200" dirty="0">
              <a:solidFill>
                <a:srgbClr val="0C2870"/>
              </a:solidFill>
              <a:latin typeface="Arial" charset="0"/>
              <a:ea typeface="+mn-ea"/>
              <a:cs typeface="Times New Roman" pitchFamily="18" charset="0"/>
            </a:endParaRPr>
          </a:p>
        </p:txBody>
      </p:sp>
      <p:sp>
        <p:nvSpPr>
          <p:cNvPr id="20" name="Speech Bubble: Rectangle with Corners Rounded 19">
            <a:extLst>
              <a:ext uri="{FF2B5EF4-FFF2-40B4-BE49-F238E27FC236}">
                <a16:creationId xmlns:a16="http://schemas.microsoft.com/office/drawing/2014/main" id="{A0574671-B23B-772F-6693-BCD3981C3677}"/>
              </a:ext>
            </a:extLst>
          </p:cNvPr>
          <p:cNvSpPr/>
          <p:nvPr/>
        </p:nvSpPr>
        <p:spPr>
          <a:xfrm>
            <a:off x="8277860" y="4179098"/>
            <a:ext cx="2476777" cy="682607"/>
          </a:xfrm>
          <a:prstGeom prst="wedgeRoundRectCallout">
            <a:avLst>
              <a:gd name="adj1" fmla="val -74167"/>
              <a:gd name="adj2" fmla="val 108941"/>
              <a:gd name="adj3" fmla="val 16667"/>
            </a:avLst>
          </a:prstGeom>
          <a:solidFill>
            <a:srgbClr val="FFE48F"/>
          </a:solidFill>
          <a:ln>
            <a:solidFill>
              <a:schemeClr val="accent1"/>
            </a:solidFill>
            <a:prstDash val="solid"/>
          </a:ln>
          <a:effectLst>
            <a:outerShdw blurRad="50800" dist="38100" dir="2700000" algn="tl" rotWithShape="0">
              <a:prstClr val="black">
                <a:alpha val="40000"/>
              </a:prstClr>
            </a:outerShdw>
          </a:effectLst>
        </p:spPr>
        <p:txBody>
          <a:bodyPr wrap="square" lIns="91428" tIns="45715" rIns="91428" bIns="45715" rtlCol="0" anchor="ctr">
            <a:noAutofit/>
          </a:bodyPr>
          <a:lstStyle/>
          <a:p>
            <a:pPr defTabSz="623853" fontAlgn="base">
              <a:spcBef>
                <a:spcPts val="300"/>
              </a:spcBef>
              <a:spcAft>
                <a:spcPts val="300"/>
              </a:spcAft>
              <a:buClr>
                <a:srgbClr val="000000"/>
              </a:buClr>
            </a:pPr>
            <a:r>
              <a:rPr lang="en-US" sz="1200" b="1" dirty="0">
                <a:solidFill>
                  <a:srgbClr val="0C2870"/>
                </a:solidFill>
                <a:latin typeface="Arial" charset="0"/>
                <a:cs typeface="Times New Roman" pitchFamily="18" charset="0"/>
              </a:rPr>
              <a:t>“Paste Options” dropdown list</a:t>
            </a:r>
          </a:p>
        </p:txBody>
      </p:sp>
      <p:sp>
        <p:nvSpPr>
          <p:cNvPr id="22" name="Rectangle 21">
            <a:extLst>
              <a:ext uri="{FF2B5EF4-FFF2-40B4-BE49-F238E27FC236}">
                <a16:creationId xmlns:a16="http://schemas.microsoft.com/office/drawing/2014/main" id="{314E2654-56C9-9C2D-32F5-A1AEE7D5D979}"/>
              </a:ext>
            </a:extLst>
          </p:cNvPr>
          <p:cNvSpPr/>
          <p:nvPr/>
        </p:nvSpPr>
        <p:spPr bwMode="auto">
          <a:xfrm>
            <a:off x="3965465" y="5250285"/>
            <a:ext cx="1421230" cy="437528"/>
          </a:xfrm>
          <a:prstGeom prst="rect">
            <a:avLst/>
          </a:prstGeom>
          <a:noFill/>
          <a:ln w="28575">
            <a:solidFill>
              <a:srgbClr val="FFC000"/>
            </a:solidFill>
          </a:ln>
        </p:spPr>
        <p:txBody>
          <a:bodyPr wrap="square" lIns="91428" tIns="45715" rIns="91428" bIns="45715" rtlCol="0" anchor="ctr">
            <a:noAutofit/>
          </a:bodyPr>
          <a:lstStyle/>
          <a:p>
            <a:pPr marL="182553" indent="-182553" algn="just" defTabSz="623853" rtl="0" fontAlgn="base">
              <a:lnSpc>
                <a:spcPts val="1100"/>
              </a:lnSpc>
              <a:spcBef>
                <a:spcPct val="0"/>
              </a:spcBef>
              <a:spcAft>
                <a:spcPct val="0"/>
              </a:spcAft>
              <a:buClr>
                <a:srgbClr val="000000"/>
              </a:buClr>
              <a:buFont typeface="Wingdings 3" pitchFamily="18" charset="2"/>
              <a:buChar char="}"/>
            </a:pPr>
            <a:endParaRPr lang="en-US" sz="1200" kern="1200" dirty="0">
              <a:solidFill>
                <a:srgbClr val="0C2870"/>
              </a:solidFill>
              <a:latin typeface="Arial" charset="0"/>
              <a:ea typeface="+mn-ea"/>
              <a:cs typeface="Times New Roman" pitchFamily="18" charset="0"/>
            </a:endParaRPr>
          </a:p>
        </p:txBody>
      </p:sp>
      <p:sp>
        <p:nvSpPr>
          <p:cNvPr id="23" name="Speech Bubble: Rectangle with Corners Rounded 22">
            <a:extLst>
              <a:ext uri="{FF2B5EF4-FFF2-40B4-BE49-F238E27FC236}">
                <a16:creationId xmlns:a16="http://schemas.microsoft.com/office/drawing/2014/main" id="{157A999B-74A7-8710-1682-4882DF46A7A9}"/>
              </a:ext>
            </a:extLst>
          </p:cNvPr>
          <p:cNvSpPr/>
          <p:nvPr/>
        </p:nvSpPr>
        <p:spPr>
          <a:xfrm>
            <a:off x="3061410" y="2513772"/>
            <a:ext cx="2476777" cy="682607"/>
          </a:xfrm>
          <a:prstGeom prst="wedgeRoundRectCallout">
            <a:avLst>
              <a:gd name="adj1" fmla="val 20899"/>
              <a:gd name="adj2" fmla="val 353412"/>
              <a:gd name="adj3" fmla="val 16667"/>
            </a:avLst>
          </a:prstGeom>
          <a:solidFill>
            <a:srgbClr val="FFE48F"/>
          </a:solidFill>
          <a:ln>
            <a:solidFill>
              <a:schemeClr val="accent1"/>
            </a:solidFill>
            <a:prstDash val="solid"/>
          </a:ln>
          <a:effectLst>
            <a:outerShdw blurRad="50800" dist="38100" dir="2700000" algn="tl" rotWithShape="0">
              <a:prstClr val="black">
                <a:alpha val="40000"/>
              </a:prstClr>
            </a:outerShdw>
          </a:effectLst>
        </p:spPr>
        <p:txBody>
          <a:bodyPr wrap="square" lIns="91428" tIns="45715" rIns="91428" bIns="45715" rtlCol="0" anchor="ctr">
            <a:noAutofit/>
          </a:bodyPr>
          <a:lstStyle/>
          <a:p>
            <a:pPr defTabSz="623853" fontAlgn="base">
              <a:spcBef>
                <a:spcPts val="300"/>
              </a:spcBef>
              <a:spcAft>
                <a:spcPts val="300"/>
              </a:spcAft>
              <a:buClr>
                <a:srgbClr val="000000"/>
              </a:buClr>
            </a:pPr>
            <a:r>
              <a:rPr lang="en-US" sz="1200" b="1" dirty="0">
                <a:solidFill>
                  <a:srgbClr val="0C2870"/>
                </a:solidFill>
                <a:latin typeface="Arial" charset="0"/>
                <a:cs typeface="Times New Roman" pitchFamily="18" charset="0"/>
              </a:rPr>
              <a:t>Delete this logo and insert your own logo</a:t>
            </a:r>
          </a:p>
        </p:txBody>
      </p:sp>
    </p:spTree>
    <p:extLst>
      <p:ext uri="{BB962C8B-B14F-4D97-AF65-F5344CB8AC3E}">
        <p14:creationId xmlns:p14="http://schemas.microsoft.com/office/powerpoint/2010/main" val="62308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EAD6344-4174-44FD-BAAC-A0521AE4DC7F}"/>
              </a:ext>
            </a:extLst>
          </p:cNvPr>
          <p:cNvSpPr>
            <a:spLocks noGrp="1"/>
          </p:cNvSpPr>
          <p:nvPr>
            <p:ph type="title"/>
          </p:nvPr>
        </p:nvSpPr>
        <p:spPr/>
        <p:txBody>
          <a:bodyPr vert="horz"/>
          <a:lstStyle/>
          <a:p>
            <a:r>
              <a:rPr lang="en-US" sz="2400" kern="0" dirty="0"/>
              <a:t>You can change the font type in </a:t>
            </a:r>
            <a:r>
              <a:rPr lang="en-US" kern="0" dirty="0"/>
              <a:t>the Slide Master in 3 steps</a:t>
            </a:r>
            <a:endParaRPr lang="en-IN" dirty="0"/>
          </a:p>
        </p:txBody>
      </p:sp>
      <p:sp>
        <p:nvSpPr>
          <p:cNvPr id="9" name="TextBox 8">
            <a:extLst>
              <a:ext uri="{FF2B5EF4-FFF2-40B4-BE49-F238E27FC236}">
                <a16:creationId xmlns:a16="http://schemas.microsoft.com/office/drawing/2014/main" id="{07FA120B-3054-4CD2-9408-2D91C70CB542}"/>
              </a:ext>
            </a:extLst>
          </p:cNvPr>
          <p:cNvSpPr txBox="1"/>
          <p:nvPr/>
        </p:nvSpPr>
        <p:spPr>
          <a:xfrm>
            <a:off x="935180" y="1748043"/>
            <a:ext cx="4907973" cy="369332"/>
          </a:xfrm>
          <a:prstGeom prst="rect">
            <a:avLst/>
          </a:prstGeom>
          <a:noFill/>
        </p:spPr>
        <p:txBody>
          <a:bodyPr wrap="square" rtlCol="0">
            <a:spAutoFit/>
          </a:bodyPr>
          <a:lstStyle/>
          <a:p>
            <a:r>
              <a:rPr lang="en-IN" b="1" dirty="0"/>
              <a:t>View </a:t>
            </a:r>
            <a:r>
              <a:rPr lang="en-IN" b="1" dirty="0">
                <a:sym typeface="Wingdings" panose="05000000000000000000" pitchFamily="2" charset="2"/>
              </a:rPr>
              <a:t> Slide Master</a:t>
            </a:r>
            <a:endParaRPr lang="en-IN" b="1" dirty="0"/>
          </a:p>
        </p:txBody>
      </p:sp>
      <p:pic>
        <p:nvPicPr>
          <p:cNvPr id="11" name="Picture 10">
            <a:extLst>
              <a:ext uri="{FF2B5EF4-FFF2-40B4-BE49-F238E27FC236}">
                <a16:creationId xmlns:a16="http://schemas.microsoft.com/office/drawing/2014/main" id="{4FF5EB54-E6AC-4823-82D5-65C733821915}"/>
              </a:ext>
            </a:extLst>
          </p:cNvPr>
          <p:cNvPicPr>
            <a:picLocks noChangeAspect="1"/>
          </p:cNvPicPr>
          <p:nvPr/>
        </p:nvPicPr>
        <p:blipFill rotWithShape="1">
          <a:blip r:embed="rId6"/>
          <a:srcRect l="30837" r="17834"/>
          <a:stretch/>
        </p:blipFill>
        <p:spPr>
          <a:xfrm>
            <a:off x="1028700" y="2340012"/>
            <a:ext cx="4572000" cy="1533739"/>
          </a:xfrm>
          <a:prstGeom prst="rect">
            <a:avLst/>
          </a:prstGeom>
        </p:spPr>
      </p:pic>
      <p:sp>
        <p:nvSpPr>
          <p:cNvPr id="12" name="Oval 11">
            <a:extLst>
              <a:ext uri="{FF2B5EF4-FFF2-40B4-BE49-F238E27FC236}">
                <a16:creationId xmlns:a16="http://schemas.microsoft.com/office/drawing/2014/main" id="{F49D001E-8C4E-4558-B938-ADC9B4C7EF7A}"/>
              </a:ext>
            </a:extLst>
          </p:cNvPr>
          <p:cNvSpPr/>
          <p:nvPr/>
        </p:nvSpPr>
        <p:spPr>
          <a:xfrm>
            <a:off x="561108" y="1745673"/>
            <a:ext cx="374072" cy="374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1</a:t>
            </a:r>
          </a:p>
        </p:txBody>
      </p:sp>
      <p:sp>
        <p:nvSpPr>
          <p:cNvPr id="14" name="Rectangle 13">
            <a:extLst>
              <a:ext uri="{FF2B5EF4-FFF2-40B4-BE49-F238E27FC236}">
                <a16:creationId xmlns:a16="http://schemas.microsoft.com/office/drawing/2014/main" id="{2C07905C-FDDF-44CD-A285-7827E3B90798}"/>
              </a:ext>
            </a:extLst>
          </p:cNvPr>
          <p:cNvSpPr/>
          <p:nvPr/>
        </p:nvSpPr>
        <p:spPr>
          <a:xfrm>
            <a:off x="4977244" y="2408974"/>
            <a:ext cx="623455" cy="292662"/>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Rectangle 24">
            <a:extLst>
              <a:ext uri="{FF2B5EF4-FFF2-40B4-BE49-F238E27FC236}">
                <a16:creationId xmlns:a16="http://schemas.microsoft.com/office/drawing/2014/main" id="{EA3E919F-C807-4E8A-ABEE-89C333E99501}"/>
              </a:ext>
            </a:extLst>
          </p:cNvPr>
          <p:cNvSpPr/>
          <p:nvPr/>
        </p:nvSpPr>
        <p:spPr>
          <a:xfrm>
            <a:off x="1108362" y="2803828"/>
            <a:ext cx="540327" cy="832989"/>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a:extLst>
              <a:ext uri="{FF2B5EF4-FFF2-40B4-BE49-F238E27FC236}">
                <a16:creationId xmlns:a16="http://schemas.microsoft.com/office/drawing/2014/main" id="{723E2504-4F8C-46E0-A3A7-B64AEE67E207}"/>
              </a:ext>
            </a:extLst>
          </p:cNvPr>
          <p:cNvSpPr txBox="1"/>
          <p:nvPr/>
        </p:nvSpPr>
        <p:spPr>
          <a:xfrm>
            <a:off x="6470072" y="1745673"/>
            <a:ext cx="4907973" cy="369332"/>
          </a:xfrm>
          <a:prstGeom prst="rect">
            <a:avLst/>
          </a:prstGeom>
          <a:noFill/>
        </p:spPr>
        <p:txBody>
          <a:bodyPr wrap="square" rtlCol="0">
            <a:spAutoFit/>
          </a:bodyPr>
          <a:lstStyle/>
          <a:p>
            <a:r>
              <a:rPr lang="en-IN" b="1" dirty="0">
                <a:sym typeface="Wingdings" panose="05000000000000000000" pitchFamily="2" charset="2"/>
              </a:rPr>
              <a:t>Font  Customize Fonts…</a:t>
            </a:r>
            <a:endParaRPr lang="en-IN" b="1" dirty="0"/>
          </a:p>
        </p:txBody>
      </p:sp>
      <p:sp>
        <p:nvSpPr>
          <p:cNvPr id="29" name="Oval 28">
            <a:extLst>
              <a:ext uri="{FF2B5EF4-FFF2-40B4-BE49-F238E27FC236}">
                <a16:creationId xmlns:a16="http://schemas.microsoft.com/office/drawing/2014/main" id="{31F09CDE-0A75-41F5-A950-8F15D3286231}"/>
              </a:ext>
            </a:extLst>
          </p:cNvPr>
          <p:cNvSpPr/>
          <p:nvPr/>
        </p:nvSpPr>
        <p:spPr>
          <a:xfrm>
            <a:off x="6096000" y="1743303"/>
            <a:ext cx="374072" cy="374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2</a:t>
            </a:r>
          </a:p>
        </p:txBody>
      </p:sp>
      <p:pic>
        <p:nvPicPr>
          <p:cNvPr id="16" name="Picture 15">
            <a:extLst>
              <a:ext uri="{FF2B5EF4-FFF2-40B4-BE49-F238E27FC236}">
                <a16:creationId xmlns:a16="http://schemas.microsoft.com/office/drawing/2014/main" id="{A48F1322-4E28-4A72-AFEF-82C7FA725788}"/>
              </a:ext>
            </a:extLst>
          </p:cNvPr>
          <p:cNvPicPr>
            <a:picLocks noChangeAspect="1"/>
          </p:cNvPicPr>
          <p:nvPr/>
        </p:nvPicPr>
        <p:blipFill>
          <a:blip r:embed="rId7"/>
          <a:stretch>
            <a:fillRect/>
          </a:stretch>
        </p:blipFill>
        <p:spPr>
          <a:xfrm>
            <a:off x="6591302" y="2340012"/>
            <a:ext cx="4564304" cy="3994402"/>
          </a:xfrm>
          <a:prstGeom prst="rect">
            <a:avLst/>
          </a:prstGeom>
        </p:spPr>
      </p:pic>
      <p:sp>
        <p:nvSpPr>
          <p:cNvPr id="17" name="Rectangle 16">
            <a:extLst>
              <a:ext uri="{FF2B5EF4-FFF2-40B4-BE49-F238E27FC236}">
                <a16:creationId xmlns:a16="http://schemas.microsoft.com/office/drawing/2014/main" id="{5B08105B-7536-4439-ACEB-4EA41B41A7C6}"/>
              </a:ext>
            </a:extLst>
          </p:cNvPr>
          <p:cNvSpPr/>
          <p:nvPr/>
        </p:nvSpPr>
        <p:spPr>
          <a:xfrm>
            <a:off x="9528464" y="2703209"/>
            <a:ext cx="467591" cy="119829"/>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Rectangle 29">
            <a:extLst>
              <a:ext uri="{FF2B5EF4-FFF2-40B4-BE49-F238E27FC236}">
                <a16:creationId xmlns:a16="http://schemas.microsoft.com/office/drawing/2014/main" id="{D662D2BF-C83F-4F12-BCD6-49F80D53A17D}"/>
              </a:ext>
            </a:extLst>
          </p:cNvPr>
          <p:cNvSpPr/>
          <p:nvPr/>
        </p:nvSpPr>
        <p:spPr>
          <a:xfrm>
            <a:off x="9528464" y="6106874"/>
            <a:ext cx="1506681" cy="191280"/>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9" name="Picture 18">
            <a:extLst>
              <a:ext uri="{FF2B5EF4-FFF2-40B4-BE49-F238E27FC236}">
                <a16:creationId xmlns:a16="http://schemas.microsoft.com/office/drawing/2014/main" id="{090CF9DF-1D39-4850-845A-FB90445F9FDF}"/>
              </a:ext>
            </a:extLst>
          </p:cNvPr>
          <p:cNvPicPr>
            <a:picLocks noChangeAspect="1"/>
          </p:cNvPicPr>
          <p:nvPr/>
        </p:nvPicPr>
        <p:blipFill>
          <a:blip r:embed="rId8"/>
          <a:stretch>
            <a:fillRect/>
          </a:stretch>
        </p:blipFill>
        <p:spPr>
          <a:xfrm>
            <a:off x="935180" y="4529838"/>
            <a:ext cx="4475992" cy="1908186"/>
          </a:xfrm>
          <a:prstGeom prst="rect">
            <a:avLst/>
          </a:prstGeom>
        </p:spPr>
      </p:pic>
      <p:sp>
        <p:nvSpPr>
          <p:cNvPr id="37" name="TextBox 36">
            <a:extLst>
              <a:ext uri="{FF2B5EF4-FFF2-40B4-BE49-F238E27FC236}">
                <a16:creationId xmlns:a16="http://schemas.microsoft.com/office/drawing/2014/main" id="{088EFE2E-066A-49BD-9D4C-5FC4EB0F2351}"/>
              </a:ext>
            </a:extLst>
          </p:cNvPr>
          <p:cNvSpPr txBox="1"/>
          <p:nvPr/>
        </p:nvSpPr>
        <p:spPr>
          <a:xfrm>
            <a:off x="935180" y="4064917"/>
            <a:ext cx="4907973" cy="369332"/>
          </a:xfrm>
          <a:prstGeom prst="rect">
            <a:avLst/>
          </a:prstGeom>
          <a:noFill/>
        </p:spPr>
        <p:txBody>
          <a:bodyPr wrap="square" rtlCol="0">
            <a:spAutoFit/>
          </a:bodyPr>
          <a:lstStyle/>
          <a:p>
            <a:r>
              <a:rPr lang="en-IN" b="1" dirty="0"/>
              <a:t>Enter the preferred font type and </a:t>
            </a:r>
            <a:r>
              <a:rPr lang="en-IN" b="1" dirty="0">
                <a:solidFill>
                  <a:schemeClr val="accent6"/>
                </a:solidFill>
              </a:rPr>
              <a:t>Save</a:t>
            </a:r>
          </a:p>
        </p:txBody>
      </p:sp>
      <p:sp>
        <p:nvSpPr>
          <p:cNvPr id="38" name="Oval 37">
            <a:extLst>
              <a:ext uri="{FF2B5EF4-FFF2-40B4-BE49-F238E27FC236}">
                <a16:creationId xmlns:a16="http://schemas.microsoft.com/office/drawing/2014/main" id="{47607DF7-B103-4282-8CF7-7C5E0969CB8A}"/>
              </a:ext>
            </a:extLst>
          </p:cNvPr>
          <p:cNvSpPr/>
          <p:nvPr/>
        </p:nvSpPr>
        <p:spPr>
          <a:xfrm>
            <a:off x="561108" y="4062547"/>
            <a:ext cx="374072" cy="374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3</a:t>
            </a:r>
          </a:p>
        </p:txBody>
      </p:sp>
      <p:sp>
        <p:nvSpPr>
          <p:cNvPr id="39" name="Rectangle 38">
            <a:extLst>
              <a:ext uri="{FF2B5EF4-FFF2-40B4-BE49-F238E27FC236}">
                <a16:creationId xmlns:a16="http://schemas.microsoft.com/office/drawing/2014/main" id="{E42B83FC-EE1B-48A4-AFC3-727B1A0B971D}"/>
              </a:ext>
            </a:extLst>
          </p:cNvPr>
          <p:cNvSpPr/>
          <p:nvPr/>
        </p:nvSpPr>
        <p:spPr>
          <a:xfrm>
            <a:off x="970521" y="5153891"/>
            <a:ext cx="2115641" cy="228600"/>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Rectangle 39">
            <a:extLst>
              <a:ext uri="{FF2B5EF4-FFF2-40B4-BE49-F238E27FC236}">
                <a16:creationId xmlns:a16="http://schemas.microsoft.com/office/drawing/2014/main" id="{9D5D099C-F8D2-4282-B31C-EC9F858A6545}"/>
              </a:ext>
            </a:extLst>
          </p:cNvPr>
          <p:cNvSpPr/>
          <p:nvPr/>
        </p:nvSpPr>
        <p:spPr>
          <a:xfrm>
            <a:off x="970521" y="5590309"/>
            <a:ext cx="2115641" cy="228600"/>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Trapezoid 19">
            <a:extLst>
              <a:ext uri="{FF2B5EF4-FFF2-40B4-BE49-F238E27FC236}">
                <a16:creationId xmlns:a16="http://schemas.microsoft.com/office/drawing/2014/main" id="{32CD089E-8968-4A43-B419-F4677B67F4E8}"/>
              </a:ext>
            </a:extLst>
          </p:cNvPr>
          <p:cNvSpPr/>
          <p:nvPr/>
        </p:nvSpPr>
        <p:spPr>
          <a:xfrm rot="5400000">
            <a:off x="6599971" y="3405921"/>
            <a:ext cx="1781536" cy="4075450"/>
          </a:xfrm>
          <a:custGeom>
            <a:avLst/>
            <a:gdLst>
              <a:gd name="connsiteX0" fmla="*/ 0 w 1781536"/>
              <a:gd name="connsiteY0" fmla="*/ 4075450 h 4075450"/>
              <a:gd name="connsiteX1" fmla="*/ 767504 w 1781536"/>
              <a:gd name="connsiteY1" fmla="*/ 0 h 4075450"/>
              <a:gd name="connsiteX2" fmla="*/ 1014032 w 1781536"/>
              <a:gd name="connsiteY2" fmla="*/ 0 h 4075450"/>
              <a:gd name="connsiteX3" fmla="*/ 1781536 w 1781536"/>
              <a:gd name="connsiteY3" fmla="*/ 4075450 h 4075450"/>
              <a:gd name="connsiteX4" fmla="*/ 0 w 1781536"/>
              <a:gd name="connsiteY4" fmla="*/ 4075450 h 4075450"/>
              <a:gd name="connsiteX0" fmla="*/ 0 w 1781536"/>
              <a:gd name="connsiteY0" fmla="*/ 4075450 h 4075450"/>
              <a:gd name="connsiteX1" fmla="*/ 767504 w 1781536"/>
              <a:gd name="connsiteY1" fmla="*/ 0 h 4075450"/>
              <a:gd name="connsiteX2" fmla="*/ 1741396 w 1781536"/>
              <a:gd name="connsiteY2" fmla="*/ 0 h 4075450"/>
              <a:gd name="connsiteX3" fmla="*/ 1781536 w 1781536"/>
              <a:gd name="connsiteY3" fmla="*/ 4075450 h 4075450"/>
              <a:gd name="connsiteX4" fmla="*/ 0 w 1781536"/>
              <a:gd name="connsiteY4" fmla="*/ 4075450 h 4075450"/>
              <a:gd name="connsiteX0" fmla="*/ 0 w 1781536"/>
              <a:gd name="connsiteY0" fmla="*/ 4075450 h 4075450"/>
              <a:gd name="connsiteX1" fmla="*/ 1536432 w 1781536"/>
              <a:gd name="connsiteY1" fmla="*/ 0 h 4075450"/>
              <a:gd name="connsiteX2" fmla="*/ 1741396 w 1781536"/>
              <a:gd name="connsiteY2" fmla="*/ 0 h 4075450"/>
              <a:gd name="connsiteX3" fmla="*/ 1781536 w 1781536"/>
              <a:gd name="connsiteY3" fmla="*/ 4075450 h 4075450"/>
              <a:gd name="connsiteX4" fmla="*/ 0 w 1781536"/>
              <a:gd name="connsiteY4" fmla="*/ 4075450 h 407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1536" h="4075450">
                <a:moveTo>
                  <a:pt x="0" y="4075450"/>
                </a:moveTo>
                <a:lnTo>
                  <a:pt x="1536432" y="0"/>
                </a:lnTo>
                <a:lnTo>
                  <a:pt x="1741396" y="0"/>
                </a:lnTo>
                <a:lnTo>
                  <a:pt x="1781536" y="4075450"/>
                </a:lnTo>
                <a:lnTo>
                  <a:pt x="0" y="4075450"/>
                </a:lnTo>
                <a:close/>
              </a:path>
            </a:pathLst>
          </a:custGeom>
          <a:gradFill flip="none" rotWithShape="1">
            <a:gsLst>
              <a:gs pos="0">
                <a:schemeClr val="accent2"/>
              </a:gs>
              <a:gs pos="100000">
                <a:schemeClr val="accent2">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Rectangle 40">
            <a:extLst>
              <a:ext uri="{FF2B5EF4-FFF2-40B4-BE49-F238E27FC236}">
                <a16:creationId xmlns:a16="http://schemas.microsoft.com/office/drawing/2014/main" id="{1175B203-DC74-4B0B-85F2-AAD0D92B45E5}"/>
              </a:ext>
            </a:extLst>
          </p:cNvPr>
          <p:cNvSpPr/>
          <p:nvPr/>
        </p:nvSpPr>
        <p:spPr>
          <a:xfrm>
            <a:off x="3868578" y="6139309"/>
            <a:ext cx="712733" cy="24011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036344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339B59D-121A-4A44-A5BF-FCF9910C410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6" name="Object 5" hidden="1">
                        <a:extLst>
                          <a:ext uri="{FF2B5EF4-FFF2-40B4-BE49-F238E27FC236}">
                            <a16:creationId xmlns:a16="http://schemas.microsoft.com/office/drawing/2014/main" id="{C339B59D-121A-4A44-A5BF-FCF9910C410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6ECB46B-A522-4ECF-AF76-F4D937A8C127}"/>
              </a:ext>
            </a:extLst>
          </p:cNvPr>
          <p:cNvSpPr>
            <a:spLocks noGrp="1"/>
          </p:cNvSpPr>
          <p:nvPr>
            <p:ph type="title"/>
          </p:nvPr>
        </p:nvSpPr>
        <p:spPr/>
        <p:txBody>
          <a:bodyPr vert="horz"/>
          <a:lstStyle/>
          <a:p>
            <a:r>
              <a:rPr lang="en-IN" dirty="0"/>
              <a:t>You can also use the “Replace Fonts” option </a:t>
            </a:r>
          </a:p>
        </p:txBody>
      </p:sp>
      <p:sp>
        <p:nvSpPr>
          <p:cNvPr id="4" name="Slide Number Placeholder 3">
            <a:extLst>
              <a:ext uri="{FF2B5EF4-FFF2-40B4-BE49-F238E27FC236}">
                <a16:creationId xmlns:a16="http://schemas.microsoft.com/office/drawing/2014/main" id="{ED7F6F4C-B1CF-4E1B-95C7-353D94F2A766}"/>
              </a:ext>
            </a:extLst>
          </p:cNvPr>
          <p:cNvSpPr>
            <a:spLocks noGrp="1"/>
          </p:cNvSpPr>
          <p:nvPr>
            <p:ph type="sldNum" sz="quarter" idx="4"/>
          </p:nvPr>
        </p:nvSpPr>
        <p:spPr/>
        <p:txBody>
          <a:bodyPr/>
          <a:lstStyle/>
          <a:p>
            <a:fld id="{37F5C94B-8C55-478B-B509-BAE6A06B2E2A}" type="slidenum">
              <a:rPr lang="en-IN" smtClean="0"/>
              <a:pPr/>
              <a:t>14</a:t>
            </a:fld>
            <a:endParaRPr lang="en-IN" dirty="0"/>
          </a:p>
        </p:txBody>
      </p:sp>
      <p:sp>
        <p:nvSpPr>
          <p:cNvPr id="7" name="TextBox 6">
            <a:extLst>
              <a:ext uri="{FF2B5EF4-FFF2-40B4-BE49-F238E27FC236}">
                <a16:creationId xmlns:a16="http://schemas.microsoft.com/office/drawing/2014/main" id="{67A939EA-D102-4526-BC0A-170947516E22}"/>
              </a:ext>
            </a:extLst>
          </p:cNvPr>
          <p:cNvSpPr txBox="1"/>
          <p:nvPr/>
        </p:nvSpPr>
        <p:spPr>
          <a:xfrm>
            <a:off x="935180" y="1748043"/>
            <a:ext cx="4907973" cy="369332"/>
          </a:xfrm>
          <a:prstGeom prst="rect">
            <a:avLst/>
          </a:prstGeom>
          <a:noFill/>
        </p:spPr>
        <p:txBody>
          <a:bodyPr wrap="square" rtlCol="0">
            <a:spAutoFit/>
          </a:bodyPr>
          <a:lstStyle/>
          <a:p>
            <a:r>
              <a:rPr lang="en-IN" b="1" dirty="0"/>
              <a:t>Home </a:t>
            </a:r>
            <a:r>
              <a:rPr lang="en-IN" b="1" dirty="0">
                <a:sym typeface="Wingdings" panose="05000000000000000000" pitchFamily="2" charset="2"/>
              </a:rPr>
              <a:t> Replace  Replace font</a:t>
            </a:r>
            <a:endParaRPr lang="en-IN" b="1" dirty="0"/>
          </a:p>
        </p:txBody>
      </p:sp>
      <p:sp>
        <p:nvSpPr>
          <p:cNvPr id="8" name="Oval 7">
            <a:extLst>
              <a:ext uri="{FF2B5EF4-FFF2-40B4-BE49-F238E27FC236}">
                <a16:creationId xmlns:a16="http://schemas.microsoft.com/office/drawing/2014/main" id="{E4FBC655-EBE5-4895-BA3D-165CC25AD51A}"/>
              </a:ext>
            </a:extLst>
          </p:cNvPr>
          <p:cNvSpPr/>
          <p:nvPr/>
        </p:nvSpPr>
        <p:spPr>
          <a:xfrm>
            <a:off x="561108" y="1745673"/>
            <a:ext cx="374072" cy="374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1</a:t>
            </a:r>
          </a:p>
        </p:txBody>
      </p:sp>
      <p:pic>
        <p:nvPicPr>
          <p:cNvPr id="10" name="Picture 9">
            <a:extLst>
              <a:ext uri="{FF2B5EF4-FFF2-40B4-BE49-F238E27FC236}">
                <a16:creationId xmlns:a16="http://schemas.microsoft.com/office/drawing/2014/main" id="{2DE381FF-0D59-439E-90ED-D238EFE5A1ED}"/>
              </a:ext>
            </a:extLst>
          </p:cNvPr>
          <p:cNvPicPr>
            <a:picLocks noChangeAspect="1"/>
          </p:cNvPicPr>
          <p:nvPr/>
        </p:nvPicPr>
        <p:blipFill>
          <a:blip r:embed="rId6"/>
          <a:stretch>
            <a:fillRect/>
          </a:stretch>
        </p:blipFill>
        <p:spPr>
          <a:xfrm>
            <a:off x="1045683" y="2257864"/>
            <a:ext cx="9947564" cy="991452"/>
          </a:xfrm>
          <a:prstGeom prst="rect">
            <a:avLst/>
          </a:prstGeom>
        </p:spPr>
      </p:pic>
      <p:sp>
        <p:nvSpPr>
          <p:cNvPr id="11" name="Rectangle 10">
            <a:extLst>
              <a:ext uri="{FF2B5EF4-FFF2-40B4-BE49-F238E27FC236}">
                <a16:creationId xmlns:a16="http://schemas.microsoft.com/office/drawing/2014/main" id="{CD60C28B-B3C3-46BE-98F8-B537099DC0FC}"/>
              </a:ext>
            </a:extLst>
          </p:cNvPr>
          <p:cNvSpPr/>
          <p:nvPr/>
        </p:nvSpPr>
        <p:spPr>
          <a:xfrm>
            <a:off x="1433945" y="2257864"/>
            <a:ext cx="415638" cy="287909"/>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96EF6317-72E3-4168-8AB0-CE298AA069DA}"/>
              </a:ext>
            </a:extLst>
          </p:cNvPr>
          <p:cNvSpPr/>
          <p:nvPr/>
        </p:nvSpPr>
        <p:spPr>
          <a:xfrm>
            <a:off x="9964881" y="2609635"/>
            <a:ext cx="1028366" cy="639681"/>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DBA824AC-B7E1-46BE-953A-61A69934C282}"/>
              </a:ext>
            </a:extLst>
          </p:cNvPr>
          <p:cNvSpPr txBox="1"/>
          <p:nvPr/>
        </p:nvSpPr>
        <p:spPr>
          <a:xfrm>
            <a:off x="935180" y="3545670"/>
            <a:ext cx="4907973" cy="646331"/>
          </a:xfrm>
          <a:prstGeom prst="rect">
            <a:avLst/>
          </a:prstGeom>
          <a:noFill/>
        </p:spPr>
        <p:txBody>
          <a:bodyPr wrap="square" rtlCol="0">
            <a:spAutoFit/>
          </a:bodyPr>
          <a:lstStyle/>
          <a:p>
            <a:r>
              <a:rPr lang="en-US" b="1" dirty="0"/>
              <a:t>Enter the font to be replaced in “</a:t>
            </a:r>
            <a:r>
              <a:rPr lang="en-US" b="1" dirty="0">
                <a:solidFill>
                  <a:srgbClr val="FF0000"/>
                </a:solidFill>
              </a:rPr>
              <a:t>Replace</a:t>
            </a:r>
            <a:r>
              <a:rPr lang="en-US" b="1" dirty="0"/>
              <a:t>” and the preferred font type in “</a:t>
            </a:r>
            <a:r>
              <a:rPr lang="en-US" b="1" dirty="0">
                <a:solidFill>
                  <a:srgbClr val="FF0000"/>
                </a:solidFill>
              </a:rPr>
              <a:t>with</a:t>
            </a:r>
            <a:r>
              <a:rPr lang="en-US" b="1" dirty="0"/>
              <a:t>”</a:t>
            </a:r>
          </a:p>
        </p:txBody>
      </p:sp>
      <p:sp>
        <p:nvSpPr>
          <p:cNvPr id="14" name="Oval 13">
            <a:extLst>
              <a:ext uri="{FF2B5EF4-FFF2-40B4-BE49-F238E27FC236}">
                <a16:creationId xmlns:a16="http://schemas.microsoft.com/office/drawing/2014/main" id="{53417640-64BC-4877-9BD8-E046EB110363}"/>
              </a:ext>
            </a:extLst>
          </p:cNvPr>
          <p:cNvSpPr/>
          <p:nvPr/>
        </p:nvSpPr>
        <p:spPr>
          <a:xfrm>
            <a:off x="561108" y="3543300"/>
            <a:ext cx="374072" cy="374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2</a:t>
            </a:r>
          </a:p>
        </p:txBody>
      </p:sp>
      <p:pic>
        <p:nvPicPr>
          <p:cNvPr id="16" name="Picture 15">
            <a:extLst>
              <a:ext uri="{FF2B5EF4-FFF2-40B4-BE49-F238E27FC236}">
                <a16:creationId xmlns:a16="http://schemas.microsoft.com/office/drawing/2014/main" id="{2D3A4CF1-1EE1-4768-99DB-050466C4C28A}"/>
              </a:ext>
            </a:extLst>
          </p:cNvPr>
          <p:cNvPicPr>
            <a:picLocks noChangeAspect="1"/>
          </p:cNvPicPr>
          <p:nvPr/>
        </p:nvPicPr>
        <p:blipFill>
          <a:blip r:embed="rId7"/>
          <a:stretch>
            <a:fillRect/>
          </a:stretch>
        </p:blipFill>
        <p:spPr>
          <a:xfrm>
            <a:off x="1045683" y="4312478"/>
            <a:ext cx="4523508" cy="2180396"/>
          </a:xfrm>
          <a:prstGeom prst="rect">
            <a:avLst/>
          </a:prstGeom>
        </p:spPr>
      </p:pic>
      <p:sp>
        <p:nvSpPr>
          <p:cNvPr id="17" name="Rectangle 16">
            <a:extLst>
              <a:ext uri="{FF2B5EF4-FFF2-40B4-BE49-F238E27FC236}">
                <a16:creationId xmlns:a16="http://schemas.microsoft.com/office/drawing/2014/main" id="{5F278963-02D6-404C-B291-C9E81E53F8DE}"/>
              </a:ext>
            </a:extLst>
          </p:cNvPr>
          <p:cNvSpPr/>
          <p:nvPr/>
        </p:nvSpPr>
        <p:spPr>
          <a:xfrm>
            <a:off x="1108029" y="4727196"/>
            <a:ext cx="3453580" cy="624122"/>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a:extLst>
              <a:ext uri="{FF2B5EF4-FFF2-40B4-BE49-F238E27FC236}">
                <a16:creationId xmlns:a16="http://schemas.microsoft.com/office/drawing/2014/main" id="{3490552D-EC9F-4014-8E32-9C79F0E6F971}"/>
              </a:ext>
            </a:extLst>
          </p:cNvPr>
          <p:cNvSpPr txBox="1"/>
          <p:nvPr/>
        </p:nvSpPr>
        <p:spPr>
          <a:xfrm>
            <a:off x="6608617" y="3545670"/>
            <a:ext cx="5133110" cy="646331"/>
          </a:xfrm>
          <a:prstGeom prst="rect">
            <a:avLst/>
          </a:prstGeom>
          <a:noFill/>
        </p:spPr>
        <p:txBody>
          <a:bodyPr wrap="square" rtlCol="0">
            <a:spAutoFit/>
          </a:bodyPr>
          <a:lstStyle/>
          <a:p>
            <a:r>
              <a:rPr lang="en-US" b="1" dirty="0"/>
              <a:t>Click “</a:t>
            </a:r>
            <a:r>
              <a:rPr lang="en-US" b="1" dirty="0">
                <a:solidFill>
                  <a:srgbClr val="FF0000"/>
                </a:solidFill>
              </a:rPr>
              <a:t>Entire presentation</a:t>
            </a:r>
            <a:r>
              <a:rPr lang="en-US" b="1" dirty="0"/>
              <a:t>” to change the font in the entire document and click </a:t>
            </a:r>
            <a:r>
              <a:rPr lang="en-US" b="1" dirty="0">
                <a:solidFill>
                  <a:srgbClr val="FF0000"/>
                </a:solidFill>
              </a:rPr>
              <a:t>Replace</a:t>
            </a:r>
          </a:p>
        </p:txBody>
      </p:sp>
      <p:sp>
        <p:nvSpPr>
          <p:cNvPr id="19" name="Oval 18">
            <a:extLst>
              <a:ext uri="{FF2B5EF4-FFF2-40B4-BE49-F238E27FC236}">
                <a16:creationId xmlns:a16="http://schemas.microsoft.com/office/drawing/2014/main" id="{A1DC83D0-4766-42A2-99D0-5D0C52736DD3}"/>
              </a:ext>
            </a:extLst>
          </p:cNvPr>
          <p:cNvSpPr/>
          <p:nvPr/>
        </p:nvSpPr>
        <p:spPr>
          <a:xfrm>
            <a:off x="6234545" y="3543300"/>
            <a:ext cx="374072" cy="374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3</a:t>
            </a:r>
          </a:p>
        </p:txBody>
      </p:sp>
      <p:pic>
        <p:nvPicPr>
          <p:cNvPr id="21" name="Picture 20">
            <a:extLst>
              <a:ext uri="{FF2B5EF4-FFF2-40B4-BE49-F238E27FC236}">
                <a16:creationId xmlns:a16="http://schemas.microsoft.com/office/drawing/2014/main" id="{AD0207FE-0BC9-40D3-BC5D-9260493CBAD0}"/>
              </a:ext>
            </a:extLst>
          </p:cNvPr>
          <p:cNvPicPr>
            <a:picLocks noChangeAspect="1"/>
          </p:cNvPicPr>
          <p:nvPr/>
        </p:nvPicPr>
        <p:blipFill>
          <a:blip r:embed="rId8"/>
          <a:stretch>
            <a:fillRect/>
          </a:stretch>
        </p:blipFill>
        <p:spPr>
          <a:xfrm>
            <a:off x="6696159" y="4294296"/>
            <a:ext cx="4569432" cy="2198578"/>
          </a:xfrm>
          <a:prstGeom prst="rect">
            <a:avLst/>
          </a:prstGeom>
        </p:spPr>
      </p:pic>
      <p:sp>
        <p:nvSpPr>
          <p:cNvPr id="22" name="Rectangle 21">
            <a:extLst>
              <a:ext uri="{FF2B5EF4-FFF2-40B4-BE49-F238E27FC236}">
                <a16:creationId xmlns:a16="http://schemas.microsoft.com/office/drawing/2014/main" id="{4D8E020C-222A-455A-93E5-8511CA04394E}"/>
              </a:ext>
            </a:extLst>
          </p:cNvPr>
          <p:cNvSpPr/>
          <p:nvPr/>
        </p:nvSpPr>
        <p:spPr>
          <a:xfrm>
            <a:off x="10338955" y="4736763"/>
            <a:ext cx="807362" cy="311005"/>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a:extLst>
              <a:ext uri="{FF2B5EF4-FFF2-40B4-BE49-F238E27FC236}">
                <a16:creationId xmlns:a16="http://schemas.microsoft.com/office/drawing/2014/main" id="{DC0AAEA3-A3D3-4155-8C47-D8E9077BC347}"/>
              </a:ext>
            </a:extLst>
          </p:cNvPr>
          <p:cNvSpPr/>
          <p:nvPr/>
        </p:nvSpPr>
        <p:spPr>
          <a:xfrm>
            <a:off x="8802664" y="5937558"/>
            <a:ext cx="1349254" cy="343669"/>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68444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B58B7AFD-01BB-4A7B-A3BF-F54B179CB4E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7" name="Object 6" hidden="1">
                        <a:extLst>
                          <a:ext uri="{FF2B5EF4-FFF2-40B4-BE49-F238E27FC236}">
                            <a16:creationId xmlns:a16="http://schemas.microsoft.com/office/drawing/2014/main" id="{B58B7AFD-01BB-4A7B-A3BF-F54B179CB4E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F1A89B61-F9C9-4B44-9B25-CF7D03A78F5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4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98205034-64E8-4435-BFA1-43956B7507D0}"/>
              </a:ext>
            </a:extLst>
          </p:cNvPr>
          <p:cNvSpPr>
            <a:spLocks noGrp="1"/>
          </p:cNvSpPr>
          <p:nvPr>
            <p:ph type="title"/>
          </p:nvPr>
        </p:nvSpPr>
        <p:spPr/>
        <p:txBody>
          <a:bodyPr>
            <a:normAutofit/>
          </a:bodyPr>
          <a:lstStyle/>
          <a:p>
            <a:r>
              <a:rPr lang="en-US" sz="2400" dirty="0"/>
              <a:t>Table of Contents</a:t>
            </a:r>
          </a:p>
        </p:txBody>
      </p:sp>
      <p:pic>
        <p:nvPicPr>
          <p:cNvPr id="5" name="Graphic 4" descr="List">
            <a:extLst>
              <a:ext uri="{FF2B5EF4-FFF2-40B4-BE49-F238E27FC236}">
                <a16:creationId xmlns:a16="http://schemas.microsoft.com/office/drawing/2014/main" id="{56B1C362-96F1-4BC9-AC8E-F365FD8F8E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28137" y="511345"/>
            <a:ext cx="914400" cy="914400"/>
          </a:xfrm>
          <a:prstGeom prst="rect">
            <a:avLst/>
          </a:prstGeom>
        </p:spPr>
      </p:pic>
      <p:sp>
        <p:nvSpPr>
          <p:cNvPr id="16" name="Slide Number Placeholder 1">
            <a:extLst>
              <a:ext uri="{FF2B5EF4-FFF2-40B4-BE49-F238E27FC236}">
                <a16:creationId xmlns:a16="http://schemas.microsoft.com/office/drawing/2014/main" id="{AB0723E2-2BCC-475F-B6CC-F876EF6C96C1}"/>
              </a:ext>
            </a:extLst>
          </p:cNvPr>
          <p:cNvSpPr>
            <a:spLocks noGrp="1"/>
          </p:cNvSpPr>
          <p:nvPr>
            <p:ph type="sldNum" sz="quarter" idx="4"/>
          </p:nvPr>
        </p:nvSpPr>
        <p:spPr>
          <a:xfrm>
            <a:off x="9181195" y="6632714"/>
            <a:ext cx="2743200" cy="187565"/>
          </a:xfrm>
        </p:spPr>
        <p:txBody>
          <a:bodyPr vert="horz" lIns="91440" tIns="0" rIns="0" bIns="45720" rtlCol="0" anchor="ctr"/>
          <a:lstStyle/>
          <a:p>
            <a:fld id="{37F5C94B-8C55-478B-B509-BAE6A06B2E2A}" type="slidenum">
              <a:rPr lang="en-US" sz="1000" smtClean="0">
                <a:solidFill>
                  <a:srgbClr val="ADAFBB"/>
                </a:solidFill>
              </a:rPr>
              <a:pPr/>
              <a:t>15</a:t>
            </a:fld>
            <a:endParaRPr lang="en-US" sz="1000" dirty="0">
              <a:solidFill>
                <a:srgbClr val="ADAFBB"/>
              </a:solidFill>
            </a:endParaRPr>
          </a:p>
        </p:txBody>
      </p:sp>
      <p:grpSp>
        <p:nvGrpSpPr>
          <p:cNvPr id="13" name="Group 12">
            <a:extLst>
              <a:ext uri="{FF2B5EF4-FFF2-40B4-BE49-F238E27FC236}">
                <a16:creationId xmlns:a16="http://schemas.microsoft.com/office/drawing/2014/main" id="{034C71AC-AB85-856B-5AE7-59AED81F2D18}"/>
              </a:ext>
            </a:extLst>
          </p:cNvPr>
          <p:cNvGrpSpPr/>
          <p:nvPr/>
        </p:nvGrpSpPr>
        <p:grpSpPr>
          <a:xfrm>
            <a:off x="601634" y="3462968"/>
            <a:ext cx="10985529" cy="818971"/>
            <a:chOff x="601634" y="3019289"/>
            <a:chExt cx="10985529" cy="818971"/>
          </a:xfrm>
        </p:grpSpPr>
        <p:sp>
          <p:nvSpPr>
            <p:cNvPr id="45" name="Rectangle 44">
              <a:extLst>
                <a:ext uri="{FF2B5EF4-FFF2-40B4-BE49-F238E27FC236}">
                  <a16:creationId xmlns:a16="http://schemas.microsoft.com/office/drawing/2014/main" id="{10BD3E93-8E2C-4C1E-9F14-8EA9D1B80F7B}"/>
                </a:ext>
              </a:extLst>
            </p:cNvPr>
            <p:cNvSpPr/>
            <p:nvPr/>
          </p:nvSpPr>
          <p:spPr>
            <a:xfrm>
              <a:off x="601634" y="3019289"/>
              <a:ext cx="10985529" cy="8189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26" name="Rectangle 25">
              <a:extLst>
                <a:ext uri="{FF2B5EF4-FFF2-40B4-BE49-F238E27FC236}">
                  <a16:creationId xmlns:a16="http://schemas.microsoft.com/office/drawing/2014/main" id="{A0729B37-90A2-4A18-A667-E59D9DEF8551}"/>
                </a:ext>
              </a:extLst>
            </p:cNvPr>
            <p:cNvSpPr/>
            <p:nvPr/>
          </p:nvSpPr>
          <p:spPr>
            <a:xfrm>
              <a:off x="674371" y="3027181"/>
              <a:ext cx="706582" cy="803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chemeClr val="tx1"/>
                  </a:solidFill>
                  <a:effectLst/>
                  <a:uLnTx/>
                  <a:uFillTx/>
                  <a:ea typeface="+mn-ea"/>
                  <a:cs typeface="+mn-cs"/>
                </a:rPr>
                <a:t>2</a:t>
              </a:r>
            </a:p>
          </p:txBody>
        </p:sp>
        <p:sp>
          <p:nvSpPr>
            <p:cNvPr id="27" name="Rectangle 26">
              <a:extLst>
                <a:ext uri="{FF2B5EF4-FFF2-40B4-BE49-F238E27FC236}">
                  <a16:creationId xmlns:a16="http://schemas.microsoft.com/office/drawing/2014/main" id="{7C1F4CAA-045E-4A7A-969E-9B6A53203C81}"/>
                </a:ext>
              </a:extLst>
            </p:cNvPr>
            <p:cNvSpPr/>
            <p:nvPr/>
          </p:nvSpPr>
          <p:spPr>
            <a:xfrm>
              <a:off x="1879717" y="3274885"/>
              <a:ext cx="935597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chemeClr val="tx1"/>
                  </a:solidFill>
                  <a:effectLst/>
                  <a:uLnTx/>
                  <a:uFillTx/>
                  <a:ea typeface="+mn-ea"/>
                  <a:cs typeface="+mn-cs"/>
                </a:rPr>
                <a:t>How to easily leverage our Toolkits to create your own deliverables</a:t>
              </a:r>
              <a:endParaRPr kumimoji="0" lang="en-US" sz="2000" b="1" i="0" u="none" strike="noStrike" kern="1200" cap="none" spc="0" normalizeH="0" baseline="0" noProof="0" dirty="0">
                <a:ln>
                  <a:noFill/>
                </a:ln>
                <a:solidFill>
                  <a:schemeClr val="tx1"/>
                </a:solidFill>
                <a:effectLst/>
                <a:uLnTx/>
                <a:uFillTx/>
                <a:ea typeface="+mn-ea"/>
                <a:cs typeface="+mn-cs"/>
              </a:endParaRPr>
            </a:p>
          </p:txBody>
        </p:sp>
        <p:sp>
          <p:nvSpPr>
            <p:cNvPr id="28" name="Rectangle 27">
              <a:extLst>
                <a:ext uri="{FF2B5EF4-FFF2-40B4-BE49-F238E27FC236}">
                  <a16:creationId xmlns:a16="http://schemas.microsoft.com/office/drawing/2014/main" id="{F48E4D39-0250-47E0-9BFB-40635E773D67}"/>
                </a:ext>
              </a:extLst>
            </p:cNvPr>
            <p:cNvSpPr/>
            <p:nvPr/>
          </p:nvSpPr>
          <p:spPr>
            <a:xfrm>
              <a:off x="1569873" y="3138891"/>
              <a:ext cx="79362" cy="5797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grpSp>
      <p:grpSp>
        <p:nvGrpSpPr>
          <p:cNvPr id="14" name="Group 13">
            <a:extLst>
              <a:ext uri="{FF2B5EF4-FFF2-40B4-BE49-F238E27FC236}">
                <a16:creationId xmlns:a16="http://schemas.microsoft.com/office/drawing/2014/main" id="{4363AA9A-4B69-BA45-B871-3C28D706C119}"/>
              </a:ext>
            </a:extLst>
          </p:cNvPr>
          <p:cNvGrpSpPr/>
          <p:nvPr/>
        </p:nvGrpSpPr>
        <p:grpSpPr>
          <a:xfrm>
            <a:off x="601634" y="4539544"/>
            <a:ext cx="10985529" cy="818971"/>
            <a:chOff x="601634" y="4119596"/>
            <a:chExt cx="10985529" cy="818971"/>
          </a:xfrm>
        </p:grpSpPr>
        <p:sp>
          <p:nvSpPr>
            <p:cNvPr id="46" name="Rectangle 45">
              <a:extLst>
                <a:ext uri="{FF2B5EF4-FFF2-40B4-BE49-F238E27FC236}">
                  <a16:creationId xmlns:a16="http://schemas.microsoft.com/office/drawing/2014/main" id="{44056CF2-3AA1-43A1-8DBA-7FD28650266C}"/>
                </a:ext>
              </a:extLst>
            </p:cNvPr>
            <p:cNvSpPr/>
            <p:nvPr/>
          </p:nvSpPr>
          <p:spPr>
            <a:xfrm>
              <a:off x="601634" y="4119596"/>
              <a:ext cx="10985529" cy="818971"/>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42" name="Rectangle 41">
              <a:extLst>
                <a:ext uri="{FF2B5EF4-FFF2-40B4-BE49-F238E27FC236}">
                  <a16:creationId xmlns:a16="http://schemas.microsoft.com/office/drawing/2014/main" id="{88EA3805-A60E-4C8D-88DA-D6A6D2B7DEE6}"/>
                </a:ext>
              </a:extLst>
            </p:cNvPr>
            <p:cNvSpPr/>
            <p:nvPr/>
          </p:nvSpPr>
          <p:spPr>
            <a:xfrm>
              <a:off x="674371" y="4127488"/>
              <a:ext cx="706582" cy="803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chemeClr val="bg1"/>
                  </a:solidFill>
                  <a:effectLst/>
                  <a:uLnTx/>
                  <a:uFillTx/>
                  <a:ea typeface="+mn-ea"/>
                  <a:cs typeface="+mn-cs"/>
                </a:rPr>
                <a:t>3</a:t>
              </a:r>
            </a:p>
          </p:txBody>
        </p:sp>
        <p:sp>
          <p:nvSpPr>
            <p:cNvPr id="43" name="Rectangle 42">
              <a:extLst>
                <a:ext uri="{FF2B5EF4-FFF2-40B4-BE49-F238E27FC236}">
                  <a16:creationId xmlns:a16="http://schemas.microsoft.com/office/drawing/2014/main" id="{8D208B22-9AEE-4BFE-A152-B2636192DAEF}"/>
                </a:ext>
              </a:extLst>
            </p:cNvPr>
            <p:cNvSpPr/>
            <p:nvPr/>
          </p:nvSpPr>
          <p:spPr>
            <a:xfrm>
              <a:off x="1879716" y="4375192"/>
              <a:ext cx="828000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ea typeface="+mn-ea"/>
                  <a:cs typeface="+mn-cs"/>
                </a:rPr>
                <a:t>How to easily translate our Toolkits in </a:t>
              </a:r>
              <a:r>
                <a:rPr lang="en-US" sz="2000" b="1" dirty="0">
                  <a:solidFill>
                    <a:schemeClr val="bg1"/>
                  </a:solidFill>
                </a:rPr>
                <a:t>all</a:t>
              </a:r>
              <a:r>
                <a:rPr kumimoji="0" lang="en-US" sz="2000" b="1" i="0" u="none" strike="noStrike" kern="1200" cap="none" spc="0" normalizeH="0" baseline="0" noProof="0" dirty="0">
                  <a:ln>
                    <a:noFill/>
                  </a:ln>
                  <a:solidFill>
                    <a:schemeClr val="bg1"/>
                  </a:solidFill>
                  <a:effectLst/>
                  <a:uLnTx/>
                  <a:uFillTx/>
                  <a:ea typeface="+mn-ea"/>
                  <a:cs typeface="+mn-cs"/>
                </a:rPr>
                <a:t> languages</a:t>
              </a:r>
            </a:p>
          </p:txBody>
        </p:sp>
        <p:sp>
          <p:nvSpPr>
            <p:cNvPr id="44" name="Rectangle 43">
              <a:extLst>
                <a:ext uri="{FF2B5EF4-FFF2-40B4-BE49-F238E27FC236}">
                  <a16:creationId xmlns:a16="http://schemas.microsoft.com/office/drawing/2014/main" id="{4963FFC8-BF5D-4917-8690-F629ED5D181B}"/>
                </a:ext>
              </a:extLst>
            </p:cNvPr>
            <p:cNvSpPr/>
            <p:nvPr/>
          </p:nvSpPr>
          <p:spPr>
            <a:xfrm>
              <a:off x="1569873" y="4239198"/>
              <a:ext cx="79362" cy="579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grpSp>
      <p:grpSp>
        <p:nvGrpSpPr>
          <p:cNvPr id="4" name="Group 3">
            <a:extLst>
              <a:ext uri="{FF2B5EF4-FFF2-40B4-BE49-F238E27FC236}">
                <a16:creationId xmlns:a16="http://schemas.microsoft.com/office/drawing/2014/main" id="{E5D8961B-EC1F-15E4-6BD6-DB3FB0CA0026}"/>
              </a:ext>
            </a:extLst>
          </p:cNvPr>
          <p:cNvGrpSpPr/>
          <p:nvPr/>
        </p:nvGrpSpPr>
        <p:grpSpPr>
          <a:xfrm>
            <a:off x="601634" y="2386392"/>
            <a:ext cx="10985529" cy="818971"/>
            <a:chOff x="601634" y="1963482"/>
            <a:chExt cx="10985529" cy="818971"/>
          </a:xfrm>
        </p:grpSpPr>
        <p:sp>
          <p:nvSpPr>
            <p:cNvPr id="6" name="Rectangle 5">
              <a:extLst>
                <a:ext uri="{FF2B5EF4-FFF2-40B4-BE49-F238E27FC236}">
                  <a16:creationId xmlns:a16="http://schemas.microsoft.com/office/drawing/2014/main" id="{DC73E47F-CEAC-57D0-BF24-F4AF197C39CE}"/>
                </a:ext>
              </a:extLst>
            </p:cNvPr>
            <p:cNvSpPr/>
            <p:nvPr/>
          </p:nvSpPr>
          <p:spPr>
            <a:xfrm>
              <a:off x="601634" y="1963482"/>
              <a:ext cx="10985529" cy="8189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9" name="Rectangle 8">
              <a:extLst>
                <a:ext uri="{FF2B5EF4-FFF2-40B4-BE49-F238E27FC236}">
                  <a16:creationId xmlns:a16="http://schemas.microsoft.com/office/drawing/2014/main" id="{47708972-C28D-A913-E992-20C091E6466F}"/>
                </a:ext>
              </a:extLst>
            </p:cNvPr>
            <p:cNvSpPr/>
            <p:nvPr/>
          </p:nvSpPr>
          <p:spPr>
            <a:xfrm>
              <a:off x="674371" y="1971374"/>
              <a:ext cx="706582" cy="803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chemeClr val="accent1"/>
                  </a:solidFill>
                  <a:effectLst/>
                  <a:uLnTx/>
                  <a:uFillTx/>
                  <a:ea typeface="+mn-ea"/>
                  <a:cs typeface="+mn-cs"/>
                </a:rPr>
                <a:t>1</a:t>
              </a:r>
            </a:p>
          </p:txBody>
        </p:sp>
        <p:sp>
          <p:nvSpPr>
            <p:cNvPr id="10" name="Rectangle 9">
              <a:extLst>
                <a:ext uri="{FF2B5EF4-FFF2-40B4-BE49-F238E27FC236}">
                  <a16:creationId xmlns:a16="http://schemas.microsoft.com/office/drawing/2014/main" id="{16831BD1-8072-087F-5EF9-C9D6B2D61BC1}"/>
                </a:ext>
              </a:extLst>
            </p:cNvPr>
            <p:cNvSpPr/>
            <p:nvPr/>
          </p:nvSpPr>
          <p:spPr>
            <a:xfrm>
              <a:off x="1879715" y="2219078"/>
              <a:ext cx="828000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r>
                <a:rPr lang="en-US" sz="2000" b="1" dirty="0">
                  <a:solidFill>
                    <a:schemeClr val="accent1"/>
                  </a:solidFill>
                </a:rPr>
                <a:t>Content overview</a:t>
              </a:r>
            </a:p>
          </p:txBody>
        </p:sp>
        <p:sp>
          <p:nvSpPr>
            <p:cNvPr id="11" name="Rectangle 10">
              <a:extLst>
                <a:ext uri="{FF2B5EF4-FFF2-40B4-BE49-F238E27FC236}">
                  <a16:creationId xmlns:a16="http://schemas.microsoft.com/office/drawing/2014/main" id="{0AFE4B10-53BC-AD81-B67B-8B6B10C7895F}"/>
                </a:ext>
              </a:extLst>
            </p:cNvPr>
            <p:cNvSpPr/>
            <p:nvPr/>
          </p:nvSpPr>
          <p:spPr>
            <a:xfrm>
              <a:off x="1569872" y="2083084"/>
              <a:ext cx="79362" cy="5797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solidFill>
                  <a:schemeClr val="bg1"/>
                </a:solidFill>
              </a:endParaRPr>
            </a:p>
          </p:txBody>
        </p:sp>
      </p:grpSp>
    </p:spTree>
    <p:extLst>
      <p:ext uri="{BB962C8B-B14F-4D97-AF65-F5344CB8AC3E}">
        <p14:creationId xmlns:p14="http://schemas.microsoft.com/office/powerpoint/2010/main" val="2969200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pPr>
              <a:spcBef>
                <a:spcPts val="400"/>
              </a:spcBef>
              <a:spcAft>
                <a:spcPts val="400"/>
              </a:spcAft>
            </a:pPr>
            <a:r>
              <a:rPr lang="en-GB" sz="2400" dirty="0">
                <a:solidFill>
                  <a:schemeClr val="accent1"/>
                </a:solidFill>
              </a:rPr>
              <a:t>To instantly translate our Toolkits, our clients usually choose the world’s best AI translators in the world: Deepl Translator or Microsoft Translator </a:t>
            </a:r>
            <a:endParaRPr lang="en-US" sz="2400" b="1" dirty="0">
              <a:solidFill>
                <a:schemeClr val="accent1"/>
              </a:solidFill>
            </a:endParaRPr>
          </a:p>
        </p:txBody>
      </p:sp>
      <p:sp>
        <p:nvSpPr>
          <p:cNvPr id="60" name="Slide Number Placeholder 2">
            <a:extLst>
              <a:ext uri="{FF2B5EF4-FFF2-40B4-BE49-F238E27FC236}">
                <a16:creationId xmlns:a16="http://schemas.microsoft.com/office/drawing/2014/main" id="{3AF2310B-6B19-D70C-7ABD-78D9F88199B7}"/>
              </a:ext>
            </a:extLst>
          </p:cNvPr>
          <p:cNvSpPr>
            <a:spLocks noGrp="1"/>
          </p:cNvSpPr>
          <p:nvPr>
            <p:ph type="sldNum" sz="quarter" idx="4"/>
          </p:nvPr>
        </p:nvSpPr>
        <p:spPr>
          <a:xfrm>
            <a:off x="9181195" y="6632714"/>
            <a:ext cx="2743200" cy="187565"/>
          </a:xfrm>
        </p:spPr>
        <p:txBody>
          <a:bodyPr/>
          <a:lstStyle/>
          <a:p>
            <a:fld id="{37F5C94B-8C55-478B-B509-BAE6A06B2E2A}" type="slidenum">
              <a:rPr lang="en-US" sz="1000" smtClean="0">
                <a:solidFill>
                  <a:srgbClr val="ADAFBB"/>
                </a:solidFill>
              </a:rPr>
              <a:pPr/>
              <a:t>16</a:t>
            </a:fld>
            <a:endParaRPr lang="en-US" sz="1000" dirty="0">
              <a:solidFill>
                <a:srgbClr val="ADAFBB"/>
              </a:solidFill>
            </a:endParaRPr>
          </a:p>
        </p:txBody>
      </p:sp>
      <p:sp>
        <p:nvSpPr>
          <p:cNvPr id="12" name="Rectangle 11">
            <a:extLst>
              <a:ext uri="{FF2B5EF4-FFF2-40B4-BE49-F238E27FC236}">
                <a16:creationId xmlns:a16="http://schemas.microsoft.com/office/drawing/2014/main" id="{FD06379C-9DEF-1ED7-3641-6AD0ECC8E382}"/>
              </a:ext>
            </a:extLst>
          </p:cNvPr>
          <p:cNvSpPr/>
          <p:nvPr/>
        </p:nvSpPr>
        <p:spPr>
          <a:xfrm>
            <a:off x="628578" y="2773574"/>
            <a:ext cx="5184000" cy="513768"/>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mj-lt"/>
                <a:cs typeface="Helvetica"/>
              </a:rPr>
              <a:t>Deepl Translator</a:t>
            </a:r>
          </a:p>
        </p:txBody>
      </p:sp>
      <p:pic>
        <p:nvPicPr>
          <p:cNvPr id="9" name="Graphic 8">
            <a:extLst>
              <a:ext uri="{FF2B5EF4-FFF2-40B4-BE49-F238E27FC236}">
                <a16:creationId xmlns:a16="http://schemas.microsoft.com/office/drawing/2014/main" id="{EA85ED6F-D741-2EE6-9E1E-79BDB781A6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77439" y="2191278"/>
            <a:ext cx="1503577" cy="515727"/>
          </a:xfrm>
          <a:prstGeom prst="rect">
            <a:avLst/>
          </a:prstGeom>
        </p:spPr>
      </p:pic>
      <p:sp>
        <p:nvSpPr>
          <p:cNvPr id="17" name="Rectangle 16">
            <a:extLst>
              <a:ext uri="{FF2B5EF4-FFF2-40B4-BE49-F238E27FC236}">
                <a16:creationId xmlns:a16="http://schemas.microsoft.com/office/drawing/2014/main" id="{8F32928B-E7F1-394A-A922-14606102FD00}"/>
              </a:ext>
            </a:extLst>
          </p:cNvPr>
          <p:cNvSpPr/>
          <p:nvPr/>
        </p:nvSpPr>
        <p:spPr>
          <a:xfrm>
            <a:off x="628649" y="3367352"/>
            <a:ext cx="5184000" cy="2313358"/>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GB" sz="1400" dirty="0">
                <a:solidFill>
                  <a:schemeClr val="tx2"/>
                </a:solidFill>
                <a:latin typeface="+mj-lt"/>
                <a:cs typeface="Helvetica"/>
              </a:rPr>
              <a:t>With </a:t>
            </a:r>
            <a:r>
              <a:rPr lang="en-GB" sz="1400" dirty="0" err="1">
                <a:solidFill>
                  <a:schemeClr val="tx2"/>
                </a:solidFill>
                <a:latin typeface="+mj-lt"/>
                <a:cs typeface="Helvetica"/>
              </a:rPr>
              <a:t>Deepl</a:t>
            </a:r>
            <a:r>
              <a:rPr lang="en-GB" sz="1400" dirty="0">
                <a:solidFill>
                  <a:schemeClr val="tx2"/>
                </a:solidFill>
                <a:latin typeface="+mj-lt"/>
                <a:cs typeface="Helvetica"/>
              </a:rPr>
              <a:t> Translator, you can easily and instantly translate an entire document in 30+ languages. All you need to do is go on their website </a:t>
            </a:r>
            <a:r>
              <a:rPr lang="en-GB" sz="1400" dirty="0">
                <a:solidFill>
                  <a:schemeClr val="accent1"/>
                </a:solidFill>
                <a:hlinkClick r:id="rId8"/>
              </a:rPr>
              <a:t>https://www.deepl.com/translator</a:t>
            </a:r>
            <a:r>
              <a:rPr lang="en-GB" sz="1400" dirty="0">
                <a:solidFill>
                  <a:schemeClr val="accent1"/>
                </a:solidFill>
              </a:rPr>
              <a:t>, and </a:t>
            </a:r>
            <a:r>
              <a:rPr lang="en-GB" sz="1400" dirty="0">
                <a:solidFill>
                  <a:schemeClr val="tx2"/>
                </a:solidFill>
                <a:latin typeface="+mj-lt"/>
                <a:cs typeface="Helvetica"/>
              </a:rPr>
              <a:t>drag and drop your </a:t>
            </a:r>
            <a:r>
              <a:rPr lang="en-GB" sz="1400" dirty="0" err="1">
                <a:solidFill>
                  <a:schemeClr val="tx2"/>
                </a:solidFill>
                <a:latin typeface="+mj-lt"/>
                <a:cs typeface="Helvetica"/>
              </a:rPr>
              <a:t>Powerpoint</a:t>
            </a:r>
            <a:r>
              <a:rPr lang="en-GB" sz="1400" dirty="0">
                <a:solidFill>
                  <a:schemeClr val="tx2"/>
                </a:solidFill>
                <a:latin typeface="+mj-lt"/>
                <a:cs typeface="Helvetica"/>
              </a:rPr>
              <a:t> or Word document.</a:t>
            </a:r>
          </a:p>
          <a:p>
            <a:endParaRPr lang="en-GB" sz="1400" dirty="0">
              <a:solidFill>
                <a:schemeClr val="tx2"/>
              </a:solidFill>
              <a:latin typeface="+mj-lt"/>
              <a:cs typeface="Helvetica"/>
            </a:endParaRPr>
          </a:p>
          <a:p>
            <a:r>
              <a:rPr lang="en-GB" sz="1400" dirty="0">
                <a:solidFill>
                  <a:schemeClr val="tx2"/>
                </a:solidFill>
                <a:latin typeface="+mj-lt"/>
                <a:cs typeface="Helvetica"/>
              </a:rPr>
              <a:t>We indirectly pay for Deepl.com by providing you a US $50 discount, which you can use to purchase our Toolkits. This discount will cover the cost of Deepl.com. To get this US $50 discount, enter this discount code at checkout: DEEPL$50DISC</a:t>
            </a:r>
          </a:p>
        </p:txBody>
      </p:sp>
      <p:sp>
        <p:nvSpPr>
          <p:cNvPr id="21" name="Rectangle 20">
            <a:extLst>
              <a:ext uri="{FF2B5EF4-FFF2-40B4-BE49-F238E27FC236}">
                <a16:creationId xmlns:a16="http://schemas.microsoft.com/office/drawing/2014/main" id="{1F06CC97-512B-2D7B-5A66-0C032CAF702D}"/>
              </a:ext>
            </a:extLst>
          </p:cNvPr>
          <p:cNvSpPr/>
          <p:nvPr/>
        </p:nvSpPr>
        <p:spPr>
          <a:xfrm>
            <a:off x="6354937" y="2773574"/>
            <a:ext cx="5184000" cy="513768"/>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mj-lt"/>
                <a:cs typeface="Helvetica"/>
              </a:rPr>
              <a:t>Microsoft Translator</a:t>
            </a:r>
          </a:p>
        </p:txBody>
      </p:sp>
      <p:pic>
        <p:nvPicPr>
          <p:cNvPr id="25" name="Graphic 24">
            <a:extLst>
              <a:ext uri="{FF2B5EF4-FFF2-40B4-BE49-F238E27FC236}">
                <a16:creationId xmlns:a16="http://schemas.microsoft.com/office/drawing/2014/main" id="{31B108BD-86AD-33F0-0760-42E7A6CD28C6}"/>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25301" b="10915"/>
          <a:stretch/>
        </p:blipFill>
        <p:spPr>
          <a:xfrm>
            <a:off x="8108982" y="2260188"/>
            <a:ext cx="1850287" cy="343891"/>
          </a:xfrm>
          <a:prstGeom prst="rect">
            <a:avLst/>
          </a:prstGeom>
        </p:spPr>
      </p:pic>
      <p:sp>
        <p:nvSpPr>
          <p:cNvPr id="26" name="Rectangle 25">
            <a:extLst>
              <a:ext uri="{FF2B5EF4-FFF2-40B4-BE49-F238E27FC236}">
                <a16:creationId xmlns:a16="http://schemas.microsoft.com/office/drawing/2014/main" id="{EBB92A26-784E-0EE9-CFC8-E79CCC2E991F}"/>
              </a:ext>
            </a:extLst>
          </p:cNvPr>
          <p:cNvSpPr/>
          <p:nvPr/>
        </p:nvSpPr>
        <p:spPr>
          <a:xfrm>
            <a:off x="6355008" y="3367352"/>
            <a:ext cx="5184000" cy="2313358"/>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GB" sz="1400" dirty="0">
                <a:solidFill>
                  <a:schemeClr val="tx2"/>
                </a:solidFill>
                <a:latin typeface="+mj-lt"/>
                <a:cs typeface="Helvetica"/>
              </a:rPr>
              <a:t>With Microsoft Translator, you can easily and instantly translate our Toolkits in all languages.</a:t>
            </a:r>
          </a:p>
          <a:p>
            <a:endParaRPr lang="en-GB" sz="1400" dirty="0">
              <a:solidFill>
                <a:schemeClr val="tx2"/>
              </a:solidFill>
              <a:latin typeface="+mj-lt"/>
              <a:cs typeface="Helvetica"/>
            </a:endParaRPr>
          </a:p>
          <a:p>
            <a:r>
              <a:rPr lang="en-GB" sz="1400" dirty="0">
                <a:solidFill>
                  <a:schemeClr val="tx2"/>
                </a:solidFill>
                <a:latin typeface="+mj-lt"/>
                <a:cs typeface="Helvetica"/>
              </a:rPr>
              <a:t>Microsoft Translator is free and directly available within Powerpoint and Excel. </a:t>
            </a:r>
          </a:p>
          <a:p>
            <a:endParaRPr lang="en-GB" sz="1400" dirty="0">
              <a:solidFill>
                <a:schemeClr val="tx2"/>
              </a:solidFill>
              <a:latin typeface="+mj-lt"/>
              <a:cs typeface="Helvetica"/>
            </a:endParaRPr>
          </a:p>
          <a:p>
            <a:r>
              <a:rPr lang="en-GB" sz="1400" dirty="0">
                <a:solidFill>
                  <a:schemeClr val="tx2"/>
                </a:solidFill>
                <a:latin typeface="+mj-lt"/>
                <a:cs typeface="Helvetica"/>
              </a:rPr>
              <a:t>It uses Neural Machine Translation (NMT), which is the new standard for high-quality AI-powered machine translations.</a:t>
            </a:r>
          </a:p>
        </p:txBody>
      </p:sp>
    </p:spTree>
    <p:extLst>
      <p:ext uri="{BB962C8B-B14F-4D97-AF65-F5344CB8AC3E}">
        <p14:creationId xmlns:p14="http://schemas.microsoft.com/office/powerpoint/2010/main" val="385158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pPr>
              <a:spcBef>
                <a:spcPts val="400"/>
              </a:spcBef>
              <a:spcAft>
                <a:spcPts val="400"/>
              </a:spcAft>
            </a:pPr>
            <a:r>
              <a:rPr lang="en-GB" sz="2400" dirty="0">
                <a:solidFill>
                  <a:schemeClr val="accent1"/>
                </a:solidFill>
              </a:rPr>
              <a:t>Let’s first zoom on Deepl Translator</a:t>
            </a:r>
            <a:endParaRPr lang="en-US" sz="2400" b="1" dirty="0">
              <a:solidFill>
                <a:schemeClr val="accent1"/>
              </a:solidFill>
            </a:endParaRPr>
          </a:p>
        </p:txBody>
      </p:sp>
      <p:sp>
        <p:nvSpPr>
          <p:cNvPr id="60" name="Slide Number Placeholder 2">
            <a:extLst>
              <a:ext uri="{FF2B5EF4-FFF2-40B4-BE49-F238E27FC236}">
                <a16:creationId xmlns:a16="http://schemas.microsoft.com/office/drawing/2014/main" id="{3AF2310B-6B19-D70C-7ABD-78D9F88199B7}"/>
              </a:ext>
            </a:extLst>
          </p:cNvPr>
          <p:cNvSpPr>
            <a:spLocks noGrp="1"/>
          </p:cNvSpPr>
          <p:nvPr>
            <p:ph type="sldNum" sz="quarter" idx="4"/>
          </p:nvPr>
        </p:nvSpPr>
        <p:spPr>
          <a:xfrm>
            <a:off x="9181195" y="6632714"/>
            <a:ext cx="2743200" cy="187565"/>
          </a:xfrm>
        </p:spPr>
        <p:txBody>
          <a:bodyPr/>
          <a:lstStyle/>
          <a:p>
            <a:fld id="{37F5C94B-8C55-478B-B509-BAE6A06B2E2A}" type="slidenum">
              <a:rPr lang="en-US" sz="1000" smtClean="0">
                <a:solidFill>
                  <a:srgbClr val="ADAFBB"/>
                </a:solidFill>
              </a:rPr>
              <a:pPr/>
              <a:t>17</a:t>
            </a:fld>
            <a:endParaRPr lang="en-US" sz="1000" dirty="0">
              <a:solidFill>
                <a:srgbClr val="ADAFBB"/>
              </a:solidFill>
            </a:endParaRPr>
          </a:p>
        </p:txBody>
      </p:sp>
      <p:sp>
        <p:nvSpPr>
          <p:cNvPr id="17" name="Arrow: Down 16">
            <a:extLst>
              <a:ext uri="{FF2B5EF4-FFF2-40B4-BE49-F238E27FC236}">
                <a16:creationId xmlns:a16="http://schemas.microsoft.com/office/drawing/2014/main" id="{1B99D992-7924-DCBD-CC52-F5716748C142}"/>
              </a:ext>
            </a:extLst>
          </p:cNvPr>
          <p:cNvSpPr/>
          <p:nvPr/>
        </p:nvSpPr>
        <p:spPr>
          <a:xfrm>
            <a:off x="3016301" y="1675436"/>
            <a:ext cx="560070" cy="411480"/>
          </a:xfrm>
          <a:prstGeom prst="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1" name="Rectangle 30">
            <a:extLst>
              <a:ext uri="{FF2B5EF4-FFF2-40B4-BE49-F238E27FC236}">
                <a16:creationId xmlns:a16="http://schemas.microsoft.com/office/drawing/2014/main" id="{BC4B5072-13DA-3F96-13AA-A03E288080C4}"/>
              </a:ext>
            </a:extLst>
          </p:cNvPr>
          <p:cNvSpPr/>
          <p:nvPr/>
        </p:nvSpPr>
        <p:spPr>
          <a:xfrm>
            <a:off x="628578" y="2773574"/>
            <a:ext cx="5184000" cy="513768"/>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mj-lt"/>
                <a:cs typeface="Helvetica"/>
              </a:rPr>
              <a:t>Deepl Translator</a:t>
            </a:r>
          </a:p>
        </p:txBody>
      </p:sp>
      <p:pic>
        <p:nvPicPr>
          <p:cNvPr id="32" name="Graphic 31">
            <a:extLst>
              <a:ext uri="{FF2B5EF4-FFF2-40B4-BE49-F238E27FC236}">
                <a16:creationId xmlns:a16="http://schemas.microsoft.com/office/drawing/2014/main" id="{CA5DF2C3-390B-78C9-9543-8059A1844C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77439" y="2191278"/>
            <a:ext cx="1503577" cy="515727"/>
          </a:xfrm>
          <a:prstGeom prst="rect">
            <a:avLst/>
          </a:prstGeom>
        </p:spPr>
      </p:pic>
      <p:sp>
        <p:nvSpPr>
          <p:cNvPr id="33" name="Rectangle 32">
            <a:extLst>
              <a:ext uri="{FF2B5EF4-FFF2-40B4-BE49-F238E27FC236}">
                <a16:creationId xmlns:a16="http://schemas.microsoft.com/office/drawing/2014/main" id="{53F625DD-E9B7-2A73-8781-4EA5D49D8174}"/>
              </a:ext>
            </a:extLst>
          </p:cNvPr>
          <p:cNvSpPr/>
          <p:nvPr/>
        </p:nvSpPr>
        <p:spPr>
          <a:xfrm>
            <a:off x="628649" y="3367352"/>
            <a:ext cx="5184000" cy="2313358"/>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GB" sz="1400" dirty="0">
                <a:solidFill>
                  <a:schemeClr val="tx2"/>
                </a:solidFill>
                <a:latin typeface="+mj-lt"/>
                <a:cs typeface="Helvetica"/>
              </a:rPr>
              <a:t>With </a:t>
            </a:r>
            <a:r>
              <a:rPr lang="en-GB" sz="1400" dirty="0" err="1">
                <a:solidFill>
                  <a:schemeClr val="tx2"/>
                </a:solidFill>
                <a:latin typeface="+mj-lt"/>
                <a:cs typeface="Helvetica"/>
              </a:rPr>
              <a:t>Deepl</a:t>
            </a:r>
            <a:r>
              <a:rPr lang="en-GB" sz="1400" dirty="0">
                <a:solidFill>
                  <a:schemeClr val="tx2"/>
                </a:solidFill>
                <a:latin typeface="+mj-lt"/>
                <a:cs typeface="Helvetica"/>
              </a:rPr>
              <a:t> Translator, you can easily and instantly translate an entire document in 30+ languages. All you need to do is go on their website </a:t>
            </a:r>
            <a:r>
              <a:rPr lang="en-GB" sz="1400" dirty="0">
                <a:solidFill>
                  <a:schemeClr val="accent1"/>
                </a:solidFill>
                <a:hlinkClick r:id="rId8"/>
              </a:rPr>
              <a:t>https://www.deepl.com/translator</a:t>
            </a:r>
            <a:r>
              <a:rPr lang="en-GB" sz="1400" dirty="0">
                <a:solidFill>
                  <a:schemeClr val="accent1"/>
                </a:solidFill>
              </a:rPr>
              <a:t>, and </a:t>
            </a:r>
            <a:r>
              <a:rPr lang="en-GB" sz="1400" dirty="0">
                <a:solidFill>
                  <a:schemeClr val="tx2"/>
                </a:solidFill>
                <a:latin typeface="+mj-lt"/>
                <a:cs typeface="Helvetica"/>
              </a:rPr>
              <a:t>drag and drop your </a:t>
            </a:r>
            <a:r>
              <a:rPr lang="en-GB" sz="1400" dirty="0" err="1">
                <a:solidFill>
                  <a:schemeClr val="tx2"/>
                </a:solidFill>
                <a:latin typeface="+mj-lt"/>
                <a:cs typeface="Helvetica"/>
              </a:rPr>
              <a:t>Powerpoint</a:t>
            </a:r>
            <a:r>
              <a:rPr lang="en-GB" sz="1400" dirty="0">
                <a:solidFill>
                  <a:schemeClr val="tx2"/>
                </a:solidFill>
                <a:latin typeface="+mj-lt"/>
                <a:cs typeface="Helvetica"/>
              </a:rPr>
              <a:t> or Word document.</a:t>
            </a:r>
          </a:p>
          <a:p>
            <a:endParaRPr lang="en-GB" sz="1400" dirty="0">
              <a:solidFill>
                <a:schemeClr val="tx2"/>
              </a:solidFill>
              <a:latin typeface="+mj-lt"/>
              <a:cs typeface="Helvetica"/>
            </a:endParaRPr>
          </a:p>
          <a:p>
            <a:r>
              <a:rPr lang="en-GB" sz="1400" dirty="0">
                <a:solidFill>
                  <a:schemeClr val="tx2"/>
                </a:solidFill>
                <a:latin typeface="+mj-lt"/>
                <a:cs typeface="Helvetica"/>
              </a:rPr>
              <a:t>We indirectly pay for Deepl.com by providing you a US $50 discount, which you can use to purchase our Toolkits. This discount will cover the cost of Deepl.com. To get this US $50 discount, enter this discount code at checkout: DEEPL$50DISC</a:t>
            </a:r>
          </a:p>
        </p:txBody>
      </p:sp>
      <p:sp>
        <p:nvSpPr>
          <p:cNvPr id="34" name="Rectangle 33">
            <a:extLst>
              <a:ext uri="{FF2B5EF4-FFF2-40B4-BE49-F238E27FC236}">
                <a16:creationId xmlns:a16="http://schemas.microsoft.com/office/drawing/2014/main" id="{7133232E-B22B-53CF-B3FB-FDFCFA591D1C}"/>
              </a:ext>
            </a:extLst>
          </p:cNvPr>
          <p:cNvSpPr/>
          <p:nvPr/>
        </p:nvSpPr>
        <p:spPr>
          <a:xfrm>
            <a:off x="6354937" y="2773574"/>
            <a:ext cx="5184000" cy="513768"/>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mj-lt"/>
                <a:cs typeface="Helvetica"/>
              </a:rPr>
              <a:t>Microsoft Translator</a:t>
            </a:r>
          </a:p>
        </p:txBody>
      </p:sp>
      <p:pic>
        <p:nvPicPr>
          <p:cNvPr id="35" name="Graphic 34">
            <a:extLst>
              <a:ext uri="{FF2B5EF4-FFF2-40B4-BE49-F238E27FC236}">
                <a16:creationId xmlns:a16="http://schemas.microsoft.com/office/drawing/2014/main" id="{42515FC1-DD95-6B38-ABAE-7D16212C031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25301" b="10915"/>
          <a:stretch/>
        </p:blipFill>
        <p:spPr>
          <a:xfrm>
            <a:off x="8108982" y="2260188"/>
            <a:ext cx="1850287" cy="343891"/>
          </a:xfrm>
          <a:prstGeom prst="rect">
            <a:avLst/>
          </a:prstGeom>
        </p:spPr>
      </p:pic>
      <p:sp>
        <p:nvSpPr>
          <p:cNvPr id="36" name="Rectangle 35">
            <a:extLst>
              <a:ext uri="{FF2B5EF4-FFF2-40B4-BE49-F238E27FC236}">
                <a16:creationId xmlns:a16="http://schemas.microsoft.com/office/drawing/2014/main" id="{60F0F4A5-4FA7-93B1-BDE0-D99F890D6F63}"/>
              </a:ext>
            </a:extLst>
          </p:cNvPr>
          <p:cNvSpPr/>
          <p:nvPr/>
        </p:nvSpPr>
        <p:spPr>
          <a:xfrm>
            <a:off x="6355008" y="3367352"/>
            <a:ext cx="5184000" cy="2313358"/>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GB" sz="1400" dirty="0">
                <a:solidFill>
                  <a:schemeClr val="tx2"/>
                </a:solidFill>
                <a:latin typeface="+mj-lt"/>
                <a:cs typeface="Helvetica"/>
              </a:rPr>
              <a:t>With Microsoft Translator, you can easily and instantly translate our Toolkits in all languages.</a:t>
            </a:r>
          </a:p>
          <a:p>
            <a:endParaRPr lang="en-GB" sz="1400" dirty="0">
              <a:solidFill>
                <a:schemeClr val="tx2"/>
              </a:solidFill>
              <a:latin typeface="+mj-lt"/>
              <a:cs typeface="Helvetica"/>
            </a:endParaRPr>
          </a:p>
          <a:p>
            <a:r>
              <a:rPr lang="en-GB" sz="1400" dirty="0">
                <a:solidFill>
                  <a:schemeClr val="tx2"/>
                </a:solidFill>
                <a:latin typeface="+mj-lt"/>
                <a:cs typeface="Helvetica"/>
              </a:rPr>
              <a:t>Microsoft Translator is free and directly available within </a:t>
            </a:r>
            <a:r>
              <a:rPr lang="en-GB" sz="1400" dirty="0" err="1">
                <a:solidFill>
                  <a:schemeClr val="tx2"/>
                </a:solidFill>
                <a:latin typeface="+mj-lt"/>
                <a:cs typeface="Helvetica"/>
              </a:rPr>
              <a:t>Powerpoint</a:t>
            </a:r>
            <a:r>
              <a:rPr lang="en-GB" sz="1400" dirty="0">
                <a:solidFill>
                  <a:schemeClr val="tx2"/>
                </a:solidFill>
                <a:latin typeface="+mj-lt"/>
                <a:cs typeface="Helvetica"/>
              </a:rPr>
              <a:t> and Excel. </a:t>
            </a:r>
          </a:p>
          <a:p>
            <a:endParaRPr lang="en-GB" sz="1400" dirty="0">
              <a:solidFill>
                <a:schemeClr val="tx2"/>
              </a:solidFill>
              <a:latin typeface="+mj-lt"/>
              <a:cs typeface="Helvetica"/>
            </a:endParaRPr>
          </a:p>
          <a:p>
            <a:r>
              <a:rPr lang="en-GB" sz="1400" dirty="0">
                <a:solidFill>
                  <a:schemeClr val="tx2"/>
                </a:solidFill>
                <a:latin typeface="+mj-lt"/>
                <a:cs typeface="Helvetica"/>
              </a:rPr>
              <a:t>It uses Neural Machine Translation (NMT), which is the new standard for high-quality AI-powered machine translations.</a:t>
            </a:r>
          </a:p>
        </p:txBody>
      </p:sp>
    </p:spTree>
    <p:extLst>
      <p:ext uri="{BB962C8B-B14F-4D97-AF65-F5344CB8AC3E}">
        <p14:creationId xmlns:p14="http://schemas.microsoft.com/office/powerpoint/2010/main" val="570517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D0868-4609-4523-9D64-D782C7DCD514}"/>
              </a:ext>
            </a:extLst>
          </p:cNvPr>
          <p:cNvSpPr>
            <a:spLocks noGrp="1"/>
          </p:cNvSpPr>
          <p:nvPr>
            <p:ph type="title"/>
          </p:nvPr>
        </p:nvSpPr>
        <p:spPr>
          <a:xfrm>
            <a:off x="514115" y="365126"/>
            <a:ext cx="10758488" cy="1091318"/>
          </a:xfrm>
        </p:spPr>
        <p:txBody>
          <a:bodyPr>
            <a:normAutofit/>
          </a:bodyPr>
          <a:lstStyle/>
          <a:p>
            <a:r>
              <a:rPr lang="en-GB" sz="2400" dirty="0"/>
              <a:t>You can translate our Toolkits into 30+ languages using Deepl Translator</a:t>
            </a:r>
            <a:endParaRPr lang="en-US" sz="2400" dirty="0"/>
          </a:p>
        </p:txBody>
      </p:sp>
      <p:pic>
        <p:nvPicPr>
          <p:cNvPr id="9" name="Picture 8">
            <a:extLst>
              <a:ext uri="{FF2B5EF4-FFF2-40B4-BE49-F238E27FC236}">
                <a16:creationId xmlns:a16="http://schemas.microsoft.com/office/drawing/2014/main" id="{0D628873-7B6C-4A68-9667-B86040D79729}"/>
              </a:ext>
            </a:extLst>
          </p:cNvPr>
          <p:cNvPicPr>
            <a:picLocks noChangeAspect="1"/>
          </p:cNvPicPr>
          <p:nvPr/>
        </p:nvPicPr>
        <p:blipFill>
          <a:blip r:embed="rId2"/>
          <a:stretch>
            <a:fillRect/>
          </a:stretch>
        </p:blipFill>
        <p:spPr>
          <a:xfrm>
            <a:off x="642335" y="1676915"/>
            <a:ext cx="10959116" cy="4627878"/>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DA9C50CF-20AD-CA4B-9A50-5E35EF7FDFFE}"/>
              </a:ext>
            </a:extLst>
          </p:cNvPr>
          <p:cNvSpPr/>
          <p:nvPr/>
        </p:nvSpPr>
        <p:spPr>
          <a:xfrm>
            <a:off x="1680210" y="2537460"/>
            <a:ext cx="4415790" cy="3680460"/>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516191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D0868-4609-4523-9D64-D782C7DCD514}"/>
              </a:ext>
            </a:extLst>
          </p:cNvPr>
          <p:cNvSpPr>
            <a:spLocks noGrp="1"/>
          </p:cNvSpPr>
          <p:nvPr>
            <p:ph type="title"/>
          </p:nvPr>
        </p:nvSpPr>
        <p:spPr>
          <a:xfrm>
            <a:off x="514115" y="365126"/>
            <a:ext cx="10758488" cy="1091318"/>
          </a:xfrm>
        </p:spPr>
        <p:txBody>
          <a:bodyPr>
            <a:normAutofit/>
          </a:bodyPr>
          <a:lstStyle/>
          <a:p>
            <a:r>
              <a:rPr lang="en-GB" sz="2400" dirty="0">
                <a:solidFill>
                  <a:schemeClr val="tx2"/>
                </a:solidFill>
                <a:latin typeface="+mj-lt"/>
                <a:cs typeface="Helvetica"/>
              </a:rPr>
              <a:t>All you need to do is drag and drop your Powerpoint, Word or PDF document</a:t>
            </a:r>
          </a:p>
        </p:txBody>
      </p:sp>
      <p:pic>
        <p:nvPicPr>
          <p:cNvPr id="6" name="Picture 5">
            <a:extLst>
              <a:ext uri="{FF2B5EF4-FFF2-40B4-BE49-F238E27FC236}">
                <a16:creationId xmlns:a16="http://schemas.microsoft.com/office/drawing/2014/main" id="{EC7A6D69-C8BC-DACA-0970-78E556C06BA1}"/>
              </a:ext>
            </a:extLst>
          </p:cNvPr>
          <p:cNvPicPr>
            <a:picLocks noChangeAspect="1"/>
          </p:cNvPicPr>
          <p:nvPr/>
        </p:nvPicPr>
        <p:blipFill>
          <a:blip r:embed="rId2"/>
          <a:stretch>
            <a:fillRect/>
          </a:stretch>
        </p:blipFill>
        <p:spPr>
          <a:xfrm>
            <a:off x="634708" y="1743593"/>
            <a:ext cx="10910378" cy="43714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2206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B58B7AFD-01BB-4A7B-A3BF-F54B179CB4E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7" name="Object 6" hidden="1">
                        <a:extLst>
                          <a:ext uri="{FF2B5EF4-FFF2-40B4-BE49-F238E27FC236}">
                            <a16:creationId xmlns:a16="http://schemas.microsoft.com/office/drawing/2014/main" id="{B58B7AFD-01BB-4A7B-A3BF-F54B179CB4E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F1A89B61-F9C9-4B44-9B25-CF7D03A78F5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4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98205034-64E8-4435-BFA1-43956B7507D0}"/>
              </a:ext>
            </a:extLst>
          </p:cNvPr>
          <p:cNvSpPr>
            <a:spLocks noGrp="1"/>
          </p:cNvSpPr>
          <p:nvPr>
            <p:ph type="title"/>
          </p:nvPr>
        </p:nvSpPr>
        <p:spPr/>
        <p:txBody>
          <a:bodyPr>
            <a:normAutofit/>
          </a:bodyPr>
          <a:lstStyle/>
          <a:p>
            <a:r>
              <a:rPr lang="en-US" sz="2400" dirty="0"/>
              <a:t>Table of Contents</a:t>
            </a:r>
          </a:p>
        </p:txBody>
      </p:sp>
      <p:pic>
        <p:nvPicPr>
          <p:cNvPr id="5" name="Graphic 4" descr="List">
            <a:extLst>
              <a:ext uri="{FF2B5EF4-FFF2-40B4-BE49-F238E27FC236}">
                <a16:creationId xmlns:a16="http://schemas.microsoft.com/office/drawing/2014/main" id="{56B1C362-96F1-4BC9-AC8E-F365FD8F8E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28137" y="511345"/>
            <a:ext cx="914400" cy="914400"/>
          </a:xfrm>
          <a:prstGeom prst="rect">
            <a:avLst/>
          </a:prstGeom>
        </p:spPr>
      </p:pic>
      <p:sp>
        <p:nvSpPr>
          <p:cNvPr id="16" name="Slide Number Placeholder 1">
            <a:extLst>
              <a:ext uri="{FF2B5EF4-FFF2-40B4-BE49-F238E27FC236}">
                <a16:creationId xmlns:a16="http://schemas.microsoft.com/office/drawing/2014/main" id="{AB0723E2-2BCC-475F-B6CC-F876EF6C96C1}"/>
              </a:ext>
            </a:extLst>
          </p:cNvPr>
          <p:cNvSpPr>
            <a:spLocks noGrp="1"/>
          </p:cNvSpPr>
          <p:nvPr>
            <p:ph type="sldNum" sz="quarter" idx="4"/>
          </p:nvPr>
        </p:nvSpPr>
        <p:spPr>
          <a:xfrm>
            <a:off x="9181195" y="6632714"/>
            <a:ext cx="2743200" cy="187565"/>
          </a:xfrm>
        </p:spPr>
        <p:txBody>
          <a:bodyPr vert="horz" lIns="91440" tIns="0" rIns="0" bIns="45720" rtlCol="0" anchor="ctr"/>
          <a:lstStyle/>
          <a:p>
            <a:fld id="{37F5C94B-8C55-478B-B509-BAE6A06B2E2A}" type="slidenum">
              <a:rPr lang="en-US" sz="1000" smtClean="0">
                <a:solidFill>
                  <a:srgbClr val="ADAFBB"/>
                </a:solidFill>
              </a:rPr>
              <a:pPr/>
              <a:t>2</a:t>
            </a:fld>
            <a:endParaRPr lang="en-US" sz="1000" dirty="0">
              <a:solidFill>
                <a:srgbClr val="ADAFBB"/>
              </a:solidFill>
            </a:endParaRPr>
          </a:p>
        </p:txBody>
      </p:sp>
      <p:grpSp>
        <p:nvGrpSpPr>
          <p:cNvPr id="12" name="Group 11">
            <a:extLst>
              <a:ext uri="{FF2B5EF4-FFF2-40B4-BE49-F238E27FC236}">
                <a16:creationId xmlns:a16="http://schemas.microsoft.com/office/drawing/2014/main" id="{B26ADAC7-85DE-9F04-028E-74A34B53B648}"/>
              </a:ext>
            </a:extLst>
          </p:cNvPr>
          <p:cNvGrpSpPr/>
          <p:nvPr/>
        </p:nvGrpSpPr>
        <p:grpSpPr>
          <a:xfrm>
            <a:off x="601634" y="2386392"/>
            <a:ext cx="10985529" cy="818971"/>
            <a:chOff x="601634" y="1963482"/>
            <a:chExt cx="10985529" cy="818971"/>
          </a:xfrm>
        </p:grpSpPr>
        <p:sp>
          <p:nvSpPr>
            <p:cNvPr id="3" name="Rectangle 2">
              <a:extLst>
                <a:ext uri="{FF2B5EF4-FFF2-40B4-BE49-F238E27FC236}">
                  <a16:creationId xmlns:a16="http://schemas.microsoft.com/office/drawing/2014/main" id="{A3894658-0B2A-4C43-98D7-33AE1B526705}"/>
                </a:ext>
              </a:extLst>
            </p:cNvPr>
            <p:cNvSpPr/>
            <p:nvPr/>
          </p:nvSpPr>
          <p:spPr>
            <a:xfrm>
              <a:off x="601634" y="1963482"/>
              <a:ext cx="10985529" cy="81897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23" name="Rectangle 22">
              <a:extLst>
                <a:ext uri="{FF2B5EF4-FFF2-40B4-BE49-F238E27FC236}">
                  <a16:creationId xmlns:a16="http://schemas.microsoft.com/office/drawing/2014/main" id="{507AE0B2-DC5E-43C0-AD62-50D4C8DC6B2F}"/>
                </a:ext>
              </a:extLst>
            </p:cNvPr>
            <p:cNvSpPr/>
            <p:nvPr/>
          </p:nvSpPr>
          <p:spPr>
            <a:xfrm>
              <a:off x="674371" y="1971374"/>
              <a:ext cx="706582" cy="803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chemeClr val="bg1"/>
                  </a:solidFill>
                  <a:effectLst/>
                  <a:uLnTx/>
                  <a:uFillTx/>
                  <a:ea typeface="+mn-ea"/>
                  <a:cs typeface="+mn-cs"/>
                </a:rPr>
                <a:t>1</a:t>
              </a:r>
            </a:p>
          </p:txBody>
        </p:sp>
        <p:sp>
          <p:nvSpPr>
            <p:cNvPr id="24" name="Rectangle 23">
              <a:extLst>
                <a:ext uri="{FF2B5EF4-FFF2-40B4-BE49-F238E27FC236}">
                  <a16:creationId xmlns:a16="http://schemas.microsoft.com/office/drawing/2014/main" id="{0F60E140-553C-42E0-AD0A-AC6C6C13F203}"/>
                </a:ext>
              </a:extLst>
            </p:cNvPr>
            <p:cNvSpPr/>
            <p:nvPr/>
          </p:nvSpPr>
          <p:spPr>
            <a:xfrm>
              <a:off x="1879715" y="2219078"/>
              <a:ext cx="828000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r>
                <a:rPr lang="en-US" sz="2000" b="1" dirty="0">
                  <a:solidFill>
                    <a:schemeClr val="bg1"/>
                  </a:solidFill>
                </a:rPr>
                <a:t>Content overview</a:t>
              </a:r>
            </a:p>
          </p:txBody>
        </p:sp>
        <p:sp>
          <p:nvSpPr>
            <p:cNvPr id="25" name="Rectangle 24">
              <a:extLst>
                <a:ext uri="{FF2B5EF4-FFF2-40B4-BE49-F238E27FC236}">
                  <a16:creationId xmlns:a16="http://schemas.microsoft.com/office/drawing/2014/main" id="{4626225F-5D11-4E2D-BF7B-CAB633793896}"/>
                </a:ext>
              </a:extLst>
            </p:cNvPr>
            <p:cNvSpPr/>
            <p:nvPr/>
          </p:nvSpPr>
          <p:spPr>
            <a:xfrm>
              <a:off x="1569872" y="2083084"/>
              <a:ext cx="79362" cy="579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solidFill>
                  <a:schemeClr val="bg1"/>
                </a:solidFill>
              </a:endParaRPr>
            </a:p>
          </p:txBody>
        </p:sp>
      </p:grpSp>
      <p:grpSp>
        <p:nvGrpSpPr>
          <p:cNvPr id="13" name="Group 12">
            <a:extLst>
              <a:ext uri="{FF2B5EF4-FFF2-40B4-BE49-F238E27FC236}">
                <a16:creationId xmlns:a16="http://schemas.microsoft.com/office/drawing/2014/main" id="{034C71AC-AB85-856B-5AE7-59AED81F2D18}"/>
              </a:ext>
            </a:extLst>
          </p:cNvPr>
          <p:cNvGrpSpPr/>
          <p:nvPr/>
        </p:nvGrpSpPr>
        <p:grpSpPr>
          <a:xfrm>
            <a:off x="601634" y="3462968"/>
            <a:ext cx="10985529" cy="818971"/>
            <a:chOff x="601634" y="3019289"/>
            <a:chExt cx="10985529" cy="818971"/>
          </a:xfrm>
        </p:grpSpPr>
        <p:sp>
          <p:nvSpPr>
            <p:cNvPr id="45" name="Rectangle 44">
              <a:extLst>
                <a:ext uri="{FF2B5EF4-FFF2-40B4-BE49-F238E27FC236}">
                  <a16:creationId xmlns:a16="http://schemas.microsoft.com/office/drawing/2014/main" id="{10BD3E93-8E2C-4C1E-9F14-8EA9D1B80F7B}"/>
                </a:ext>
              </a:extLst>
            </p:cNvPr>
            <p:cNvSpPr/>
            <p:nvPr/>
          </p:nvSpPr>
          <p:spPr>
            <a:xfrm>
              <a:off x="601634" y="3019289"/>
              <a:ext cx="10985529" cy="8189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26" name="Rectangle 25">
              <a:extLst>
                <a:ext uri="{FF2B5EF4-FFF2-40B4-BE49-F238E27FC236}">
                  <a16:creationId xmlns:a16="http://schemas.microsoft.com/office/drawing/2014/main" id="{A0729B37-90A2-4A18-A667-E59D9DEF8551}"/>
                </a:ext>
              </a:extLst>
            </p:cNvPr>
            <p:cNvSpPr/>
            <p:nvPr/>
          </p:nvSpPr>
          <p:spPr>
            <a:xfrm>
              <a:off x="674371" y="3027181"/>
              <a:ext cx="706582" cy="803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chemeClr val="tx1"/>
                  </a:solidFill>
                  <a:effectLst/>
                  <a:uLnTx/>
                  <a:uFillTx/>
                  <a:ea typeface="+mn-ea"/>
                  <a:cs typeface="+mn-cs"/>
                </a:rPr>
                <a:t>2</a:t>
              </a:r>
            </a:p>
          </p:txBody>
        </p:sp>
        <p:sp>
          <p:nvSpPr>
            <p:cNvPr id="27" name="Rectangle 26">
              <a:extLst>
                <a:ext uri="{FF2B5EF4-FFF2-40B4-BE49-F238E27FC236}">
                  <a16:creationId xmlns:a16="http://schemas.microsoft.com/office/drawing/2014/main" id="{7C1F4CAA-045E-4A7A-969E-9B6A53203C81}"/>
                </a:ext>
              </a:extLst>
            </p:cNvPr>
            <p:cNvSpPr/>
            <p:nvPr/>
          </p:nvSpPr>
          <p:spPr>
            <a:xfrm>
              <a:off x="1879717" y="3274885"/>
              <a:ext cx="9355973"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dirty="0">
                  <a:ln>
                    <a:noFill/>
                  </a:ln>
                  <a:solidFill>
                    <a:schemeClr val="tx1"/>
                  </a:solidFill>
                  <a:effectLst/>
                  <a:uLnTx/>
                  <a:uFillTx/>
                  <a:ea typeface="+mn-ea"/>
                  <a:cs typeface="+mn-cs"/>
                </a:rPr>
                <a:t>How to easily leverage our Toolkits to create your own deliverables</a:t>
              </a:r>
              <a:endParaRPr kumimoji="0" lang="en-US" sz="2000" b="1" i="0" u="none" strike="noStrike" kern="1200" cap="none" spc="0" normalizeH="0" baseline="0" noProof="0" dirty="0">
                <a:ln>
                  <a:noFill/>
                </a:ln>
                <a:solidFill>
                  <a:schemeClr val="tx1"/>
                </a:solidFill>
                <a:effectLst/>
                <a:uLnTx/>
                <a:uFillTx/>
                <a:ea typeface="+mn-ea"/>
                <a:cs typeface="+mn-cs"/>
              </a:endParaRPr>
            </a:p>
          </p:txBody>
        </p:sp>
        <p:sp>
          <p:nvSpPr>
            <p:cNvPr id="28" name="Rectangle 27">
              <a:extLst>
                <a:ext uri="{FF2B5EF4-FFF2-40B4-BE49-F238E27FC236}">
                  <a16:creationId xmlns:a16="http://schemas.microsoft.com/office/drawing/2014/main" id="{F48E4D39-0250-47E0-9BFB-40635E773D67}"/>
                </a:ext>
              </a:extLst>
            </p:cNvPr>
            <p:cNvSpPr/>
            <p:nvPr/>
          </p:nvSpPr>
          <p:spPr>
            <a:xfrm>
              <a:off x="1569873" y="3138891"/>
              <a:ext cx="79362" cy="5797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grpSp>
      <p:grpSp>
        <p:nvGrpSpPr>
          <p:cNvPr id="14" name="Group 13">
            <a:extLst>
              <a:ext uri="{FF2B5EF4-FFF2-40B4-BE49-F238E27FC236}">
                <a16:creationId xmlns:a16="http://schemas.microsoft.com/office/drawing/2014/main" id="{4363AA9A-4B69-BA45-B871-3C28D706C119}"/>
              </a:ext>
            </a:extLst>
          </p:cNvPr>
          <p:cNvGrpSpPr/>
          <p:nvPr/>
        </p:nvGrpSpPr>
        <p:grpSpPr>
          <a:xfrm>
            <a:off x="601634" y="4539544"/>
            <a:ext cx="10985529" cy="818971"/>
            <a:chOff x="601634" y="4119596"/>
            <a:chExt cx="10985529" cy="818971"/>
          </a:xfrm>
        </p:grpSpPr>
        <p:sp>
          <p:nvSpPr>
            <p:cNvPr id="46" name="Rectangle 45">
              <a:extLst>
                <a:ext uri="{FF2B5EF4-FFF2-40B4-BE49-F238E27FC236}">
                  <a16:creationId xmlns:a16="http://schemas.microsoft.com/office/drawing/2014/main" id="{44056CF2-3AA1-43A1-8DBA-7FD28650266C}"/>
                </a:ext>
              </a:extLst>
            </p:cNvPr>
            <p:cNvSpPr/>
            <p:nvPr/>
          </p:nvSpPr>
          <p:spPr>
            <a:xfrm>
              <a:off x="601634" y="4119596"/>
              <a:ext cx="10985529" cy="8189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sp>
          <p:nvSpPr>
            <p:cNvPr id="42" name="Rectangle 41">
              <a:extLst>
                <a:ext uri="{FF2B5EF4-FFF2-40B4-BE49-F238E27FC236}">
                  <a16:creationId xmlns:a16="http://schemas.microsoft.com/office/drawing/2014/main" id="{88EA3805-A60E-4C8D-88DA-D6A6D2B7DEE6}"/>
                </a:ext>
              </a:extLst>
            </p:cNvPr>
            <p:cNvSpPr/>
            <p:nvPr/>
          </p:nvSpPr>
          <p:spPr>
            <a:xfrm>
              <a:off x="674371" y="4127488"/>
              <a:ext cx="706582" cy="803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chemeClr val="tx1"/>
                  </a:solidFill>
                  <a:effectLst/>
                  <a:uLnTx/>
                  <a:uFillTx/>
                  <a:ea typeface="+mn-ea"/>
                  <a:cs typeface="+mn-cs"/>
                </a:rPr>
                <a:t>3</a:t>
              </a:r>
            </a:p>
          </p:txBody>
        </p:sp>
        <p:sp>
          <p:nvSpPr>
            <p:cNvPr id="43" name="Rectangle 42">
              <a:extLst>
                <a:ext uri="{FF2B5EF4-FFF2-40B4-BE49-F238E27FC236}">
                  <a16:creationId xmlns:a16="http://schemas.microsoft.com/office/drawing/2014/main" id="{8D208B22-9AEE-4BFE-A152-B2636192DAEF}"/>
                </a:ext>
              </a:extLst>
            </p:cNvPr>
            <p:cNvSpPr/>
            <p:nvPr/>
          </p:nvSpPr>
          <p:spPr>
            <a:xfrm>
              <a:off x="1879716" y="4375192"/>
              <a:ext cx="828000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tx1"/>
                  </a:solidFill>
                  <a:effectLst/>
                  <a:uLnTx/>
                  <a:uFillTx/>
                  <a:ea typeface="+mn-ea"/>
                  <a:cs typeface="+mn-cs"/>
                </a:rPr>
                <a:t>How to easily translate our Toolkits in all languages</a:t>
              </a:r>
            </a:p>
          </p:txBody>
        </p:sp>
        <p:sp>
          <p:nvSpPr>
            <p:cNvPr id="44" name="Rectangle 43">
              <a:extLst>
                <a:ext uri="{FF2B5EF4-FFF2-40B4-BE49-F238E27FC236}">
                  <a16:creationId xmlns:a16="http://schemas.microsoft.com/office/drawing/2014/main" id="{4963FFC8-BF5D-4917-8690-F629ED5D181B}"/>
                </a:ext>
              </a:extLst>
            </p:cNvPr>
            <p:cNvSpPr/>
            <p:nvPr/>
          </p:nvSpPr>
          <p:spPr>
            <a:xfrm>
              <a:off x="1569873" y="4239198"/>
              <a:ext cx="79362" cy="5797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p>
          </p:txBody>
        </p:sp>
      </p:grpSp>
    </p:spTree>
    <p:extLst>
      <p:ext uri="{BB962C8B-B14F-4D97-AF65-F5344CB8AC3E}">
        <p14:creationId xmlns:p14="http://schemas.microsoft.com/office/powerpoint/2010/main" val="646967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pPr>
              <a:spcBef>
                <a:spcPts val="400"/>
              </a:spcBef>
              <a:spcAft>
                <a:spcPts val="400"/>
              </a:spcAft>
            </a:pPr>
            <a:r>
              <a:rPr lang="en-GB" sz="2400" dirty="0">
                <a:solidFill>
                  <a:schemeClr val="accent1"/>
                </a:solidFill>
              </a:rPr>
              <a:t>Let’s now zoom on Microsoft Translator</a:t>
            </a:r>
            <a:endParaRPr lang="en-US" sz="2400" b="1" dirty="0">
              <a:solidFill>
                <a:schemeClr val="accent1"/>
              </a:solidFill>
            </a:endParaRPr>
          </a:p>
        </p:txBody>
      </p:sp>
      <p:sp>
        <p:nvSpPr>
          <p:cNvPr id="60" name="Slide Number Placeholder 2">
            <a:extLst>
              <a:ext uri="{FF2B5EF4-FFF2-40B4-BE49-F238E27FC236}">
                <a16:creationId xmlns:a16="http://schemas.microsoft.com/office/drawing/2014/main" id="{3AF2310B-6B19-D70C-7ABD-78D9F88199B7}"/>
              </a:ext>
            </a:extLst>
          </p:cNvPr>
          <p:cNvSpPr>
            <a:spLocks noGrp="1"/>
          </p:cNvSpPr>
          <p:nvPr>
            <p:ph type="sldNum" sz="quarter" idx="4"/>
          </p:nvPr>
        </p:nvSpPr>
        <p:spPr>
          <a:xfrm>
            <a:off x="9181195" y="6632714"/>
            <a:ext cx="2743200" cy="187565"/>
          </a:xfrm>
        </p:spPr>
        <p:txBody>
          <a:bodyPr/>
          <a:lstStyle/>
          <a:p>
            <a:fld id="{37F5C94B-8C55-478B-B509-BAE6A06B2E2A}" type="slidenum">
              <a:rPr lang="en-US" sz="1000" smtClean="0">
                <a:solidFill>
                  <a:srgbClr val="ADAFBB"/>
                </a:solidFill>
              </a:rPr>
              <a:pPr/>
              <a:t>20</a:t>
            </a:fld>
            <a:endParaRPr lang="en-US" sz="1000" dirty="0">
              <a:solidFill>
                <a:srgbClr val="ADAFBB"/>
              </a:solidFill>
            </a:endParaRPr>
          </a:p>
        </p:txBody>
      </p:sp>
      <p:sp>
        <p:nvSpPr>
          <p:cNvPr id="2" name="Arrow: Down 1">
            <a:extLst>
              <a:ext uri="{FF2B5EF4-FFF2-40B4-BE49-F238E27FC236}">
                <a16:creationId xmlns:a16="http://schemas.microsoft.com/office/drawing/2014/main" id="{A4C3CC58-8FBB-AAD3-3A76-6489FD3164DD}"/>
              </a:ext>
            </a:extLst>
          </p:cNvPr>
          <p:cNvSpPr/>
          <p:nvPr/>
        </p:nvSpPr>
        <p:spPr>
          <a:xfrm>
            <a:off x="8701263" y="1675436"/>
            <a:ext cx="560070" cy="411480"/>
          </a:xfrm>
          <a:prstGeom prst="down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Rectangle 17">
            <a:extLst>
              <a:ext uri="{FF2B5EF4-FFF2-40B4-BE49-F238E27FC236}">
                <a16:creationId xmlns:a16="http://schemas.microsoft.com/office/drawing/2014/main" id="{1FDC8A2E-D1E8-24A7-8C43-CEB8EB4B3A52}"/>
              </a:ext>
            </a:extLst>
          </p:cNvPr>
          <p:cNvSpPr/>
          <p:nvPr/>
        </p:nvSpPr>
        <p:spPr>
          <a:xfrm>
            <a:off x="628578" y="2773574"/>
            <a:ext cx="5184000" cy="513768"/>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mj-lt"/>
                <a:cs typeface="Helvetica"/>
              </a:rPr>
              <a:t>Deepl Translator</a:t>
            </a:r>
          </a:p>
        </p:txBody>
      </p:sp>
      <p:pic>
        <p:nvPicPr>
          <p:cNvPr id="19" name="Graphic 18">
            <a:extLst>
              <a:ext uri="{FF2B5EF4-FFF2-40B4-BE49-F238E27FC236}">
                <a16:creationId xmlns:a16="http://schemas.microsoft.com/office/drawing/2014/main" id="{D412AF7F-091B-7FEF-944F-03FA31E6C6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77439" y="2191278"/>
            <a:ext cx="1503577" cy="515727"/>
          </a:xfrm>
          <a:prstGeom prst="rect">
            <a:avLst/>
          </a:prstGeom>
        </p:spPr>
      </p:pic>
      <p:sp>
        <p:nvSpPr>
          <p:cNvPr id="20" name="Rectangle 19">
            <a:extLst>
              <a:ext uri="{FF2B5EF4-FFF2-40B4-BE49-F238E27FC236}">
                <a16:creationId xmlns:a16="http://schemas.microsoft.com/office/drawing/2014/main" id="{2F934980-98FC-0759-3129-3D23990BF772}"/>
              </a:ext>
            </a:extLst>
          </p:cNvPr>
          <p:cNvSpPr/>
          <p:nvPr/>
        </p:nvSpPr>
        <p:spPr>
          <a:xfrm>
            <a:off x="628649" y="3367352"/>
            <a:ext cx="5184000" cy="2313358"/>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GB" sz="1400" dirty="0">
                <a:solidFill>
                  <a:schemeClr val="tx2"/>
                </a:solidFill>
                <a:latin typeface="+mj-lt"/>
                <a:cs typeface="Helvetica"/>
              </a:rPr>
              <a:t>With </a:t>
            </a:r>
            <a:r>
              <a:rPr lang="en-GB" sz="1400" dirty="0" err="1">
                <a:solidFill>
                  <a:schemeClr val="tx2"/>
                </a:solidFill>
                <a:latin typeface="+mj-lt"/>
                <a:cs typeface="Helvetica"/>
              </a:rPr>
              <a:t>Deepl</a:t>
            </a:r>
            <a:r>
              <a:rPr lang="en-GB" sz="1400" dirty="0">
                <a:solidFill>
                  <a:schemeClr val="tx2"/>
                </a:solidFill>
                <a:latin typeface="+mj-lt"/>
                <a:cs typeface="Helvetica"/>
              </a:rPr>
              <a:t> Translator, you can easily and instantly translate an entire document in 30+ languages. All you need to do is go on their website </a:t>
            </a:r>
            <a:r>
              <a:rPr lang="en-GB" sz="1400" dirty="0">
                <a:solidFill>
                  <a:schemeClr val="accent1"/>
                </a:solidFill>
                <a:hlinkClick r:id="rId8"/>
              </a:rPr>
              <a:t>https://www.deepl.com/translator</a:t>
            </a:r>
            <a:r>
              <a:rPr lang="en-GB" sz="1400" dirty="0">
                <a:solidFill>
                  <a:schemeClr val="accent1"/>
                </a:solidFill>
              </a:rPr>
              <a:t>, and </a:t>
            </a:r>
            <a:r>
              <a:rPr lang="en-GB" sz="1400" dirty="0">
                <a:solidFill>
                  <a:schemeClr val="tx2"/>
                </a:solidFill>
                <a:latin typeface="+mj-lt"/>
                <a:cs typeface="Helvetica"/>
              </a:rPr>
              <a:t>drag and drop your </a:t>
            </a:r>
            <a:r>
              <a:rPr lang="en-GB" sz="1400" dirty="0" err="1">
                <a:solidFill>
                  <a:schemeClr val="tx2"/>
                </a:solidFill>
                <a:latin typeface="+mj-lt"/>
                <a:cs typeface="Helvetica"/>
              </a:rPr>
              <a:t>Powerpoint</a:t>
            </a:r>
            <a:r>
              <a:rPr lang="en-GB" sz="1400" dirty="0">
                <a:solidFill>
                  <a:schemeClr val="tx2"/>
                </a:solidFill>
                <a:latin typeface="+mj-lt"/>
                <a:cs typeface="Helvetica"/>
              </a:rPr>
              <a:t> or Word document.</a:t>
            </a:r>
          </a:p>
          <a:p>
            <a:endParaRPr lang="en-GB" sz="1400" dirty="0">
              <a:solidFill>
                <a:schemeClr val="tx2"/>
              </a:solidFill>
              <a:latin typeface="+mj-lt"/>
              <a:cs typeface="Helvetica"/>
            </a:endParaRPr>
          </a:p>
          <a:p>
            <a:r>
              <a:rPr lang="en-GB" sz="1400" dirty="0">
                <a:solidFill>
                  <a:schemeClr val="tx2"/>
                </a:solidFill>
                <a:latin typeface="+mj-lt"/>
                <a:cs typeface="Helvetica"/>
              </a:rPr>
              <a:t>We indirectly pay for Deepl.com by providing you a US $50 discount, which you can use to purchase our Toolkits. This discount will cover the cost of Deepl.com. To get this US $50 discount, enter this discount code at checkout: DEEPL$50DISC</a:t>
            </a:r>
          </a:p>
        </p:txBody>
      </p:sp>
      <p:sp>
        <p:nvSpPr>
          <p:cNvPr id="21" name="Rectangle 20">
            <a:extLst>
              <a:ext uri="{FF2B5EF4-FFF2-40B4-BE49-F238E27FC236}">
                <a16:creationId xmlns:a16="http://schemas.microsoft.com/office/drawing/2014/main" id="{2296E191-AF6F-B7FA-9167-E02D3AE37DE3}"/>
              </a:ext>
            </a:extLst>
          </p:cNvPr>
          <p:cNvSpPr/>
          <p:nvPr/>
        </p:nvSpPr>
        <p:spPr>
          <a:xfrm>
            <a:off x="6354937" y="2773574"/>
            <a:ext cx="5184000" cy="513768"/>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latin typeface="+mj-lt"/>
                <a:cs typeface="Helvetica"/>
              </a:rPr>
              <a:t>Microsoft Translator</a:t>
            </a:r>
          </a:p>
        </p:txBody>
      </p:sp>
      <p:pic>
        <p:nvPicPr>
          <p:cNvPr id="22" name="Graphic 21">
            <a:extLst>
              <a:ext uri="{FF2B5EF4-FFF2-40B4-BE49-F238E27FC236}">
                <a16:creationId xmlns:a16="http://schemas.microsoft.com/office/drawing/2014/main" id="{584519FD-0F2C-95D7-A61C-3D8BD28A2078}"/>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25301" b="10915"/>
          <a:stretch/>
        </p:blipFill>
        <p:spPr>
          <a:xfrm>
            <a:off x="8108982" y="2260188"/>
            <a:ext cx="1850287" cy="343891"/>
          </a:xfrm>
          <a:prstGeom prst="rect">
            <a:avLst/>
          </a:prstGeom>
        </p:spPr>
      </p:pic>
      <p:sp>
        <p:nvSpPr>
          <p:cNvPr id="23" name="Rectangle 22">
            <a:extLst>
              <a:ext uri="{FF2B5EF4-FFF2-40B4-BE49-F238E27FC236}">
                <a16:creationId xmlns:a16="http://schemas.microsoft.com/office/drawing/2014/main" id="{6ED26E69-DA2C-D3B7-5891-3E3C5A5D4372}"/>
              </a:ext>
            </a:extLst>
          </p:cNvPr>
          <p:cNvSpPr/>
          <p:nvPr/>
        </p:nvSpPr>
        <p:spPr>
          <a:xfrm>
            <a:off x="6355008" y="3367352"/>
            <a:ext cx="5184000" cy="2313358"/>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GB" sz="1400" dirty="0">
                <a:solidFill>
                  <a:schemeClr val="tx2"/>
                </a:solidFill>
                <a:latin typeface="+mj-lt"/>
                <a:cs typeface="Helvetica"/>
              </a:rPr>
              <a:t>With Microsoft Translator, you can easily and instantly translate our Toolkits in all languages.</a:t>
            </a:r>
          </a:p>
          <a:p>
            <a:endParaRPr lang="en-GB" sz="1400" dirty="0">
              <a:solidFill>
                <a:schemeClr val="tx2"/>
              </a:solidFill>
              <a:latin typeface="+mj-lt"/>
              <a:cs typeface="Helvetica"/>
            </a:endParaRPr>
          </a:p>
          <a:p>
            <a:r>
              <a:rPr lang="en-GB" sz="1400" dirty="0">
                <a:solidFill>
                  <a:schemeClr val="tx2"/>
                </a:solidFill>
                <a:latin typeface="+mj-lt"/>
                <a:cs typeface="Helvetica"/>
              </a:rPr>
              <a:t>Microsoft Translator is free and directly available within </a:t>
            </a:r>
            <a:r>
              <a:rPr lang="en-GB" sz="1400" dirty="0" err="1">
                <a:solidFill>
                  <a:schemeClr val="tx2"/>
                </a:solidFill>
                <a:latin typeface="+mj-lt"/>
                <a:cs typeface="Helvetica"/>
              </a:rPr>
              <a:t>Powerpoint</a:t>
            </a:r>
            <a:r>
              <a:rPr lang="en-GB" sz="1400" dirty="0">
                <a:solidFill>
                  <a:schemeClr val="tx2"/>
                </a:solidFill>
                <a:latin typeface="+mj-lt"/>
                <a:cs typeface="Helvetica"/>
              </a:rPr>
              <a:t> and Excel. </a:t>
            </a:r>
          </a:p>
          <a:p>
            <a:endParaRPr lang="en-GB" sz="1400" dirty="0">
              <a:solidFill>
                <a:schemeClr val="tx2"/>
              </a:solidFill>
              <a:latin typeface="+mj-lt"/>
              <a:cs typeface="Helvetica"/>
            </a:endParaRPr>
          </a:p>
          <a:p>
            <a:r>
              <a:rPr lang="en-GB" sz="1400" dirty="0">
                <a:solidFill>
                  <a:schemeClr val="tx2"/>
                </a:solidFill>
                <a:latin typeface="+mj-lt"/>
                <a:cs typeface="Helvetica"/>
              </a:rPr>
              <a:t>It uses Neural Machine Translation (NMT), which is the new standard for high-quality AI-powered machine translations.</a:t>
            </a:r>
          </a:p>
        </p:txBody>
      </p:sp>
    </p:spTree>
    <p:extLst>
      <p:ext uri="{BB962C8B-B14F-4D97-AF65-F5344CB8AC3E}">
        <p14:creationId xmlns:p14="http://schemas.microsoft.com/office/powerpoint/2010/main" val="591372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EA912-5794-4374-ADB3-D69109D062BF}"/>
              </a:ext>
            </a:extLst>
          </p:cNvPr>
          <p:cNvSpPr>
            <a:spLocks noGrp="1"/>
          </p:cNvSpPr>
          <p:nvPr>
            <p:ph type="title"/>
          </p:nvPr>
        </p:nvSpPr>
        <p:spPr/>
        <p:txBody>
          <a:bodyPr>
            <a:normAutofit/>
          </a:bodyPr>
          <a:lstStyle/>
          <a:p>
            <a:r>
              <a:rPr lang="en-US" sz="2400" dirty="0"/>
              <a:t>How to translate the Powerpoint version of our Toolkit</a:t>
            </a:r>
            <a:br>
              <a:rPr lang="en-US" sz="2400" dirty="0"/>
            </a:br>
            <a:r>
              <a:rPr lang="en-US" sz="2400" b="0" dirty="0"/>
              <a:t>Step 1</a:t>
            </a:r>
          </a:p>
        </p:txBody>
      </p:sp>
      <p:sp>
        <p:nvSpPr>
          <p:cNvPr id="16" name="Oval 15">
            <a:extLst>
              <a:ext uri="{FF2B5EF4-FFF2-40B4-BE49-F238E27FC236}">
                <a16:creationId xmlns:a16="http://schemas.microsoft.com/office/drawing/2014/main" id="{0EBAB4F3-DDCF-4CB3-8262-4A3A9D8DB291}"/>
              </a:ext>
            </a:extLst>
          </p:cNvPr>
          <p:cNvSpPr/>
          <p:nvPr/>
        </p:nvSpPr>
        <p:spPr>
          <a:xfrm>
            <a:off x="615108" y="1909302"/>
            <a:ext cx="365760" cy="36576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1</a:t>
            </a:r>
          </a:p>
        </p:txBody>
      </p:sp>
      <p:pic>
        <p:nvPicPr>
          <p:cNvPr id="25" name="Picture 24">
            <a:extLst>
              <a:ext uri="{FF2B5EF4-FFF2-40B4-BE49-F238E27FC236}">
                <a16:creationId xmlns:a16="http://schemas.microsoft.com/office/drawing/2014/main" id="{E057AD2E-6752-498C-BE44-2F541AB4BF4D}"/>
              </a:ext>
            </a:extLst>
          </p:cNvPr>
          <p:cNvPicPr>
            <a:picLocks noChangeAspect="1"/>
          </p:cNvPicPr>
          <p:nvPr/>
        </p:nvPicPr>
        <p:blipFill>
          <a:blip r:embed="rId2"/>
          <a:stretch>
            <a:fillRect/>
          </a:stretch>
        </p:blipFill>
        <p:spPr>
          <a:xfrm>
            <a:off x="1301261" y="2580138"/>
            <a:ext cx="7877908" cy="3912736"/>
          </a:xfrm>
          <a:prstGeom prst="rect">
            <a:avLst/>
          </a:prstGeom>
          <a:ln>
            <a:noFill/>
          </a:ln>
          <a:effectLst>
            <a:outerShdw blurRad="292100" dist="139700" dir="2700000" algn="tl" rotWithShape="0">
              <a:srgbClr val="333333">
                <a:alpha val="65000"/>
              </a:srgbClr>
            </a:outerShdw>
          </a:effectLst>
        </p:spPr>
      </p:pic>
      <p:sp>
        <p:nvSpPr>
          <p:cNvPr id="23" name="Speech Bubble: Rectangle with Corners Rounded 22">
            <a:extLst>
              <a:ext uri="{FF2B5EF4-FFF2-40B4-BE49-F238E27FC236}">
                <a16:creationId xmlns:a16="http://schemas.microsoft.com/office/drawing/2014/main" id="{2198A473-3C98-4985-AF25-5E2DA842409E}"/>
              </a:ext>
            </a:extLst>
          </p:cNvPr>
          <p:cNvSpPr/>
          <p:nvPr/>
        </p:nvSpPr>
        <p:spPr>
          <a:xfrm>
            <a:off x="1190065" y="1786261"/>
            <a:ext cx="8907477" cy="611841"/>
          </a:xfrm>
          <a:prstGeom prst="wedgeRoundRectCallout">
            <a:avLst>
              <a:gd name="adj1" fmla="val -7755"/>
              <a:gd name="adj2" fmla="val 88497"/>
              <a:gd name="adj3" fmla="val 16667"/>
            </a:avLst>
          </a:prstGeom>
          <a:solidFill>
            <a:schemeClr val="accent1">
              <a:lumMod val="10000"/>
              <a:lumOff val="90000"/>
              <a:alpha val="4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Open your Powerpoint document, select the text you want to translate and click on the “Review” tab</a:t>
            </a:r>
          </a:p>
        </p:txBody>
      </p:sp>
    </p:spTree>
    <p:extLst>
      <p:ext uri="{BB962C8B-B14F-4D97-AF65-F5344CB8AC3E}">
        <p14:creationId xmlns:p14="http://schemas.microsoft.com/office/powerpoint/2010/main" val="10260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EA912-5794-4374-ADB3-D69109D062BF}"/>
              </a:ext>
            </a:extLst>
          </p:cNvPr>
          <p:cNvSpPr>
            <a:spLocks noGrp="1"/>
          </p:cNvSpPr>
          <p:nvPr>
            <p:ph type="title"/>
          </p:nvPr>
        </p:nvSpPr>
        <p:spPr/>
        <p:txBody>
          <a:bodyPr>
            <a:normAutofit/>
          </a:bodyPr>
          <a:lstStyle/>
          <a:p>
            <a:r>
              <a:rPr lang="en-US" sz="2400" dirty="0"/>
              <a:t>How to translate the Powerpoint version of our Toolkit</a:t>
            </a:r>
            <a:br>
              <a:rPr lang="en-US" sz="2400" dirty="0"/>
            </a:br>
            <a:r>
              <a:rPr lang="en-US" sz="2400" b="0" dirty="0"/>
              <a:t>Step 2</a:t>
            </a:r>
            <a:endParaRPr lang="en-US" sz="2400" dirty="0"/>
          </a:p>
        </p:txBody>
      </p:sp>
      <p:sp>
        <p:nvSpPr>
          <p:cNvPr id="16" name="Oval 15">
            <a:extLst>
              <a:ext uri="{FF2B5EF4-FFF2-40B4-BE49-F238E27FC236}">
                <a16:creationId xmlns:a16="http://schemas.microsoft.com/office/drawing/2014/main" id="{0EBAB4F3-DDCF-4CB3-8262-4A3A9D8DB291}"/>
              </a:ext>
            </a:extLst>
          </p:cNvPr>
          <p:cNvSpPr/>
          <p:nvPr/>
        </p:nvSpPr>
        <p:spPr>
          <a:xfrm>
            <a:off x="615108" y="1909302"/>
            <a:ext cx="365760" cy="36576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2</a:t>
            </a:r>
          </a:p>
        </p:txBody>
      </p:sp>
      <p:pic>
        <p:nvPicPr>
          <p:cNvPr id="3" name="Picture 2">
            <a:extLst>
              <a:ext uri="{FF2B5EF4-FFF2-40B4-BE49-F238E27FC236}">
                <a16:creationId xmlns:a16="http://schemas.microsoft.com/office/drawing/2014/main" id="{CFC63423-1B2E-4E25-91F6-B9F5E7BB7971}"/>
              </a:ext>
            </a:extLst>
          </p:cNvPr>
          <p:cNvPicPr>
            <a:picLocks noChangeAspect="1"/>
          </p:cNvPicPr>
          <p:nvPr/>
        </p:nvPicPr>
        <p:blipFill>
          <a:blip r:embed="rId2"/>
          <a:stretch>
            <a:fillRect/>
          </a:stretch>
        </p:blipFill>
        <p:spPr>
          <a:xfrm>
            <a:off x="1805353" y="2716248"/>
            <a:ext cx="7661844" cy="3776626"/>
          </a:xfrm>
          <a:prstGeom prst="rect">
            <a:avLst/>
          </a:prstGeom>
          <a:ln>
            <a:noFill/>
          </a:ln>
          <a:effectLst>
            <a:outerShdw blurRad="292100" dist="139700" dir="2700000" algn="tl" rotWithShape="0">
              <a:srgbClr val="333333">
                <a:alpha val="65000"/>
              </a:srgbClr>
            </a:outerShdw>
          </a:effectLst>
        </p:spPr>
      </p:pic>
      <p:sp>
        <p:nvSpPr>
          <p:cNvPr id="23" name="Speech Bubble: Rectangle with Corners Rounded 22">
            <a:extLst>
              <a:ext uri="{FF2B5EF4-FFF2-40B4-BE49-F238E27FC236}">
                <a16:creationId xmlns:a16="http://schemas.microsoft.com/office/drawing/2014/main" id="{2198A473-3C98-4985-AF25-5E2DA842409E}"/>
              </a:ext>
            </a:extLst>
          </p:cNvPr>
          <p:cNvSpPr/>
          <p:nvPr/>
        </p:nvSpPr>
        <p:spPr>
          <a:xfrm>
            <a:off x="1190065" y="1786261"/>
            <a:ext cx="8907477" cy="611841"/>
          </a:xfrm>
          <a:prstGeom prst="wedgeRoundRectCallout">
            <a:avLst>
              <a:gd name="adj1" fmla="val -22627"/>
              <a:gd name="adj2" fmla="val 144062"/>
              <a:gd name="adj3" fmla="val 16667"/>
            </a:avLst>
          </a:prstGeom>
          <a:solidFill>
            <a:schemeClr val="accent1">
              <a:lumMod val="10000"/>
              <a:lumOff val="90000"/>
              <a:alpha val="4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Click on “Translate”</a:t>
            </a:r>
          </a:p>
        </p:txBody>
      </p:sp>
    </p:spTree>
    <p:extLst>
      <p:ext uri="{BB962C8B-B14F-4D97-AF65-F5344CB8AC3E}">
        <p14:creationId xmlns:p14="http://schemas.microsoft.com/office/powerpoint/2010/main" val="2604668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EA912-5794-4374-ADB3-D69109D062BF}"/>
              </a:ext>
            </a:extLst>
          </p:cNvPr>
          <p:cNvSpPr>
            <a:spLocks noGrp="1"/>
          </p:cNvSpPr>
          <p:nvPr>
            <p:ph type="title"/>
          </p:nvPr>
        </p:nvSpPr>
        <p:spPr/>
        <p:txBody>
          <a:bodyPr>
            <a:normAutofit/>
          </a:bodyPr>
          <a:lstStyle/>
          <a:p>
            <a:r>
              <a:rPr lang="en-US" sz="2400" dirty="0"/>
              <a:t>How to translate the Powerpoint version of our Toolkit</a:t>
            </a:r>
            <a:br>
              <a:rPr lang="en-US" sz="2400" dirty="0"/>
            </a:br>
            <a:r>
              <a:rPr lang="en-US" sz="2400" b="0" dirty="0"/>
              <a:t>Step 3</a:t>
            </a:r>
            <a:endParaRPr lang="en-US" sz="2400" dirty="0"/>
          </a:p>
        </p:txBody>
      </p:sp>
      <p:sp>
        <p:nvSpPr>
          <p:cNvPr id="16" name="Oval 15">
            <a:extLst>
              <a:ext uri="{FF2B5EF4-FFF2-40B4-BE49-F238E27FC236}">
                <a16:creationId xmlns:a16="http://schemas.microsoft.com/office/drawing/2014/main" id="{0EBAB4F3-DDCF-4CB3-8262-4A3A9D8DB291}"/>
              </a:ext>
            </a:extLst>
          </p:cNvPr>
          <p:cNvSpPr/>
          <p:nvPr/>
        </p:nvSpPr>
        <p:spPr>
          <a:xfrm>
            <a:off x="615108" y="1909302"/>
            <a:ext cx="365760" cy="36576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3</a:t>
            </a:r>
          </a:p>
        </p:txBody>
      </p:sp>
      <p:pic>
        <p:nvPicPr>
          <p:cNvPr id="3" name="Picture 2">
            <a:extLst>
              <a:ext uri="{FF2B5EF4-FFF2-40B4-BE49-F238E27FC236}">
                <a16:creationId xmlns:a16="http://schemas.microsoft.com/office/drawing/2014/main" id="{CFC63423-1B2E-4E25-91F6-B9F5E7BB7971}"/>
              </a:ext>
            </a:extLst>
          </p:cNvPr>
          <p:cNvPicPr>
            <a:picLocks noChangeAspect="1"/>
          </p:cNvPicPr>
          <p:nvPr/>
        </p:nvPicPr>
        <p:blipFill>
          <a:blip r:embed="rId2"/>
          <a:stretch>
            <a:fillRect/>
          </a:stretch>
        </p:blipFill>
        <p:spPr>
          <a:xfrm>
            <a:off x="1805353" y="2716248"/>
            <a:ext cx="7661844" cy="3776626"/>
          </a:xfrm>
          <a:prstGeom prst="rect">
            <a:avLst/>
          </a:prstGeom>
          <a:ln>
            <a:noFill/>
          </a:ln>
          <a:effectLst>
            <a:outerShdw blurRad="292100" dist="139700" dir="2700000" algn="tl" rotWithShape="0">
              <a:srgbClr val="333333">
                <a:alpha val="65000"/>
              </a:srgbClr>
            </a:outerShdw>
          </a:effectLst>
        </p:spPr>
      </p:pic>
      <p:sp>
        <p:nvSpPr>
          <p:cNvPr id="23" name="Speech Bubble: Rectangle with Corners Rounded 22">
            <a:extLst>
              <a:ext uri="{FF2B5EF4-FFF2-40B4-BE49-F238E27FC236}">
                <a16:creationId xmlns:a16="http://schemas.microsoft.com/office/drawing/2014/main" id="{2198A473-3C98-4985-AF25-5E2DA842409E}"/>
              </a:ext>
            </a:extLst>
          </p:cNvPr>
          <p:cNvSpPr/>
          <p:nvPr/>
        </p:nvSpPr>
        <p:spPr>
          <a:xfrm>
            <a:off x="1190065" y="1786261"/>
            <a:ext cx="8907477" cy="611841"/>
          </a:xfrm>
          <a:prstGeom prst="wedgeRoundRectCallout">
            <a:avLst>
              <a:gd name="adj1" fmla="val 22647"/>
              <a:gd name="adj2" fmla="val 348120"/>
              <a:gd name="adj3" fmla="val 16667"/>
            </a:avLst>
          </a:prstGeom>
          <a:solidFill>
            <a:schemeClr val="accent1">
              <a:lumMod val="10000"/>
              <a:lumOff val="90000"/>
              <a:alpha val="4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Select the language you want the text to be translated into</a:t>
            </a:r>
          </a:p>
        </p:txBody>
      </p:sp>
    </p:spTree>
    <p:extLst>
      <p:ext uri="{BB962C8B-B14F-4D97-AF65-F5344CB8AC3E}">
        <p14:creationId xmlns:p14="http://schemas.microsoft.com/office/powerpoint/2010/main" val="3673050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EA912-5794-4374-ADB3-D69109D062BF}"/>
              </a:ext>
            </a:extLst>
          </p:cNvPr>
          <p:cNvSpPr>
            <a:spLocks noGrp="1"/>
          </p:cNvSpPr>
          <p:nvPr>
            <p:ph type="title"/>
          </p:nvPr>
        </p:nvSpPr>
        <p:spPr/>
        <p:txBody>
          <a:bodyPr>
            <a:normAutofit/>
          </a:bodyPr>
          <a:lstStyle/>
          <a:p>
            <a:r>
              <a:rPr lang="en-US" sz="2400" dirty="0"/>
              <a:t>How to translate the Powerpoint version of our Toolkit</a:t>
            </a:r>
            <a:br>
              <a:rPr lang="en-US" sz="2400" dirty="0"/>
            </a:br>
            <a:r>
              <a:rPr lang="en-US" sz="2400" b="0" dirty="0"/>
              <a:t>Step 1</a:t>
            </a:r>
            <a:endParaRPr lang="en-US" sz="2400" dirty="0"/>
          </a:p>
        </p:txBody>
      </p:sp>
      <p:sp>
        <p:nvSpPr>
          <p:cNvPr id="16" name="Oval 15">
            <a:extLst>
              <a:ext uri="{FF2B5EF4-FFF2-40B4-BE49-F238E27FC236}">
                <a16:creationId xmlns:a16="http://schemas.microsoft.com/office/drawing/2014/main" id="{0EBAB4F3-DDCF-4CB3-8262-4A3A9D8DB291}"/>
              </a:ext>
            </a:extLst>
          </p:cNvPr>
          <p:cNvSpPr/>
          <p:nvPr/>
        </p:nvSpPr>
        <p:spPr>
          <a:xfrm>
            <a:off x="615108" y="1909302"/>
            <a:ext cx="365760" cy="36576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4</a:t>
            </a:r>
          </a:p>
        </p:txBody>
      </p:sp>
      <p:pic>
        <p:nvPicPr>
          <p:cNvPr id="3" name="Picture 2">
            <a:extLst>
              <a:ext uri="{FF2B5EF4-FFF2-40B4-BE49-F238E27FC236}">
                <a16:creationId xmlns:a16="http://schemas.microsoft.com/office/drawing/2014/main" id="{CFC63423-1B2E-4E25-91F6-B9F5E7BB7971}"/>
              </a:ext>
            </a:extLst>
          </p:cNvPr>
          <p:cNvPicPr>
            <a:picLocks noChangeAspect="1"/>
          </p:cNvPicPr>
          <p:nvPr/>
        </p:nvPicPr>
        <p:blipFill>
          <a:blip r:embed="rId2"/>
          <a:stretch>
            <a:fillRect/>
          </a:stretch>
        </p:blipFill>
        <p:spPr>
          <a:xfrm>
            <a:off x="1805353" y="2716248"/>
            <a:ext cx="7661844" cy="3776626"/>
          </a:xfrm>
          <a:prstGeom prst="rect">
            <a:avLst/>
          </a:prstGeom>
          <a:ln>
            <a:noFill/>
          </a:ln>
          <a:effectLst>
            <a:outerShdw blurRad="292100" dist="139700" dir="2700000" algn="tl" rotWithShape="0">
              <a:srgbClr val="333333">
                <a:alpha val="65000"/>
              </a:srgbClr>
            </a:outerShdw>
          </a:effectLst>
        </p:spPr>
      </p:pic>
      <p:sp>
        <p:nvSpPr>
          <p:cNvPr id="23" name="Speech Bubble: Rectangle with Corners Rounded 22">
            <a:extLst>
              <a:ext uri="{FF2B5EF4-FFF2-40B4-BE49-F238E27FC236}">
                <a16:creationId xmlns:a16="http://schemas.microsoft.com/office/drawing/2014/main" id="{2198A473-3C98-4985-AF25-5E2DA842409E}"/>
              </a:ext>
            </a:extLst>
          </p:cNvPr>
          <p:cNvSpPr/>
          <p:nvPr/>
        </p:nvSpPr>
        <p:spPr>
          <a:xfrm>
            <a:off x="1190065" y="1786261"/>
            <a:ext cx="8907477" cy="611841"/>
          </a:xfrm>
          <a:prstGeom prst="wedgeRoundRectCallout">
            <a:avLst>
              <a:gd name="adj1" fmla="val 40151"/>
              <a:gd name="adj2" fmla="val 394105"/>
              <a:gd name="adj3" fmla="val 16667"/>
            </a:avLst>
          </a:prstGeom>
          <a:solidFill>
            <a:schemeClr val="accent1">
              <a:lumMod val="10000"/>
              <a:lumOff val="90000"/>
              <a:alpha val="4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Click “Insert” to replace the initial text with the translated text.</a:t>
            </a:r>
          </a:p>
        </p:txBody>
      </p:sp>
    </p:spTree>
    <p:extLst>
      <p:ext uri="{BB962C8B-B14F-4D97-AF65-F5344CB8AC3E}">
        <p14:creationId xmlns:p14="http://schemas.microsoft.com/office/powerpoint/2010/main" val="3626122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EA912-5794-4374-ADB3-D69109D062BF}"/>
              </a:ext>
            </a:extLst>
          </p:cNvPr>
          <p:cNvSpPr>
            <a:spLocks noGrp="1"/>
          </p:cNvSpPr>
          <p:nvPr>
            <p:ph type="title"/>
          </p:nvPr>
        </p:nvSpPr>
        <p:spPr/>
        <p:txBody>
          <a:bodyPr>
            <a:normAutofit/>
          </a:bodyPr>
          <a:lstStyle/>
          <a:p>
            <a:r>
              <a:rPr lang="en-US" sz="2400" dirty="0"/>
              <a:t>How to translate the Excel version of our Toolkit</a:t>
            </a:r>
            <a:br>
              <a:rPr lang="en-US" sz="2400" dirty="0"/>
            </a:br>
            <a:r>
              <a:rPr lang="en-US" sz="2400" b="0" dirty="0"/>
              <a:t>Step 1</a:t>
            </a:r>
            <a:endParaRPr lang="en-US" sz="2400" dirty="0"/>
          </a:p>
        </p:txBody>
      </p:sp>
      <p:sp>
        <p:nvSpPr>
          <p:cNvPr id="6" name="Oval 5">
            <a:extLst>
              <a:ext uri="{FF2B5EF4-FFF2-40B4-BE49-F238E27FC236}">
                <a16:creationId xmlns:a16="http://schemas.microsoft.com/office/drawing/2014/main" id="{5FECC6B4-E969-4DB6-9711-7AA1E2330030}"/>
              </a:ext>
            </a:extLst>
          </p:cNvPr>
          <p:cNvSpPr/>
          <p:nvPr/>
        </p:nvSpPr>
        <p:spPr>
          <a:xfrm>
            <a:off x="615108" y="1909302"/>
            <a:ext cx="365760" cy="36576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1</a:t>
            </a:r>
          </a:p>
        </p:txBody>
      </p:sp>
      <p:pic>
        <p:nvPicPr>
          <p:cNvPr id="21" name="Picture 20">
            <a:extLst>
              <a:ext uri="{FF2B5EF4-FFF2-40B4-BE49-F238E27FC236}">
                <a16:creationId xmlns:a16="http://schemas.microsoft.com/office/drawing/2014/main" id="{A4F20060-8158-43A7-94A6-8E7B9BF86835}"/>
              </a:ext>
            </a:extLst>
          </p:cNvPr>
          <p:cNvPicPr>
            <a:picLocks noChangeAspect="1"/>
          </p:cNvPicPr>
          <p:nvPr/>
        </p:nvPicPr>
        <p:blipFill>
          <a:blip r:embed="rId2"/>
          <a:stretch>
            <a:fillRect/>
          </a:stretch>
        </p:blipFill>
        <p:spPr>
          <a:xfrm>
            <a:off x="833718" y="2972472"/>
            <a:ext cx="10044953" cy="1656765"/>
          </a:xfrm>
          <a:prstGeom prst="rect">
            <a:avLst/>
          </a:prstGeom>
          <a:ln>
            <a:noFill/>
          </a:ln>
          <a:effectLst>
            <a:outerShdw blurRad="292100" dist="139700" dir="2700000" algn="tl" rotWithShape="0">
              <a:srgbClr val="333333">
                <a:alpha val="65000"/>
              </a:srgbClr>
            </a:outerShdw>
          </a:effectLst>
        </p:spPr>
      </p:pic>
      <p:sp>
        <p:nvSpPr>
          <p:cNvPr id="23" name="Speech Bubble: Rectangle with Corners Rounded 22">
            <a:extLst>
              <a:ext uri="{FF2B5EF4-FFF2-40B4-BE49-F238E27FC236}">
                <a16:creationId xmlns:a16="http://schemas.microsoft.com/office/drawing/2014/main" id="{10EFE820-1529-41E9-881D-48B266EA4EAF}"/>
              </a:ext>
            </a:extLst>
          </p:cNvPr>
          <p:cNvSpPr/>
          <p:nvPr/>
        </p:nvSpPr>
        <p:spPr>
          <a:xfrm>
            <a:off x="1190065" y="1786261"/>
            <a:ext cx="8907477" cy="611841"/>
          </a:xfrm>
          <a:prstGeom prst="wedgeRoundRectCallout">
            <a:avLst>
              <a:gd name="adj1" fmla="val -37499"/>
              <a:gd name="adj2" fmla="val 255192"/>
              <a:gd name="adj3" fmla="val 16667"/>
            </a:avLst>
          </a:prstGeom>
          <a:solidFill>
            <a:schemeClr val="accent1">
              <a:lumMod val="10000"/>
              <a:lumOff val="90000"/>
              <a:alpha val="4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Open your Excel document and select 1 cell or multiple cells in the same column</a:t>
            </a:r>
          </a:p>
        </p:txBody>
      </p:sp>
    </p:spTree>
    <p:extLst>
      <p:ext uri="{BB962C8B-B14F-4D97-AF65-F5344CB8AC3E}">
        <p14:creationId xmlns:p14="http://schemas.microsoft.com/office/powerpoint/2010/main" val="2503632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EA912-5794-4374-ADB3-D69109D062BF}"/>
              </a:ext>
            </a:extLst>
          </p:cNvPr>
          <p:cNvSpPr>
            <a:spLocks noGrp="1"/>
          </p:cNvSpPr>
          <p:nvPr>
            <p:ph type="title"/>
          </p:nvPr>
        </p:nvSpPr>
        <p:spPr/>
        <p:txBody>
          <a:bodyPr>
            <a:normAutofit/>
          </a:bodyPr>
          <a:lstStyle/>
          <a:p>
            <a:r>
              <a:rPr lang="en-US" sz="2400" dirty="0"/>
              <a:t>How to translate the Excel version of our Toolkit</a:t>
            </a:r>
            <a:br>
              <a:rPr lang="en-US" sz="2400" dirty="0"/>
            </a:br>
            <a:r>
              <a:rPr lang="en-US" sz="2400" b="0" dirty="0"/>
              <a:t>Step 2</a:t>
            </a:r>
            <a:endParaRPr lang="en-US" sz="2400" dirty="0"/>
          </a:p>
        </p:txBody>
      </p:sp>
      <p:sp>
        <p:nvSpPr>
          <p:cNvPr id="6" name="Oval 5">
            <a:extLst>
              <a:ext uri="{FF2B5EF4-FFF2-40B4-BE49-F238E27FC236}">
                <a16:creationId xmlns:a16="http://schemas.microsoft.com/office/drawing/2014/main" id="{5FECC6B4-E969-4DB6-9711-7AA1E2330030}"/>
              </a:ext>
            </a:extLst>
          </p:cNvPr>
          <p:cNvSpPr/>
          <p:nvPr/>
        </p:nvSpPr>
        <p:spPr>
          <a:xfrm>
            <a:off x="615108" y="1909302"/>
            <a:ext cx="365760" cy="36576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2</a:t>
            </a:r>
          </a:p>
        </p:txBody>
      </p:sp>
      <p:pic>
        <p:nvPicPr>
          <p:cNvPr id="3" name="Picture 2">
            <a:extLst>
              <a:ext uri="{FF2B5EF4-FFF2-40B4-BE49-F238E27FC236}">
                <a16:creationId xmlns:a16="http://schemas.microsoft.com/office/drawing/2014/main" id="{0C9DA3D9-6C79-4C5E-8C9E-7AFE055A5B3D}"/>
              </a:ext>
            </a:extLst>
          </p:cNvPr>
          <p:cNvPicPr>
            <a:picLocks noChangeAspect="1"/>
          </p:cNvPicPr>
          <p:nvPr/>
        </p:nvPicPr>
        <p:blipFill>
          <a:blip r:embed="rId2"/>
          <a:stretch>
            <a:fillRect/>
          </a:stretch>
        </p:blipFill>
        <p:spPr>
          <a:xfrm>
            <a:off x="1055594" y="2727919"/>
            <a:ext cx="8189259" cy="3619348"/>
          </a:xfrm>
          <a:prstGeom prst="rect">
            <a:avLst/>
          </a:prstGeom>
          <a:ln>
            <a:noFill/>
          </a:ln>
          <a:effectLst>
            <a:outerShdw blurRad="292100" dist="139700" dir="2700000" algn="tl" rotWithShape="0">
              <a:srgbClr val="333333">
                <a:alpha val="65000"/>
              </a:srgbClr>
            </a:outerShdw>
          </a:effectLst>
        </p:spPr>
      </p:pic>
      <p:sp>
        <p:nvSpPr>
          <p:cNvPr id="23" name="Speech Bubble: Rectangle with Corners Rounded 22">
            <a:extLst>
              <a:ext uri="{FF2B5EF4-FFF2-40B4-BE49-F238E27FC236}">
                <a16:creationId xmlns:a16="http://schemas.microsoft.com/office/drawing/2014/main" id="{10EFE820-1529-41E9-881D-48B266EA4EAF}"/>
              </a:ext>
            </a:extLst>
          </p:cNvPr>
          <p:cNvSpPr/>
          <p:nvPr/>
        </p:nvSpPr>
        <p:spPr>
          <a:xfrm>
            <a:off x="1190065" y="1786261"/>
            <a:ext cx="8907477" cy="611841"/>
          </a:xfrm>
          <a:prstGeom prst="wedgeRoundRectCallout">
            <a:avLst>
              <a:gd name="adj1" fmla="val -26252"/>
              <a:gd name="adj2" fmla="val 123324"/>
              <a:gd name="adj3" fmla="val 16667"/>
            </a:avLst>
          </a:prstGeom>
          <a:solidFill>
            <a:schemeClr val="accent1">
              <a:lumMod val="10000"/>
              <a:lumOff val="90000"/>
              <a:alpha val="4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Click on the “Review” tab and then “Translate”. </a:t>
            </a:r>
          </a:p>
        </p:txBody>
      </p:sp>
      <p:sp>
        <p:nvSpPr>
          <p:cNvPr id="4" name="Rectangle 3">
            <a:extLst>
              <a:ext uri="{FF2B5EF4-FFF2-40B4-BE49-F238E27FC236}">
                <a16:creationId xmlns:a16="http://schemas.microsoft.com/office/drawing/2014/main" id="{CB2B4B06-1D28-4889-B659-9907E86B6B19}"/>
              </a:ext>
            </a:extLst>
          </p:cNvPr>
          <p:cNvSpPr/>
          <p:nvPr/>
        </p:nvSpPr>
        <p:spPr>
          <a:xfrm>
            <a:off x="3144374" y="2888883"/>
            <a:ext cx="437029" cy="53115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0566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EA912-5794-4374-ADB3-D69109D062BF}"/>
              </a:ext>
            </a:extLst>
          </p:cNvPr>
          <p:cNvSpPr>
            <a:spLocks noGrp="1"/>
          </p:cNvSpPr>
          <p:nvPr>
            <p:ph type="title"/>
          </p:nvPr>
        </p:nvSpPr>
        <p:spPr/>
        <p:txBody>
          <a:bodyPr>
            <a:normAutofit/>
          </a:bodyPr>
          <a:lstStyle/>
          <a:p>
            <a:r>
              <a:rPr lang="en-US" sz="2400" dirty="0"/>
              <a:t>How to translate the Excel version of our Toolkit</a:t>
            </a:r>
            <a:br>
              <a:rPr lang="en-US" sz="2400" dirty="0"/>
            </a:br>
            <a:r>
              <a:rPr lang="en-US" sz="2400" b="0" dirty="0"/>
              <a:t>Step 3</a:t>
            </a:r>
            <a:endParaRPr lang="en-US" sz="2400" dirty="0"/>
          </a:p>
        </p:txBody>
      </p:sp>
      <p:sp>
        <p:nvSpPr>
          <p:cNvPr id="6" name="Oval 5">
            <a:extLst>
              <a:ext uri="{FF2B5EF4-FFF2-40B4-BE49-F238E27FC236}">
                <a16:creationId xmlns:a16="http://schemas.microsoft.com/office/drawing/2014/main" id="{5FECC6B4-E969-4DB6-9711-7AA1E2330030}"/>
              </a:ext>
            </a:extLst>
          </p:cNvPr>
          <p:cNvSpPr/>
          <p:nvPr/>
        </p:nvSpPr>
        <p:spPr>
          <a:xfrm>
            <a:off x="615108" y="1909302"/>
            <a:ext cx="365760" cy="36576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3</a:t>
            </a:r>
          </a:p>
        </p:txBody>
      </p:sp>
      <p:pic>
        <p:nvPicPr>
          <p:cNvPr id="7" name="Picture 6">
            <a:extLst>
              <a:ext uri="{FF2B5EF4-FFF2-40B4-BE49-F238E27FC236}">
                <a16:creationId xmlns:a16="http://schemas.microsoft.com/office/drawing/2014/main" id="{B1B87818-4312-41EA-994B-5D137EA2B9A7}"/>
              </a:ext>
            </a:extLst>
          </p:cNvPr>
          <p:cNvPicPr>
            <a:picLocks noChangeAspect="1"/>
          </p:cNvPicPr>
          <p:nvPr/>
        </p:nvPicPr>
        <p:blipFill rotWithShape="1">
          <a:blip r:embed="rId2"/>
          <a:srcRect b="29498"/>
          <a:stretch/>
        </p:blipFill>
        <p:spPr>
          <a:xfrm>
            <a:off x="1420385" y="2727919"/>
            <a:ext cx="9351230" cy="3754757"/>
          </a:xfrm>
          <a:prstGeom prst="rect">
            <a:avLst/>
          </a:prstGeom>
          <a:ln>
            <a:noFill/>
          </a:ln>
          <a:effectLst>
            <a:outerShdw blurRad="292100" dist="139700" dir="2700000" algn="tl" rotWithShape="0">
              <a:srgbClr val="333333">
                <a:alpha val="65000"/>
              </a:srgbClr>
            </a:outerShdw>
          </a:effectLst>
        </p:spPr>
      </p:pic>
      <p:sp>
        <p:nvSpPr>
          <p:cNvPr id="23" name="Speech Bubble: Rectangle with Corners Rounded 22">
            <a:extLst>
              <a:ext uri="{FF2B5EF4-FFF2-40B4-BE49-F238E27FC236}">
                <a16:creationId xmlns:a16="http://schemas.microsoft.com/office/drawing/2014/main" id="{10EFE820-1529-41E9-881D-48B266EA4EAF}"/>
              </a:ext>
            </a:extLst>
          </p:cNvPr>
          <p:cNvSpPr/>
          <p:nvPr/>
        </p:nvSpPr>
        <p:spPr>
          <a:xfrm>
            <a:off x="1190065" y="1786261"/>
            <a:ext cx="8907477" cy="611841"/>
          </a:xfrm>
          <a:prstGeom prst="wedgeRoundRectCallout">
            <a:avLst>
              <a:gd name="adj1" fmla="val 17150"/>
              <a:gd name="adj2" fmla="val 460687"/>
              <a:gd name="adj3" fmla="val 16667"/>
            </a:avLst>
          </a:prstGeom>
          <a:solidFill>
            <a:schemeClr val="accent1">
              <a:lumMod val="10000"/>
              <a:lumOff val="90000"/>
              <a:alpha val="4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Click inside the translated box and then select CTRL+A to select the entire translation, and CTRL+C to copy it</a:t>
            </a:r>
          </a:p>
        </p:txBody>
      </p:sp>
    </p:spTree>
    <p:extLst>
      <p:ext uri="{BB962C8B-B14F-4D97-AF65-F5344CB8AC3E}">
        <p14:creationId xmlns:p14="http://schemas.microsoft.com/office/powerpoint/2010/main" val="3423054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EA912-5794-4374-ADB3-D69109D062BF}"/>
              </a:ext>
            </a:extLst>
          </p:cNvPr>
          <p:cNvSpPr>
            <a:spLocks noGrp="1"/>
          </p:cNvSpPr>
          <p:nvPr>
            <p:ph type="title"/>
          </p:nvPr>
        </p:nvSpPr>
        <p:spPr/>
        <p:txBody>
          <a:bodyPr>
            <a:normAutofit/>
          </a:bodyPr>
          <a:lstStyle/>
          <a:p>
            <a:r>
              <a:rPr lang="en-US" sz="2400" dirty="0"/>
              <a:t>How to translate the Excel version of our Toolkit</a:t>
            </a:r>
            <a:br>
              <a:rPr lang="en-US" sz="2400" dirty="0"/>
            </a:br>
            <a:r>
              <a:rPr lang="en-US" sz="2400" b="0" dirty="0"/>
              <a:t>Step 4</a:t>
            </a:r>
            <a:endParaRPr lang="en-US" sz="2400" dirty="0"/>
          </a:p>
        </p:txBody>
      </p:sp>
      <p:sp>
        <p:nvSpPr>
          <p:cNvPr id="6" name="Oval 5">
            <a:extLst>
              <a:ext uri="{FF2B5EF4-FFF2-40B4-BE49-F238E27FC236}">
                <a16:creationId xmlns:a16="http://schemas.microsoft.com/office/drawing/2014/main" id="{5FECC6B4-E969-4DB6-9711-7AA1E2330030}"/>
              </a:ext>
            </a:extLst>
          </p:cNvPr>
          <p:cNvSpPr/>
          <p:nvPr/>
        </p:nvSpPr>
        <p:spPr>
          <a:xfrm>
            <a:off x="615108" y="1909302"/>
            <a:ext cx="365760" cy="365760"/>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1"/>
                </a:solidFill>
              </a:rPr>
              <a:t>4</a:t>
            </a:r>
          </a:p>
        </p:txBody>
      </p:sp>
      <p:pic>
        <p:nvPicPr>
          <p:cNvPr id="3" name="Picture 2">
            <a:extLst>
              <a:ext uri="{FF2B5EF4-FFF2-40B4-BE49-F238E27FC236}">
                <a16:creationId xmlns:a16="http://schemas.microsoft.com/office/drawing/2014/main" id="{E2A8B63A-1E49-4E2F-B703-85801F416690}"/>
              </a:ext>
            </a:extLst>
          </p:cNvPr>
          <p:cNvPicPr>
            <a:picLocks noChangeAspect="1"/>
          </p:cNvPicPr>
          <p:nvPr/>
        </p:nvPicPr>
        <p:blipFill>
          <a:blip r:embed="rId2"/>
          <a:stretch>
            <a:fillRect/>
          </a:stretch>
        </p:blipFill>
        <p:spPr>
          <a:xfrm>
            <a:off x="980868" y="2727919"/>
            <a:ext cx="9675159" cy="3560764"/>
          </a:xfrm>
          <a:prstGeom prst="rect">
            <a:avLst/>
          </a:prstGeom>
          <a:ln>
            <a:noFill/>
          </a:ln>
          <a:effectLst>
            <a:outerShdw blurRad="292100" dist="139700" dir="2700000" algn="tl" rotWithShape="0">
              <a:srgbClr val="333333">
                <a:alpha val="65000"/>
              </a:srgbClr>
            </a:outerShdw>
          </a:effectLst>
        </p:spPr>
      </p:pic>
      <p:sp>
        <p:nvSpPr>
          <p:cNvPr id="23" name="Speech Bubble: Rectangle with Corners Rounded 22">
            <a:extLst>
              <a:ext uri="{FF2B5EF4-FFF2-40B4-BE49-F238E27FC236}">
                <a16:creationId xmlns:a16="http://schemas.microsoft.com/office/drawing/2014/main" id="{10EFE820-1529-41E9-881D-48B266EA4EAF}"/>
              </a:ext>
            </a:extLst>
          </p:cNvPr>
          <p:cNvSpPr/>
          <p:nvPr/>
        </p:nvSpPr>
        <p:spPr>
          <a:xfrm>
            <a:off x="1190065" y="1786261"/>
            <a:ext cx="10455088" cy="611841"/>
          </a:xfrm>
          <a:prstGeom prst="wedgeRoundRectCallout">
            <a:avLst>
              <a:gd name="adj1" fmla="val -24855"/>
              <a:gd name="adj2" fmla="val 258489"/>
              <a:gd name="adj3" fmla="val 16667"/>
            </a:avLst>
          </a:prstGeom>
          <a:solidFill>
            <a:schemeClr val="accent1">
              <a:lumMod val="10000"/>
              <a:lumOff val="90000"/>
              <a:alpha val="44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Select where you want to paste your translation (in the example below, we decided to paste it exactly where the initial English text was). Then click on “Paste”, “Paste special” and “Text”. The 1 cell or multiple cells from the same column will be pasted using the same initial formatting</a:t>
            </a:r>
          </a:p>
        </p:txBody>
      </p:sp>
    </p:spTree>
    <p:extLst>
      <p:ext uri="{BB962C8B-B14F-4D97-AF65-F5344CB8AC3E}">
        <p14:creationId xmlns:p14="http://schemas.microsoft.com/office/powerpoint/2010/main" val="3314435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832FE54-3FF5-4B4C-8DBC-DAAD65190EA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6" name="Object 5" hidden="1">
                        <a:extLst>
                          <a:ext uri="{FF2B5EF4-FFF2-40B4-BE49-F238E27FC236}">
                            <a16:creationId xmlns:a16="http://schemas.microsoft.com/office/drawing/2014/main" id="{A832FE54-3FF5-4B4C-8DBC-DAAD65190EA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D9313AF4-C8B1-42E4-ACB5-22D9C13E3709}"/>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4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406113FD-AA7D-4249-90D7-70AF85BE48E1}"/>
              </a:ext>
            </a:extLst>
          </p:cNvPr>
          <p:cNvSpPr>
            <a:spLocks noGrp="1"/>
          </p:cNvSpPr>
          <p:nvPr>
            <p:ph type="title"/>
          </p:nvPr>
        </p:nvSpPr>
        <p:spPr>
          <a:xfrm>
            <a:off x="514115" y="365126"/>
            <a:ext cx="11080008" cy="1091318"/>
          </a:xfrm>
        </p:spPr>
        <p:txBody>
          <a:bodyPr>
            <a:normAutofit/>
          </a:bodyPr>
          <a:lstStyle/>
          <a:p>
            <a:r>
              <a:rPr lang="en-GB" sz="3600" dirty="0">
                <a:latin typeface="+mn-lt"/>
              </a:rPr>
              <a:t>Thank you for your attention.</a:t>
            </a:r>
            <a:endParaRPr lang="en-US" sz="3600" dirty="0">
              <a:latin typeface="+mn-lt"/>
            </a:endParaRPr>
          </a:p>
        </p:txBody>
      </p:sp>
      <p:sp>
        <p:nvSpPr>
          <p:cNvPr id="8" name="Slide Number Placeholder 7">
            <a:extLst>
              <a:ext uri="{FF2B5EF4-FFF2-40B4-BE49-F238E27FC236}">
                <a16:creationId xmlns:a16="http://schemas.microsoft.com/office/drawing/2014/main" id="{3D029769-9B2F-4A51-8446-2206A9A2EF30}"/>
              </a:ext>
            </a:extLst>
          </p:cNvPr>
          <p:cNvSpPr>
            <a:spLocks noGrp="1"/>
          </p:cNvSpPr>
          <p:nvPr>
            <p:ph type="sldNum" sz="quarter" idx="4"/>
          </p:nvPr>
        </p:nvSpPr>
        <p:spPr/>
        <p:txBody>
          <a:bodyPr/>
          <a:lstStyle/>
          <a:p>
            <a:fld id="{37F5C94B-8C55-478B-B509-BAE6A06B2E2A}" type="slidenum">
              <a:rPr lang="en-US" sz="1000" smtClean="0">
                <a:solidFill>
                  <a:srgbClr val="ADAFBB"/>
                </a:solidFill>
              </a:rPr>
              <a:pPr/>
              <a:t>29</a:t>
            </a:fld>
            <a:endParaRPr lang="en-US" sz="1000" dirty="0">
              <a:solidFill>
                <a:srgbClr val="ADAFBB"/>
              </a:solidFill>
            </a:endParaRPr>
          </a:p>
        </p:txBody>
      </p:sp>
      <p:sp>
        <p:nvSpPr>
          <p:cNvPr id="21" name="Rectangle 20">
            <a:extLst>
              <a:ext uri="{FF2B5EF4-FFF2-40B4-BE49-F238E27FC236}">
                <a16:creationId xmlns:a16="http://schemas.microsoft.com/office/drawing/2014/main" id="{E8DAB30E-4A95-4189-A17B-D6BED1B10135}"/>
              </a:ext>
            </a:extLst>
          </p:cNvPr>
          <p:cNvSpPr/>
          <p:nvPr/>
        </p:nvSpPr>
        <p:spPr>
          <a:xfrm>
            <a:off x="4993256" y="1754442"/>
            <a:ext cx="123868" cy="420088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2719C9D-04F3-4DAC-9FB5-A9FED928C93B}"/>
              </a:ext>
            </a:extLst>
          </p:cNvPr>
          <p:cNvSpPr/>
          <p:nvPr/>
        </p:nvSpPr>
        <p:spPr>
          <a:xfrm>
            <a:off x="7599492" y="1754442"/>
            <a:ext cx="123868" cy="420088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hlinkClick r:id="rId7"/>
            <a:extLst>
              <a:ext uri="{FF2B5EF4-FFF2-40B4-BE49-F238E27FC236}">
                <a16:creationId xmlns:a16="http://schemas.microsoft.com/office/drawing/2014/main" id="{76D80435-6127-8B5A-A042-7E4F9ED8123A}"/>
              </a:ext>
            </a:extLst>
          </p:cNvPr>
          <p:cNvPicPr>
            <a:picLocks noChangeAspect="1"/>
          </p:cNvPicPr>
          <p:nvPr/>
        </p:nvPicPr>
        <p:blipFill>
          <a:blip r:embed="rId8"/>
          <a:stretch>
            <a:fillRect/>
          </a:stretch>
        </p:blipFill>
        <p:spPr>
          <a:xfrm>
            <a:off x="3394834" y="3004556"/>
            <a:ext cx="5038200" cy="1184972"/>
          </a:xfrm>
          <a:prstGeom prst="rect">
            <a:avLst/>
          </a:prstGeom>
        </p:spPr>
      </p:pic>
      <p:sp>
        <p:nvSpPr>
          <p:cNvPr id="11" name="TextBox 10">
            <a:extLst>
              <a:ext uri="{FF2B5EF4-FFF2-40B4-BE49-F238E27FC236}">
                <a16:creationId xmlns:a16="http://schemas.microsoft.com/office/drawing/2014/main" id="{6F4EE5F8-9590-D51A-8C97-146730CFCC30}"/>
              </a:ext>
            </a:extLst>
          </p:cNvPr>
          <p:cNvSpPr txBox="1"/>
          <p:nvPr/>
        </p:nvSpPr>
        <p:spPr>
          <a:xfrm>
            <a:off x="4077852" y="4302860"/>
            <a:ext cx="3672164" cy="369332"/>
          </a:xfrm>
          <a:prstGeom prst="rect">
            <a:avLst/>
          </a:prstGeom>
          <a:noFill/>
        </p:spPr>
        <p:txBody>
          <a:bodyPr wrap="square" rtlCol="0">
            <a:spAutoFit/>
          </a:bodyPr>
          <a:lstStyle/>
          <a:p>
            <a:pPr algn="ctr"/>
            <a:r>
              <a:rPr lang="en-US" dirty="0">
                <a:solidFill>
                  <a:srgbClr val="00B0F0"/>
                </a:solidFill>
                <a:hlinkClick r:id="rId9"/>
              </a:rPr>
              <a:t>www.domontconsulting.com</a:t>
            </a:r>
            <a:r>
              <a:rPr lang="en-US" dirty="0">
                <a:solidFill>
                  <a:srgbClr val="00B0F0"/>
                </a:solidFill>
              </a:rPr>
              <a:t> </a:t>
            </a:r>
          </a:p>
        </p:txBody>
      </p:sp>
    </p:spTree>
    <p:extLst>
      <p:ext uri="{BB962C8B-B14F-4D97-AF65-F5344CB8AC3E}">
        <p14:creationId xmlns:p14="http://schemas.microsoft.com/office/powerpoint/2010/main" val="285380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F394E08-585B-4505-9747-167D67881D8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4" name="Object 3" hidden="1">
                        <a:extLst>
                          <a:ext uri="{FF2B5EF4-FFF2-40B4-BE49-F238E27FC236}">
                            <a16:creationId xmlns:a16="http://schemas.microsoft.com/office/drawing/2014/main" id="{1F394E08-585B-4505-9747-167D67881D8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751010D-829D-4277-97AB-08D381FF1AB3}"/>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4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9" name="Slide Number Placeholder 8">
            <a:extLst>
              <a:ext uri="{FF2B5EF4-FFF2-40B4-BE49-F238E27FC236}">
                <a16:creationId xmlns:a16="http://schemas.microsoft.com/office/drawing/2014/main" id="{A4C0187A-3E85-4C87-AB6B-7D4F4276FE07}"/>
              </a:ext>
            </a:extLst>
          </p:cNvPr>
          <p:cNvSpPr>
            <a:spLocks noGrp="1"/>
          </p:cNvSpPr>
          <p:nvPr>
            <p:ph type="sldNum" sz="quarter" idx="4"/>
          </p:nvPr>
        </p:nvSpPr>
        <p:spPr/>
        <p:txBody>
          <a:bodyPr/>
          <a:lstStyle/>
          <a:p>
            <a:fld id="{37F5C94B-8C55-478B-B509-BAE6A06B2E2A}" type="slidenum">
              <a:rPr lang="en-US" sz="1000" smtClean="0">
                <a:solidFill>
                  <a:srgbClr val="ADAFBB"/>
                </a:solidFill>
              </a:rPr>
              <a:pPr/>
              <a:t>3</a:t>
            </a:fld>
            <a:endParaRPr lang="en-US" sz="1000" dirty="0">
              <a:solidFill>
                <a:srgbClr val="ADAFBB"/>
              </a:solidFill>
            </a:endParaRPr>
          </a:p>
        </p:txBody>
      </p:sp>
      <p:sp>
        <p:nvSpPr>
          <p:cNvPr id="67" name="Rectangle 66">
            <a:extLst>
              <a:ext uri="{FF2B5EF4-FFF2-40B4-BE49-F238E27FC236}">
                <a16:creationId xmlns:a16="http://schemas.microsoft.com/office/drawing/2014/main" id="{6E38DF4B-D4AC-4F34-BF30-D63750E49344}"/>
              </a:ext>
            </a:extLst>
          </p:cNvPr>
          <p:cNvSpPr/>
          <p:nvPr/>
        </p:nvSpPr>
        <p:spPr>
          <a:xfrm>
            <a:off x="509155" y="1381991"/>
            <a:ext cx="11222181" cy="18756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4" name="TextBox 63">
            <a:extLst>
              <a:ext uri="{FF2B5EF4-FFF2-40B4-BE49-F238E27FC236}">
                <a16:creationId xmlns:a16="http://schemas.microsoft.com/office/drawing/2014/main" id="{88765AA1-B1B3-4C44-A48A-142FEA113606}"/>
              </a:ext>
            </a:extLst>
          </p:cNvPr>
          <p:cNvSpPr txBox="1"/>
          <p:nvPr/>
        </p:nvSpPr>
        <p:spPr>
          <a:xfrm>
            <a:off x="445000" y="1811315"/>
            <a:ext cx="11302000" cy="4411464"/>
          </a:xfrm>
          <a:prstGeom prst="rect">
            <a:avLst/>
          </a:prstGeom>
          <a:noFill/>
        </p:spPr>
        <p:txBody>
          <a:bodyPr wrap="square" anchor="ctr">
            <a:spAutoFit/>
          </a:bodyPr>
          <a:lstStyle/>
          <a:p>
            <a:pPr algn="l">
              <a:spcBef>
                <a:spcPts val="400"/>
              </a:spcBef>
              <a:spcAft>
                <a:spcPts val="400"/>
              </a:spcAft>
            </a:pPr>
            <a:r>
              <a:rPr lang="en-GB" sz="1300" b="1" i="0" dirty="0">
                <a:effectLst/>
              </a:rPr>
              <a:t>Improve the growth and efficiency of your organization by leveraging the know-how of ex-McKinsey, Deloitte &amp; BCG Management Consultants without </a:t>
            </a:r>
            <a:r>
              <a:rPr lang="en-GB" sz="1300" b="1" dirty="0"/>
              <a:t>breaking </a:t>
            </a:r>
            <a:r>
              <a:rPr lang="en-GB" sz="1300" b="1" i="0" dirty="0">
                <a:effectLst/>
              </a:rPr>
              <a:t>your budget.</a:t>
            </a:r>
          </a:p>
          <a:p>
            <a:pPr algn="l">
              <a:spcBef>
                <a:spcPts val="400"/>
              </a:spcBef>
              <a:spcAft>
                <a:spcPts val="400"/>
              </a:spcAft>
            </a:pPr>
            <a:r>
              <a:rPr lang="en-GB" sz="1300" i="0" dirty="0">
                <a:effectLst/>
              </a:rPr>
              <a:t>Imagine having a team of ex-McKinsey, Deloitte and BCG Management Consultants at your disposal at any time of </a:t>
            </a:r>
            <a:r>
              <a:rPr lang="en-GB" sz="1300" dirty="0"/>
              <a:t>the </a:t>
            </a:r>
            <a:r>
              <a:rPr lang="en-GB" sz="1300" i="0" dirty="0">
                <a:effectLst/>
              </a:rPr>
              <a:t>day to help you solve your business problems and improve the growth and efficiency of your organization. How much more confident would you be about the future performance of your organization and </a:t>
            </a:r>
            <a:r>
              <a:rPr lang="en-GB" sz="1300" dirty="0"/>
              <a:t>your own career? </a:t>
            </a:r>
            <a:r>
              <a:rPr lang="en-GB" sz="1300" i="0" dirty="0">
                <a:effectLst/>
              </a:rPr>
              <a:t>How much more time could you save? </a:t>
            </a:r>
          </a:p>
          <a:p>
            <a:pPr algn="l">
              <a:spcBef>
                <a:spcPts val="400"/>
              </a:spcBef>
              <a:spcAft>
                <a:spcPts val="400"/>
              </a:spcAft>
            </a:pPr>
            <a:r>
              <a:rPr lang="en-GB" sz="1300" i="0" dirty="0">
                <a:effectLst/>
              </a:rPr>
              <a:t>If </a:t>
            </a:r>
            <a:r>
              <a:rPr lang="en-GB" sz="1300" dirty="0"/>
              <a:t>you’ve </a:t>
            </a:r>
            <a:r>
              <a:rPr lang="en-GB" sz="1300" i="0" dirty="0">
                <a:effectLst/>
              </a:rPr>
              <a:t>ever tried solving business problems that you haven’t encountered before, </a:t>
            </a:r>
            <a:r>
              <a:rPr lang="en-GB" sz="1300" dirty="0"/>
              <a:t>you </a:t>
            </a:r>
            <a:r>
              <a:rPr lang="en-GB" sz="1300" i="0" dirty="0">
                <a:effectLst/>
              </a:rPr>
              <a:t>know how frustrating it can be to start from scratch. And even then, you still </a:t>
            </a:r>
            <a:r>
              <a:rPr lang="en-GB" sz="1300" dirty="0"/>
              <a:t>aren’t </a:t>
            </a:r>
            <a:r>
              <a:rPr lang="en-GB" sz="1300" i="0" dirty="0">
                <a:effectLst/>
              </a:rPr>
              <a:t>sure if what you’re doing is going to end up wasting your time and money. Having someone by your side who has already solved these business problems would be a huge help. That’s why businesses hire management consultants for support in the first place.</a:t>
            </a:r>
          </a:p>
          <a:p>
            <a:pPr algn="l">
              <a:spcBef>
                <a:spcPts val="400"/>
              </a:spcBef>
              <a:spcAft>
                <a:spcPts val="400"/>
              </a:spcAft>
            </a:pPr>
            <a:r>
              <a:rPr lang="en-GB" sz="1300" i="0" dirty="0">
                <a:effectLst/>
              </a:rPr>
              <a:t>The only problem is that hiring a couple of </a:t>
            </a:r>
            <a:r>
              <a:rPr lang="en-GB" sz="1300" dirty="0"/>
              <a:t>tier-1 Consultants </a:t>
            </a:r>
            <a:r>
              <a:rPr lang="en-GB" sz="1300" i="0" dirty="0">
                <a:effectLst/>
              </a:rPr>
              <a:t>for a management consulting project would cost you at least $300,000! Not every business or team can afford this.</a:t>
            </a:r>
          </a:p>
          <a:p>
            <a:pPr algn="l">
              <a:spcBef>
                <a:spcPts val="400"/>
              </a:spcBef>
              <a:spcAft>
                <a:spcPts val="400"/>
              </a:spcAft>
            </a:pPr>
            <a:r>
              <a:rPr lang="en-GB" sz="1300" i="0" dirty="0">
                <a:effectLst/>
              </a:rPr>
              <a:t>I wanted to do something about this because I believe everyone deserves to receive </a:t>
            </a:r>
            <a:r>
              <a:rPr lang="en-GB" sz="1300" dirty="0"/>
              <a:t>high-value </a:t>
            </a:r>
            <a:r>
              <a:rPr lang="en-GB" sz="1300" i="0" dirty="0">
                <a:effectLst/>
              </a:rPr>
              <a:t>business guidance, regardless of their budget!</a:t>
            </a:r>
          </a:p>
          <a:p>
            <a:pPr algn="l">
              <a:spcBef>
                <a:spcPts val="400"/>
              </a:spcBef>
              <a:spcAft>
                <a:spcPts val="400"/>
              </a:spcAft>
            </a:pPr>
            <a:r>
              <a:rPr lang="en-GB" sz="1300" i="0" dirty="0">
                <a:effectLst/>
              </a:rPr>
              <a:t>That’s why I’ve teamed up with other ex-McKinsey, Deloitte and BCG Consultants to create all the Business &amp; Consulting Toolkits required to solve your business problems and improve the growth and efficiency of your organization! And it's all </a:t>
            </a:r>
            <a:r>
              <a:rPr lang="en-GB" sz="1300" dirty="0"/>
              <a:t>on </a:t>
            </a:r>
            <a:r>
              <a:rPr lang="en-GB" sz="1300" i="0" dirty="0">
                <a:effectLst/>
              </a:rPr>
              <a:t>our website </a:t>
            </a:r>
            <a:r>
              <a:rPr lang="en-GB" sz="1300" i="0" dirty="0">
                <a:effectLst/>
                <a:hlinkClick r:id="rId7"/>
              </a:rPr>
              <a:t>www.domontconsulting.com </a:t>
            </a:r>
            <a:r>
              <a:rPr lang="en-GB" sz="1300" i="0" dirty="0">
                <a:effectLst/>
              </a:rPr>
              <a:t>and </a:t>
            </a:r>
            <a:r>
              <a:rPr lang="en-GB" sz="1300" dirty="0"/>
              <a:t>in </a:t>
            </a:r>
            <a:r>
              <a:rPr lang="en-GB" sz="1300" i="0" dirty="0">
                <a:effectLst/>
              </a:rPr>
              <a:t>the </a:t>
            </a:r>
            <a:r>
              <a:rPr lang="en-GB" sz="1300" i="0" dirty="0">
                <a:effectLst/>
                <a:hlinkClick r:id="rId8"/>
              </a:rPr>
              <a:t>Gold Access</a:t>
            </a:r>
            <a:r>
              <a:rPr lang="en-GB" sz="1300" i="0" dirty="0">
                <a:effectLst/>
              </a:rPr>
              <a:t>.</a:t>
            </a:r>
          </a:p>
          <a:p>
            <a:pPr algn="l">
              <a:spcBef>
                <a:spcPts val="400"/>
              </a:spcBef>
              <a:spcAft>
                <a:spcPts val="400"/>
              </a:spcAft>
            </a:pPr>
            <a:r>
              <a:rPr lang="en-GB" sz="1300" dirty="0"/>
              <a:t>Whether </a:t>
            </a:r>
            <a:r>
              <a:rPr lang="en-GB" sz="1300" i="0" dirty="0">
                <a:effectLst/>
              </a:rPr>
              <a:t>you're an executive, entrepreneur or consultant from a small or large organization, you can now leverage the know-how and best practices of our ex-McKinsey, Deloitte &amp; BCG Management Consultants without </a:t>
            </a:r>
            <a:r>
              <a:rPr lang="en-GB" sz="1300" dirty="0"/>
              <a:t>breaking </a:t>
            </a:r>
            <a:r>
              <a:rPr lang="en-GB" sz="1300" i="0" dirty="0">
                <a:effectLst/>
              </a:rPr>
              <a:t>your budget.</a:t>
            </a:r>
          </a:p>
          <a:p>
            <a:pPr algn="l">
              <a:spcBef>
                <a:spcPts val="400"/>
              </a:spcBef>
              <a:spcAft>
                <a:spcPts val="400"/>
              </a:spcAft>
            </a:pPr>
            <a:r>
              <a:rPr lang="en-GB" sz="1300" b="1" i="0" dirty="0">
                <a:effectLst/>
              </a:rPr>
              <a:t>Join the 200,000+ Executives, Consultants &amp; Entrepreneurs </a:t>
            </a:r>
            <a:r>
              <a:rPr lang="en-GB" sz="1300" b="1" dirty="0"/>
              <a:t>already </a:t>
            </a:r>
            <a:r>
              <a:rPr lang="en-GB" sz="1300" b="1" i="0" dirty="0">
                <a:effectLst/>
              </a:rPr>
              <a:t>leveraging our Management Consulting Toolkits to improve the performance of their organization and boost their own career.</a:t>
            </a:r>
            <a:endParaRPr lang="en-US" sz="1300" b="0" i="0" dirty="0">
              <a:effectLst/>
            </a:endParaRPr>
          </a:p>
        </p:txBody>
      </p:sp>
      <p:pic>
        <p:nvPicPr>
          <p:cNvPr id="5" name="Picture 4">
            <a:extLst>
              <a:ext uri="{FF2B5EF4-FFF2-40B4-BE49-F238E27FC236}">
                <a16:creationId xmlns:a16="http://schemas.microsoft.com/office/drawing/2014/main" id="{2CAF8B53-0C9C-43F6-9FD0-EFBA71B25A55}"/>
              </a:ext>
            </a:extLst>
          </p:cNvPr>
          <p:cNvPicPr preferRelativeResize="0">
            <a:picLocks/>
          </p:cNvPicPr>
          <p:nvPr/>
        </p:nvPicPr>
        <p:blipFill rotWithShape="1">
          <a:blip r:embed="rId9"/>
          <a:srcRect t="2044" b="2044"/>
          <a:stretch/>
        </p:blipFill>
        <p:spPr>
          <a:xfrm>
            <a:off x="445000" y="387989"/>
            <a:ext cx="1089890" cy="1089890"/>
          </a:xfrm>
          <a:prstGeom prst="ellipse">
            <a:avLst/>
          </a:prstGeom>
        </p:spPr>
      </p:pic>
      <p:sp>
        <p:nvSpPr>
          <p:cNvPr id="12" name="TextBox 11">
            <a:extLst>
              <a:ext uri="{FF2B5EF4-FFF2-40B4-BE49-F238E27FC236}">
                <a16:creationId xmlns:a16="http://schemas.microsoft.com/office/drawing/2014/main" id="{F93E8EB1-B9BE-4407-A3E4-8149F9C9F1FF}"/>
              </a:ext>
            </a:extLst>
          </p:cNvPr>
          <p:cNvSpPr txBox="1"/>
          <p:nvPr/>
        </p:nvSpPr>
        <p:spPr>
          <a:xfrm>
            <a:off x="1680948" y="535390"/>
            <a:ext cx="3383422" cy="795089"/>
          </a:xfrm>
          <a:prstGeom prst="rect">
            <a:avLst/>
          </a:prstGeom>
          <a:noFill/>
        </p:spPr>
        <p:txBody>
          <a:bodyPr wrap="square" anchor="ctr">
            <a:spAutoFit/>
          </a:bodyPr>
          <a:lstStyle/>
          <a:p>
            <a:pPr algn="l">
              <a:spcBef>
                <a:spcPts val="200"/>
              </a:spcBef>
              <a:spcAft>
                <a:spcPts val="200"/>
              </a:spcAft>
            </a:pPr>
            <a:r>
              <a:rPr lang="en-US" sz="1300" b="1" i="0" dirty="0">
                <a:solidFill>
                  <a:srgbClr val="2869B6"/>
                </a:solidFill>
                <a:effectLst/>
              </a:rPr>
              <a:t>Aurelien Domont</a:t>
            </a:r>
          </a:p>
          <a:p>
            <a:pPr algn="l">
              <a:spcBef>
                <a:spcPts val="200"/>
              </a:spcBef>
              <a:spcAft>
                <a:spcPts val="200"/>
              </a:spcAft>
            </a:pPr>
            <a:r>
              <a:rPr lang="en-US" sz="1300" b="1" dirty="0">
                <a:solidFill>
                  <a:srgbClr val="2869B6"/>
                </a:solidFill>
              </a:rPr>
              <a:t>Domont Consulting CEO</a:t>
            </a:r>
          </a:p>
          <a:p>
            <a:pPr algn="l">
              <a:spcBef>
                <a:spcPts val="200"/>
              </a:spcBef>
              <a:spcAft>
                <a:spcPts val="200"/>
              </a:spcAft>
            </a:pPr>
            <a:r>
              <a:rPr lang="en-US" sz="1300" b="1" i="0" dirty="0">
                <a:solidFill>
                  <a:srgbClr val="2869B6"/>
                </a:solidFill>
                <a:effectLst/>
              </a:rPr>
              <a:t>Ex-Deloitte Management Consultant</a:t>
            </a:r>
            <a:endParaRPr lang="en-US" sz="1300" i="0" dirty="0">
              <a:solidFill>
                <a:srgbClr val="2869B6"/>
              </a:solidFill>
              <a:effectLst/>
            </a:endParaRPr>
          </a:p>
        </p:txBody>
      </p:sp>
      <p:pic>
        <p:nvPicPr>
          <p:cNvPr id="6148" name="Picture 4" descr="How to Use LinkedIn for Business: A Step-by-Step Guide for Marketers">
            <a:hlinkClick r:id="rId10"/>
            <a:extLst>
              <a:ext uri="{FF2B5EF4-FFF2-40B4-BE49-F238E27FC236}">
                <a16:creationId xmlns:a16="http://schemas.microsoft.com/office/drawing/2014/main" id="{E5A569A1-FABD-4C11-A07E-27FD8DF3C3F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5036"/>
          <a:stretch/>
        </p:blipFill>
        <p:spPr bwMode="auto">
          <a:xfrm>
            <a:off x="3205317" y="539803"/>
            <a:ext cx="232902" cy="233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07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AC99EFF-354A-44CF-90A6-A74D5DB7C34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25" imgH="426" progId="TCLayout.ActiveDocument.1">
                  <p:embed/>
                </p:oleObj>
              </mc:Choice>
              <mc:Fallback>
                <p:oleObj name="think-cell Slide" r:id="rId6" imgW="425" imgH="426" progId="TCLayout.ActiveDocument.1">
                  <p:embed/>
                  <p:pic>
                    <p:nvPicPr>
                      <p:cNvPr id="5" name="Object 4" hidden="1">
                        <a:extLst>
                          <a:ext uri="{FF2B5EF4-FFF2-40B4-BE49-F238E27FC236}">
                            <a16:creationId xmlns:a16="http://schemas.microsoft.com/office/drawing/2014/main" id="{AAC99EFF-354A-44CF-90A6-A74D5DB7C34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884ADBF-C6BF-47E5-A610-498F4D8C2A16}"/>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4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406113FD-AA7D-4249-90D7-70AF85BE48E1}"/>
              </a:ext>
            </a:extLst>
          </p:cNvPr>
          <p:cNvSpPr>
            <a:spLocks noGrp="1"/>
          </p:cNvSpPr>
          <p:nvPr>
            <p:ph type="title"/>
          </p:nvPr>
        </p:nvSpPr>
        <p:spPr>
          <a:xfrm>
            <a:off x="514115" y="365126"/>
            <a:ext cx="11080008" cy="1091318"/>
          </a:xfrm>
        </p:spPr>
        <p:txBody>
          <a:bodyPr>
            <a:normAutofit/>
          </a:bodyPr>
          <a:lstStyle/>
          <a:p>
            <a:r>
              <a:rPr lang="en-GB" sz="2400" kern="0" dirty="0"/>
              <a:t>Our ex-McKinsey, Deloitte &amp; BCG Consultants </a:t>
            </a:r>
            <a:r>
              <a:rPr lang="en-GB" kern="0" dirty="0"/>
              <a:t>have </a:t>
            </a:r>
            <a:r>
              <a:rPr lang="en-GB" sz="2400" kern="0"/>
              <a:t>created 19 </a:t>
            </a:r>
            <a:r>
              <a:rPr lang="en-GB" sz="2400" kern="0" dirty="0"/>
              <a:t>Management Consulting Toolkits</a:t>
            </a:r>
            <a:endParaRPr lang="en-US" sz="2400" b="0" kern="0" dirty="0"/>
          </a:p>
        </p:txBody>
      </p:sp>
      <p:sp>
        <p:nvSpPr>
          <p:cNvPr id="47" name="Slide Number Placeholder 3">
            <a:extLst>
              <a:ext uri="{FF2B5EF4-FFF2-40B4-BE49-F238E27FC236}">
                <a16:creationId xmlns:a16="http://schemas.microsoft.com/office/drawing/2014/main" id="{D47DA033-2956-40C4-8B88-587134132EC2}"/>
              </a:ext>
            </a:extLst>
          </p:cNvPr>
          <p:cNvSpPr>
            <a:spLocks noGrp="1"/>
          </p:cNvSpPr>
          <p:nvPr>
            <p:ph type="sldNum" sz="quarter" idx="4"/>
          </p:nvPr>
        </p:nvSpPr>
        <p:spPr>
          <a:xfrm>
            <a:off x="9181195" y="6632714"/>
            <a:ext cx="2743200" cy="187565"/>
          </a:xfrm>
        </p:spPr>
        <p:txBody>
          <a:bodyPr/>
          <a:lstStyle/>
          <a:p>
            <a:fld id="{37F5C94B-8C55-478B-B509-BAE6A06B2E2A}" type="slidenum">
              <a:rPr lang="en-US" sz="1000" smtClean="0">
                <a:solidFill>
                  <a:srgbClr val="ADAFBB"/>
                </a:solidFill>
              </a:rPr>
              <a:pPr/>
              <a:t>4</a:t>
            </a:fld>
            <a:endParaRPr lang="en-US" sz="1000" dirty="0">
              <a:solidFill>
                <a:srgbClr val="ADAFBB"/>
              </a:solidFill>
            </a:endParaRPr>
          </a:p>
        </p:txBody>
      </p:sp>
      <p:sp>
        <p:nvSpPr>
          <p:cNvPr id="7" name="Rectangle 6">
            <a:extLst>
              <a:ext uri="{FF2B5EF4-FFF2-40B4-BE49-F238E27FC236}">
                <a16:creationId xmlns:a16="http://schemas.microsoft.com/office/drawing/2014/main" id="{558C421E-7E39-A570-32F6-06E68C1EEE4C}"/>
              </a:ext>
            </a:extLst>
          </p:cNvPr>
          <p:cNvSpPr>
            <a:spLocks noChangeArrowheads="1"/>
          </p:cNvSpPr>
          <p:nvPr/>
        </p:nvSpPr>
        <p:spPr bwMode="auto">
          <a:xfrm>
            <a:off x="620478" y="1541339"/>
            <a:ext cx="2160000" cy="1224000"/>
          </a:xfrm>
          <a:prstGeom prst="rect">
            <a:avLst/>
          </a:prstGeom>
          <a:solidFill>
            <a:schemeClr val="bg1"/>
          </a:solidFill>
          <a:ln w="19050" algn="ctr">
            <a:noFill/>
            <a:miter lim="800000"/>
            <a:headEnd/>
            <a:tailEnd/>
          </a:ln>
          <a:effectLst>
            <a:outerShdw blurRad="50800" dist="25400" dir="2700000" algn="tl" rotWithShape="0">
              <a:srgbClr val="002060">
                <a:alpha val="40000"/>
              </a:srgbClr>
            </a:outerShdw>
          </a:effectLst>
        </p:spPr>
        <p:txBody>
          <a:bodyPr wrap="square" tIns="91440" bIns="91440" anchor="t">
            <a:normAutofit/>
          </a:bodyPr>
          <a:lstStyle/>
          <a:p>
            <a:pPr algn="ctr"/>
            <a:r>
              <a:rPr lang="en-US" sz="1050" b="1" dirty="0">
                <a:solidFill>
                  <a:schemeClr val="tx2"/>
                </a:solidFill>
              </a:rPr>
              <a:t>1. Corporate &amp; Business Strategy Toolkit</a:t>
            </a:r>
          </a:p>
        </p:txBody>
      </p:sp>
      <p:pic>
        <p:nvPicPr>
          <p:cNvPr id="19" name="Graphic 18" descr="Lightbulb and gear">
            <a:extLst>
              <a:ext uri="{FF2B5EF4-FFF2-40B4-BE49-F238E27FC236}">
                <a16:creationId xmlns:a16="http://schemas.microsoft.com/office/drawing/2014/main" id="{E0ED72F6-3654-63CA-213F-0B584F3428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32874" y="2015649"/>
            <a:ext cx="640779" cy="640778"/>
          </a:xfrm>
          <a:prstGeom prst="rect">
            <a:avLst/>
          </a:prstGeom>
        </p:spPr>
      </p:pic>
      <p:sp>
        <p:nvSpPr>
          <p:cNvPr id="13" name="Rectangle 12">
            <a:extLst>
              <a:ext uri="{FF2B5EF4-FFF2-40B4-BE49-F238E27FC236}">
                <a16:creationId xmlns:a16="http://schemas.microsoft.com/office/drawing/2014/main" id="{0E23EC02-6B77-6CEF-E611-0B3B5F316F80}"/>
              </a:ext>
            </a:extLst>
          </p:cNvPr>
          <p:cNvSpPr>
            <a:spLocks noChangeArrowheads="1"/>
          </p:cNvSpPr>
          <p:nvPr/>
        </p:nvSpPr>
        <p:spPr bwMode="auto">
          <a:xfrm>
            <a:off x="620478" y="2807281"/>
            <a:ext cx="2160000" cy="1224000"/>
          </a:xfrm>
          <a:prstGeom prst="rect">
            <a:avLst/>
          </a:prstGeom>
          <a:solidFill>
            <a:schemeClr val="bg1"/>
          </a:solidFill>
          <a:ln w="19050" algn="ctr">
            <a:noFill/>
            <a:miter lim="800000"/>
            <a:headEnd/>
            <a:tailEnd/>
          </a:ln>
          <a:effectLst>
            <a:outerShdw blurRad="50800" dist="25400" dir="2700000" algn="tl" rotWithShape="0">
              <a:srgbClr val="002060">
                <a:alpha val="40000"/>
              </a:srgbClr>
            </a:outerShdw>
          </a:effectLst>
        </p:spPr>
        <p:txBody>
          <a:bodyPr wrap="square" tIns="91440" bIns="91440" anchor="t">
            <a:normAutofit/>
          </a:bodyPr>
          <a:lstStyle/>
          <a:p>
            <a:pPr algn="ctr"/>
            <a:r>
              <a:rPr lang="en-US" sz="1050" b="1" dirty="0">
                <a:solidFill>
                  <a:schemeClr val="tx2"/>
                </a:solidFill>
              </a:rPr>
              <a:t>6. Strategic Planning Toolkit</a:t>
            </a:r>
          </a:p>
        </p:txBody>
      </p:sp>
      <p:sp>
        <p:nvSpPr>
          <p:cNvPr id="14" name="Rectangle 13">
            <a:extLst>
              <a:ext uri="{FF2B5EF4-FFF2-40B4-BE49-F238E27FC236}">
                <a16:creationId xmlns:a16="http://schemas.microsoft.com/office/drawing/2014/main" id="{226D134D-00A2-6215-0DE7-20ED9C1FAE02}"/>
              </a:ext>
            </a:extLst>
          </p:cNvPr>
          <p:cNvSpPr>
            <a:spLocks noChangeArrowheads="1"/>
          </p:cNvSpPr>
          <p:nvPr/>
        </p:nvSpPr>
        <p:spPr bwMode="auto">
          <a:xfrm>
            <a:off x="620478" y="4073223"/>
            <a:ext cx="2160000" cy="1224000"/>
          </a:xfrm>
          <a:prstGeom prst="rect">
            <a:avLst/>
          </a:prstGeom>
          <a:solidFill>
            <a:schemeClr val="bg1"/>
          </a:solidFill>
          <a:ln w="19050" algn="ctr">
            <a:noFill/>
            <a:miter lim="800000"/>
            <a:headEnd/>
            <a:tailEnd/>
          </a:ln>
          <a:effectLst>
            <a:outerShdw blurRad="50800" dist="25400" dir="2700000" algn="tl" rotWithShape="0">
              <a:srgbClr val="002060">
                <a:alpha val="40000"/>
              </a:srgbClr>
            </a:outerShdw>
          </a:effectLst>
        </p:spPr>
        <p:txBody>
          <a:bodyPr wrap="square" tIns="91440" bIns="91440" anchor="t">
            <a:normAutofit/>
          </a:bodyPr>
          <a:lstStyle/>
          <a:p>
            <a:pPr algn="ctr"/>
            <a:r>
              <a:rPr lang="en-US" sz="1050" b="1" dirty="0">
                <a:solidFill>
                  <a:schemeClr val="tx2"/>
                </a:solidFill>
              </a:rPr>
              <a:t>11. Business Plan &amp; Entrepreneurship Toolkit</a:t>
            </a:r>
          </a:p>
        </p:txBody>
      </p:sp>
      <p:sp>
        <p:nvSpPr>
          <p:cNvPr id="15" name="Rectangle 14">
            <a:extLst>
              <a:ext uri="{FF2B5EF4-FFF2-40B4-BE49-F238E27FC236}">
                <a16:creationId xmlns:a16="http://schemas.microsoft.com/office/drawing/2014/main" id="{5F375674-5BD0-C95E-E34C-189DC46EB9EF}"/>
              </a:ext>
            </a:extLst>
          </p:cNvPr>
          <p:cNvSpPr>
            <a:spLocks noChangeArrowheads="1"/>
          </p:cNvSpPr>
          <p:nvPr/>
        </p:nvSpPr>
        <p:spPr bwMode="auto">
          <a:xfrm>
            <a:off x="620478" y="5339164"/>
            <a:ext cx="2160000" cy="1224000"/>
          </a:xfrm>
          <a:prstGeom prst="rect">
            <a:avLst/>
          </a:prstGeom>
          <a:solidFill>
            <a:schemeClr val="bg1"/>
          </a:solidFill>
          <a:ln w="19050" algn="ctr">
            <a:noFill/>
            <a:miter lim="800000"/>
            <a:headEnd/>
            <a:tailEnd/>
          </a:ln>
          <a:effectLst>
            <a:outerShdw blurRad="50800" dist="25400" dir="2700000" algn="tl" rotWithShape="0">
              <a:srgbClr val="002060">
                <a:alpha val="40000"/>
              </a:srgbClr>
            </a:outerShdw>
          </a:effectLst>
        </p:spPr>
        <p:txBody>
          <a:bodyPr wrap="square" tIns="91440" bIns="91440" anchor="t">
            <a:normAutofit/>
          </a:bodyPr>
          <a:lstStyle/>
          <a:p>
            <a:pPr algn="ctr"/>
            <a:r>
              <a:rPr lang="en-GB" sz="1050" b="1" dirty="0">
                <a:solidFill>
                  <a:schemeClr val="tx2"/>
                </a:solidFill>
              </a:rPr>
              <a:t>16. </a:t>
            </a:r>
            <a:r>
              <a:rPr lang="en-US" sz="1050" b="1" dirty="0">
                <a:solidFill>
                  <a:schemeClr val="tx2"/>
                </a:solidFill>
              </a:rPr>
              <a:t>Financial Modeling, Planning &amp; Analysis Toolkit</a:t>
            </a:r>
          </a:p>
        </p:txBody>
      </p:sp>
      <p:sp>
        <p:nvSpPr>
          <p:cNvPr id="71" name="Rectangle 70">
            <a:extLst>
              <a:ext uri="{FF2B5EF4-FFF2-40B4-BE49-F238E27FC236}">
                <a16:creationId xmlns:a16="http://schemas.microsoft.com/office/drawing/2014/main" id="{0B25308B-BA59-713F-CA3D-FA80A61921D5}"/>
              </a:ext>
            </a:extLst>
          </p:cNvPr>
          <p:cNvSpPr>
            <a:spLocks noChangeArrowheads="1"/>
          </p:cNvSpPr>
          <p:nvPr/>
        </p:nvSpPr>
        <p:spPr bwMode="auto">
          <a:xfrm>
            <a:off x="2810349" y="1541339"/>
            <a:ext cx="2160000" cy="1224000"/>
          </a:xfrm>
          <a:prstGeom prst="rect">
            <a:avLst/>
          </a:prstGeom>
          <a:solidFill>
            <a:schemeClr val="bg1"/>
          </a:solidFill>
          <a:ln w="19050" algn="ctr">
            <a:noFill/>
            <a:miter lim="800000"/>
            <a:headEnd/>
            <a:tailEnd/>
          </a:ln>
          <a:effectLst>
            <a:outerShdw blurRad="50800" dist="25400" dir="2700000" algn="tl" rotWithShape="0">
              <a:srgbClr val="002060">
                <a:alpha val="40000"/>
              </a:srgbClr>
            </a:outerShdw>
          </a:effectLst>
        </p:spPr>
        <p:txBody>
          <a:bodyPr wrap="square" tIns="91440" bIns="91440" anchor="t">
            <a:normAutofit/>
          </a:bodyPr>
          <a:lstStyle/>
          <a:p>
            <a:pPr algn="ctr"/>
            <a:r>
              <a:rPr lang="en-US" sz="1050" b="1" dirty="0">
                <a:solidFill>
                  <a:schemeClr val="tx2"/>
                </a:solidFill>
              </a:rPr>
              <a:t>2. Management Consulting Toolkit</a:t>
            </a:r>
            <a:endParaRPr lang="en-GB" altLang="ja-JP" sz="1050" b="1" dirty="0">
              <a:solidFill>
                <a:schemeClr val="tx2"/>
              </a:solidFill>
            </a:endParaRPr>
          </a:p>
        </p:txBody>
      </p:sp>
      <p:sp>
        <p:nvSpPr>
          <p:cNvPr id="84" name="Rectangle 83">
            <a:extLst>
              <a:ext uri="{FF2B5EF4-FFF2-40B4-BE49-F238E27FC236}">
                <a16:creationId xmlns:a16="http://schemas.microsoft.com/office/drawing/2014/main" id="{931A116A-B170-8576-3191-4E44AFFC3690}"/>
              </a:ext>
            </a:extLst>
          </p:cNvPr>
          <p:cNvSpPr>
            <a:spLocks noChangeArrowheads="1"/>
          </p:cNvSpPr>
          <p:nvPr/>
        </p:nvSpPr>
        <p:spPr bwMode="auto">
          <a:xfrm>
            <a:off x="5011650" y="1541339"/>
            <a:ext cx="2160000" cy="1224000"/>
          </a:xfrm>
          <a:prstGeom prst="rect">
            <a:avLst/>
          </a:prstGeom>
          <a:solidFill>
            <a:schemeClr val="bg1"/>
          </a:solidFill>
          <a:ln w="19050" algn="ctr">
            <a:noFill/>
            <a:miter lim="800000"/>
            <a:headEnd/>
            <a:tailEnd/>
          </a:ln>
          <a:effectLst>
            <a:outerShdw blurRad="50800" dist="25400" dir="2700000" algn="tl" rotWithShape="0">
              <a:srgbClr val="002060">
                <a:alpha val="40000"/>
              </a:srgbClr>
            </a:outerShdw>
          </a:effectLst>
        </p:spPr>
        <p:txBody>
          <a:bodyPr wrap="square" tIns="91440" bIns="91440" anchor="t">
            <a:normAutofit/>
          </a:bodyPr>
          <a:lstStyle/>
          <a:p>
            <a:pPr algn="ctr"/>
            <a:r>
              <a:rPr lang="en-US" sz="1050" b="1" dirty="0">
                <a:solidFill>
                  <a:schemeClr val="tx2"/>
                </a:solidFill>
              </a:rPr>
              <a:t>3. </a:t>
            </a:r>
            <a:r>
              <a:rPr lang="en-GB" sz="1050" b="1" dirty="0">
                <a:solidFill>
                  <a:schemeClr val="tx2"/>
                </a:solidFill>
              </a:rPr>
              <a:t>Operating Model &amp; </a:t>
            </a:r>
            <a:r>
              <a:rPr lang="en-US" sz="1050" b="1" dirty="0">
                <a:solidFill>
                  <a:schemeClr val="tx2"/>
                </a:solidFill>
              </a:rPr>
              <a:t>Organization Design Toolkit</a:t>
            </a:r>
          </a:p>
        </p:txBody>
      </p:sp>
      <p:sp>
        <p:nvSpPr>
          <p:cNvPr id="89" name="Rectangle 88">
            <a:extLst>
              <a:ext uri="{FF2B5EF4-FFF2-40B4-BE49-F238E27FC236}">
                <a16:creationId xmlns:a16="http://schemas.microsoft.com/office/drawing/2014/main" id="{C95656C4-FDF4-F11B-2233-D90FF6F01C33}"/>
              </a:ext>
            </a:extLst>
          </p:cNvPr>
          <p:cNvSpPr>
            <a:spLocks noChangeArrowheads="1"/>
          </p:cNvSpPr>
          <p:nvPr/>
        </p:nvSpPr>
        <p:spPr bwMode="auto">
          <a:xfrm>
            <a:off x="7212951" y="1541339"/>
            <a:ext cx="2160000" cy="1224000"/>
          </a:xfrm>
          <a:prstGeom prst="rect">
            <a:avLst/>
          </a:prstGeom>
          <a:solidFill>
            <a:schemeClr val="bg1"/>
          </a:solidFill>
          <a:ln w="19050" algn="ctr">
            <a:noFill/>
            <a:miter lim="800000"/>
            <a:headEnd/>
            <a:tailEnd/>
          </a:ln>
          <a:effectLst>
            <a:outerShdw blurRad="50800" dist="25400" dir="2700000" algn="tl" rotWithShape="0">
              <a:srgbClr val="002060">
                <a:alpha val="40000"/>
              </a:srgbClr>
            </a:outerShdw>
          </a:effectLst>
        </p:spPr>
        <p:txBody>
          <a:bodyPr wrap="square" tIns="91440" bIns="91440" anchor="t">
            <a:normAutofit/>
          </a:bodyPr>
          <a:lstStyle/>
          <a:p>
            <a:pPr algn="ctr"/>
            <a:r>
              <a:rPr lang="en-US" sz="1050" b="1" dirty="0">
                <a:solidFill>
                  <a:schemeClr val="tx2"/>
                </a:solidFill>
              </a:rPr>
              <a:t>4. Digital Transformation Toolkit</a:t>
            </a:r>
          </a:p>
        </p:txBody>
      </p:sp>
      <p:sp>
        <p:nvSpPr>
          <p:cNvPr id="94" name="Rectangle 93">
            <a:extLst>
              <a:ext uri="{FF2B5EF4-FFF2-40B4-BE49-F238E27FC236}">
                <a16:creationId xmlns:a16="http://schemas.microsoft.com/office/drawing/2014/main" id="{289EAC2A-EC1E-0B00-D53D-0E1A9715FF82}"/>
              </a:ext>
            </a:extLst>
          </p:cNvPr>
          <p:cNvSpPr>
            <a:spLocks noChangeArrowheads="1"/>
          </p:cNvSpPr>
          <p:nvPr/>
        </p:nvSpPr>
        <p:spPr bwMode="auto">
          <a:xfrm>
            <a:off x="9414251" y="1541339"/>
            <a:ext cx="2160000" cy="1224000"/>
          </a:xfrm>
          <a:prstGeom prst="rect">
            <a:avLst/>
          </a:prstGeom>
          <a:solidFill>
            <a:schemeClr val="bg1"/>
          </a:solidFill>
          <a:ln w="19050" algn="ctr">
            <a:noFill/>
            <a:miter lim="800000"/>
            <a:headEnd/>
            <a:tailEnd/>
          </a:ln>
          <a:effectLst>
            <a:outerShdw blurRad="50800" dist="25400" dir="2700000" algn="tl" rotWithShape="0">
              <a:srgbClr val="002060">
                <a:alpha val="40000"/>
              </a:srgbClr>
            </a:outerShdw>
          </a:effectLst>
        </p:spPr>
        <p:txBody>
          <a:bodyPr wrap="square" tIns="91440" bIns="91440" anchor="t">
            <a:normAutofit/>
          </a:bodyPr>
          <a:lstStyle/>
          <a:p>
            <a:pPr algn="ctr"/>
            <a:r>
              <a:rPr lang="en-US" sz="1050" b="1" dirty="0">
                <a:solidFill>
                  <a:schemeClr val="tx2"/>
                </a:solidFill>
              </a:rPr>
              <a:t>5. Change &amp; Project Management Toolkit</a:t>
            </a:r>
          </a:p>
        </p:txBody>
      </p:sp>
      <p:sp>
        <p:nvSpPr>
          <p:cNvPr id="117" name="Rectangle 116">
            <a:extLst>
              <a:ext uri="{FF2B5EF4-FFF2-40B4-BE49-F238E27FC236}">
                <a16:creationId xmlns:a16="http://schemas.microsoft.com/office/drawing/2014/main" id="{9BE8DF50-1016-DA34-1E4C-0DD9311F792A}"/>
              </a:ext>
            </a:extLst>
          </p:cNvPr>
          <p:cNvSpPr>
            <a:spLocks noChangeArrowheads="1"/>
          </p:cNvSpPr>
          <p:nvPr/>
        </p:nvSpPr>
        <p:spPr bwMode="auto">
          <a:xfrm>
            <a:off x="2810349" y="2802701"/>
            <a:ext cx="2160000" cy="1224000"/>
          </a:xfrm>
          <a:prstGeom prst="rect">
            <a:avLst/>
          </a:prstGeom>
          <a:solidFill>
            <a:schemeClr val="bg1"/>
          </a:solidFill>
          <a:ln w="19050" algn="ctr">
            <a:noFill/>
            <a:miter lim="800000"/>
            <a:headEnd/>
            <a:tailEnd/>
          </a:ln>
          <a:effectLst>
            <a:outerShdw blurRad="50800" dist="25400" dir="2700000" algn="tl" rotWithShape="0">
              <a:srgbClr val="002060">
                <a:alpha val="40000"/>
              </a:srgbClr>
            </a:outerShdw>
          </a:effectLst>
        </p:spPr>
        <p:txBody>
          <a:bodyPr wrap="square" tIns="91440" bIns="91440" anchor="t">
            <a:normAutofit/>
          </a:bodyPr>
          <a:lstStyle/>
          <a:p>
            <a:pPr algn="ctr"/>
            <a:r>
              <a:rPr lang="en-US" sz="1050" b="1" dirty="0">
                <a:solidFill>
                  <a:srgbClr val="002060"/>
                </a:solidFill>
              </a:rPr>
              <a:t>7. </a:t>
            </a:r>
            <a:r>
              <a:rPr lang="en-GB" sz="1050" b="1" dirty="0">
                <a:solidFill>
                  <a:schemeClr val="tx2"/>
                </a:solidFill>
              </a:rPr>
              <a:t>Human Resources &amp; Talent Management Toolkit</a:t>
            </a:r>
            <a:endParaRPr lang="en-US" sz="1050" b="1" dirty="0">
              <a:solidFill>
                <a:schemeClr val="tx2"/>
              </a:solidFill>
            </a:endParaRPr>
          </a:p>
        </p:txBody>
      </p:sp>
      <p:sp>
        <p:nvSpPr>
          <p:cNvPr id="118" name="Rectangle 117">
            <a:extLst>
              <a:ext uri="{FF2B5EF4-FFF2-40B4-BE49-F238E27FC236}">
                <a16:creationId xmlns:a16="http://schemas.microsoft.com/office/drawing/2014/main" id="{E62805BF-A250-5D41-EA3C-FA0A06FD0099}"/>
              </a:ext>
            </a:extLst>
          </p:cNvPr>
          <p:cNvSpPr>
            <a:spLocks noChangeArrowheads="1"/>
          </p:cNvSpPr>
          <p:nvPr/>
        </p:nvSpPr>
        <p:spPr bwMode="auto">
          <a:xfrm>
            <a:off x="5011650" y="2802701"/>
            <a:ext cx="2160000" cy="1224000"/>
          </a:xfrm>
          <a:prstGeom prst="rect">
            <a:avLst/>
          </a:prstGeom>
          <a:solidFill>
            <a:schemeClr val="bg1"/>
          </a:solidFill>
          <a:ln w="19050" algn="ctr">
            <a:noFill/>
            <a:miter lim="800000"/>
            <a:headEnd/>
            <a:tailEnd/>
          </a:ln>
          <a:effectLst>
            <a:outerShdw blurRad="50800" dist="25400" dir="2700000" algn="tl" rotWithShape="0">
              <a:srgbClr val="002060">
                <a:alpha val="40000"/>
              </a:srgbClr>
            </a:outerShdw>
          </a:effectLst>
        </p:spPr>
        <p:txBody>
          <a:bodyPr wrap="square" tIns="91440" bIns="91440" anchor="t">
            <a:normAutofit/>
          </a:bodyPr>
          <a:lstStyle/>
          <a:p>
            <a:pPr algn="ctr"/>
            <a:r>
              <a:rPr lang="en-US" sz="1050" b="1" dirty="0">
                <a:solidFill>
                  <a:schemeClr val="tx2"/>
                </a:solidFill>
              </a:rPr>
              <a:t>8. Mergers &amp; Acquisitions Toolkit</a:t>
            </a:r>
            <a:endParaRPr lang="en-US" sz="1050" b="1" dirty="0">
              <a:solidFill>
                <a:srgbClr val="002060"/>
              </a:solidFill>
            </a:endParaRPr>
          </a:p>
        </p:txBody>
      </p:sp>
      <p:sp>
        <p:nvSpPr>
          <p:cNvPr id="119" name="Rectangle 118">
            <a:extLst>
              <a:ext uri="{FF2B5EF4-FFF2-40B4-BE49-F238E27FC236}">
                <a16:creationId xmlns:a16="http://schemas.microsoft.com/office/drawing/2014/main" id="{7FB344A7-AF23-1466-E4A7-7D4A798C3535}"/>
              </a:ext>
            </a:extLst>
          </p:cNvPr>
          <p:cNvSpPr>
            <a:spLocks noChangeArrowheads="1"/>
          </p:cNvSpPr>
          <p:nvPr/>
        </p:nvSpPr>
        <p:spPr bwMode="auto">
          <a:xfrm>
            <a:off x="7212951" y="2802701"/>
            <a:ext cx="2160000" cy="1224000"/>
          </a:xfrm>
          <a:prstGeom prst="rect">
            <a:avLst/>
          </a:prstGeom>
          <a:solidFill>
            <a:schemeClr val="bg1"/>
          </a:solidFill>
          <a:ln w="19050" algn="ctr">
            <a:noFill/>
            <a:miter lim="800000"/>
            <a:headEnd/>
            <a:tailEnd/>
          </a:ln>
          <a:effectLst>
            <a:outerShdw blurRad="50800" dist="25400" dir="2700000" algn="tl" rotWithShape="0">
              <a:srgbClr val="002060">
                <a:alpha val="40000"/>
              </a:srgbClr>
            </a:outerShdw>
          </a:effectLst>
        </p:spPr>
        <p:txBody>
          <a:bodyPr wrap="square" tIns="91440" bIns="91440" anchor="t">
            <a:normAutofit/>
          </a:bodyPr>
          <a:lstStyle/>
          <a:p>
            <a:pPr algn="ctr"/>
            <a:r>
              <a:rPr lang="en-US" sz="1050" b="1" dirty="0">
                <a:solidFill>
                  <a:schemeClr val="tx2"/>
                </a:solidFill>
              </a:rPr>
              <a:t>9. Post Merger Integration Toolkit</a:t>
            </a:r>
          </a:p>
        </p:txBody>
      </p:sp>
      <p:sp>
        <p:nvSpPr>
          <p:cNvPr id="120" name="Rectangle 119">
            <a:extLst>
              <a:ext uri="{FF2B5EF4-FFF2-40B4-BE49-F238E27FC236}">
                <a16:creationId xmlns:a16="http://schemas.microsoft.com/office/drawing/2014/main" id="{22E395D8-1FE6-5ECF-3FF8-4A223673D9C7}"/>
              </a:ext>
            </a:extLst>
          </p:cNvPr>
          <p:cNvSpPr>
            <a:spLocks noChangeArrowheads="1"/>
          </p:cNvSpPr>
          <p:nvPr/>
        </p:nvSpPr>
        <p:spPr bwMode="auto">
          <a:xfrm>
            <a:off x="9414251" y="2802701"/>
            <a:ext cx="2160000" cy="1224000"/>
          </a:xfrm>
          <a:prstGeom prst="rect">
            <a:avLst/>
          </a:prstGeom>
          <a:solidFill>
            <a:schemeClr val="bg1"/>
          </a:solidFill>
          <a:ln w="19050" algn="ctr">
            <a:noFill/>
            <a:miter lim="800000"/>
            <a:headEnd/>
            <a:tailEnd/>
          </a:ln>
          <a:effectLst>
            <a:outerShdw blurRad="50800" dist="25400" dir="2700000" algn="tl" rotWithShape="0">
              <a:srgbClr val="002060">
                <a:alpha val="40000"/>
              </a:srgbClr>
            </a:outerShdw>
          </a:effectLst>
        </p:spPr>
        <p:txBody>
          <a:bodyPr wrap="square" lIns="0" tIns="91440" rIns="0" bIns="91440" anchor="t">
            <a:normAutofit/>
          </a:bodyPr>
          <a:lstStyle/>
          <a:p>
            <a:pPr algn="ctr"/>
            <a:r>
              <a:rPr lang="en-US" sz="1050" b="1" dirty="0">
                <a:solidFill>
                  <a:schemeClr val="tx2"/>
                </a:solidFill>
              </a:rPr>
              <a:t>10. Sales, Marketing &amp; Communication Strategy Toolkit</a:t>
            </a:r>
            <a:endParaRPr lang="en-US" sz="1050" b="1" dirty="0">
              <a:solidFill>
                <a:srgbClr val="002060"/>
              </a:solidFill>
            </a:endParaRPr>
          </a:p>
        </p:txBody>
      </p:sp>
      <p:sp>
        <p:nvSpPr>
          <p:cNvPr id="121" name="Rectangle 120">
            <a:extLst>
              <a:ext uri="{FF2B5EF4-FFF2-40B4-BE49-F238E27FC236}">
                <a16:creationId xmlns:a16="http://schemas.microsoft.com/office/drawing/2014/main" id="{8E8208E4-CB0D-6EF1-2429-8C15E934AE8D}"/>
              </a:ext>
            </a:extLst>
          </p:cNvPr>
          <p:cNvSpPr>
            <a:spLocks noChangeArrowheads="1"/>
          </p:cNvSpPr>
          <p:nvPr/>
        </p:nvSpPr>
        <p:spPr bwMode="auto">
          <a:xfrm>
            <a:off x="2810349" y="4073223"/>
            <a:ext cx="2160000" cy="1224000"/>
          </a:xfrm>
          <a:prstGeom prst="rect">
            <a:avLst/>
          </a:prstGeom>
          <a:solidFill>
            <a:schemeClr val="bg1"/>
          </a:solidFill>
          <a:ln w="19050" algn="ctr">
            <a:noFill/>
            <a:miter lim="800000"/>
            <a:headEnd/>
            <a:tailEnd/>
          </a:ln>
          <a:effectLst>
            <a:outerShdw blurRad="50800" dist="25400" dir="2700000" algn="tl" rotWithShape="0">
              <a:srgbClr val="002060">
                <a:alpha val="40000"/>
              </a:srgbClr>
            </a:outerShdw>
          </a:effectLst>
        </p:spPr>
        <p:txBody>
          <a:bodyPr wrap="square" tIns="91440" bIns="91440" anchor="t">
            <a:normAutofit/>
          </a:bodyPr>
          <a:lstStyle/>
          <a:p>
            <a:pPr algn="ctr"/>
            <a:r>
              <a:rPr lang="en-US" sz="1050" b="1" dirty="0">
                <a:solidFill>
                  <a:schemeClr val="tx2"/>
                </a:solidFill>
              </a:rPr>
              <a:t>12. </a:t>
            </a:r>
            <a:r>
              <a:rPr lang="en-US" sz="1050" b="1" dirty="0">
                <a:solidFill>
                  <a:srgbClr val="002060"/>
                </a:solidFill>
              </a:rPr>
              <a:t>Supply Chain Strategy Toolkit</a:t>
            </a:r>
            <a:endParaRPr lang="en-US" sz="1050" b="1" dirty="0">
              <a:solidFill>
                <a:schemeClr val="tx2"/>
              </a:solidFill>
            </a:endParaRPr>
          </a:p>
        </p:txBody>
      </p:sp>
      <p:sp>
        <p:nvSpPr>
          <p:cNvPr id="122" name="Rectangle 121">
            <a:extLst>
              <a:ext uri="{FF2B5EF4-FFF2-40B4-BE49-F238E27FC236}">
                <a16:creationId xmlns:a16="http://schemas.microsoft.com/office/drawing/2014/main" id="{46586B85-E52C-2304-9CD4-976D9E4E39F4}"/>
              </a:ext>
            </a:extLst>
          </p:cNvPr>
          <p:cNvSpPr>
            <a:spLocks noChangeArrowheads="1"/>
          </p:cNvSpPr>
          <p:nvPr/>
        </p:nvSpPr>
        <p:spPr bwMode="auto">
          <a:xfrm>
            <a:off x="5011650" y="4073223"/>
            <a:ext cx="2160000" cy="1224000"/>
          </a:xfrm>
          <a:prstGeom prst="rect">
            <a:avLst/>
          </a:prstGeom>
          <a:solidFill>
            <a:schemeClr val="bg1"/>
          </a:solidFill>
          <a:ln w="19050" algn="ctr">
            <a:noFill/>
            <a:miter lim="800000"/>
            <a:headEnd/>
            <a:tailEnd/>
          </a:ln>
          <a:effectLst>
            <a:outerShdw blurRad="50800" dist="25400" dir="2700000" algn="tl" rotWithShape="0">
              <a:srgbClr val="002060">
                <a:alpha val="40000"/>
              </a:srgbClr>
            </a:outerShdw>
          </a:effectLst>
        </p:spPr>
        <p:txBody>
          <a:bodyPr wrap="square" tIns="91440" bIns="91440" anchor="t">
            <a:normAutofit/>
          </a:bodyPr>
          <a:lstStyle/>
          <a:p>
            <a:pPr algn="ctr"/>
            <a:r>
              <a:rPr lang="en-US" sz="1050" b="1" dirty="0">
                <a:solidFill>
                  <a:schemeClr val="tx2"/>
                </a:solidFill>
              </a:rPr>
              <a:t>13. Lean 6 Sigma Toolkit</a:t>
            </a:r>
          </a:p>
        </p:txBody>
      </p:sp>
      <p:sp>
        <p:nvSpPr>
          <p:cNvPr id="123" name="Rectangle 122">
            <a:extLst>
              <a:ext uri="{FF2B5EF4-FFF2-40B4-BE49-F238E27FC236}">
                <a16:creationId xmlns:a16="http://schemas.microsoft.com/office/drawing/2014/main" id="{7D90D3F8-D499-B2F3-DF04-A850A95591F9}"/>
              </a:ext>
            </a:extLst>
          </p:cNvPr>
          <p:cNvSpPr>
            <a:spLocks noChangeArrowheads="1"/>
          </p:cNvSpPr>
          <p:nvPr/>
        </p:nvSpPr>
        <p:spPr bwMode="auto">
          <a:xfrm>
            <a:off x="7212951" y="4073223"/>
            <a:ext cx="2160000" cy="1224000"/>
          </a:xfrm>
          <a:prstGeom prst="rect">
            <a:avLst/>
          </a:prstGeom>
          <a:solidFill>
            <a:schemeClr val="bg1"/>
          </a:solidFill>
          <a:ln w="19050" algn="ctr">
            <a:noFill/>
            <a:miter lim="800000"/>
            <a:headEnd/>
            <a:tailEnd/>
          </a:ln>
          <a:effectLst>
            <a:outerShdw blurRad="50800" dist="25400" dir="2700000" algn="tl" rotWithShape="0">
              <a:srgbClr val="002060">
                <a:alpha val="40000"/>
              </a:srgbClr>
            </a:outerShdw>
          </a:effectLst>
        </p:spPr>
        <p:txBody>
          <a:bodyPr wrap="square" tIns="91440" bIns="91440" anchor="t">
            <a:normAutofit/>
          </a:bodyPr>
          <a:lstStyle/>
          <a:p>
            <a:pPr algn="ctr"/>
            <a:r>
              <a:rPr lang="en-US" sz="1050" b="1" dirty="0">
                <a:solidFill>
                  <a:schemeClr val="tx2"/>
                </a:solidFill>
              </a:rPr>
              <a:t>14. Risk Management Toolkit </a:t>
            </a:r>
          </a:p>
        </p:txBody>
      </p:sp>
      <p:sp>
        <p:nvSpPr>
          <p:cNvPr id="124" name="Rectangle 123">
            <a:extLst>
              <a:ext uri="{FF2B5EF4-FFF2-40B4-BE49-F238E27FC236}">
                <a16:creationId xmlns:a16="http://schemas.microsoft.com/office/drawing/2014/main" id="{5930397F-943F-658A-4AAD-01CA87EAC506}"/>
              </a:ext>
            </a:extLst>
          </p:cNvPr>
          <p:cNvSpPr>
            <a:spLocks noChangeArrowheads="1"/>
          </p:cNvSpPr>
          <p:nvPr/>
        </p:nvSpPr>
        <p:spPr bwMode="auto">
          <a:xfrm>
            <a:off x="9414251" y="4073223"/>
            <a:ext cx="2160000" cy="1224000"/>
          </a:xfrm>
          <a:prstGeom prst="rect">
            <a:avLst/>
          </a:prstGeom>
          <a:solidFill>
            <a:schemeClr val="bg1"/>
          </a:solidFill>
          <a:ln w="19050" algn="ctr">
            <a:noFill/>
            <a:miter lim="800000"/>
            <a:headEnd/>
            <a:tailEnd/>
          </a:ln>
          <a:effectLst>
            <a:outerShdw blurRad="50800" dist="25400" dir="2700000" algn="tl" rotWithShape="0">
              <a:srgbClr val="002060">
                <a:alpha val="40000"/>
              </a:srgbClr>
            </a:outerShdw>
          </a:effectLst>
        </p:spPr>
        <p:txBody>
          <a:bodyPr wrap="square" tIns="91440" bIns="91440" anchor="t">
            <a:normAutofit/>
          </a:bodyPr>
          <a:lstStyle/>
          <a:p>
            <a:pPr algn="ctr"/>
            <a:r>
              <a:rPr lang="en-GB" sz="1050" b="1" dirty="0">
                <a:solidFill>
                  <a:schemeClr val="tx2"/>
                </a:solidFill>
              </a:rPr>
              <a:t>15. Leadership Development Toolkit</a:t>
            </a:r>
            <a:endParaRPr lang="en-US" sz="1050" b="1" dirty="0">
              <a:solidFill>
                <a:schemeClr val="tx2"/>
              </a:solidFill>
            </a:endParaRPr>
          </a:p>
        </p:txBody>
      </p:sp>
      <p:sp>
        <p:nvSpPr>
          <p:cNvPr id="125" name="Rectangle 124">
            <a:extLst>
              <a:ext uri="{FF2B5EF4-FFF2-40B4-BE49-F238E27FC236}">
                <a16:creationId xmlns:a16="http://schemas.microsoft.com/office/drawing/2014/main" id="{6B74E3D5-B63B-6A46-F024-0449A85EA0A4}"/>
              </a:ext>
            </a:extLst>
          </p:cNvPr>
          <p:cNvSpPr>
            <a:spLocks noChangeArrowheads="1"/>
          </p:cNvSpPr>
          <p:nvPr/>
        </p:nvSpPr>
        <p:spPr bwMode="auto">
          <a:xfrm>
            <a:off x="2810349" y="5339164"/>
            <a:ext cx="2160000" cy="1224000"/>
          </a:xfrm>
          <a:prstGeom prst="rect">
            <a:avLst/>
          </a:prstGeom>
          <a:solidFill>
            <a:schemeClr val="bg1"/>
          </a:solidFill>
          <a:ln w="19050" algn="ctr">
            <a:noFill/>
            <a:miter lim="800000"/>
            <a:headEnd/>
            <a:tailEnd/>
          </a:ln>
          <a:effectLst>
            <a:outerShdw blurRad="50800" dist="25400" dir="2700000" algn="tl" rotWithShape="0">
              <a:srgbClr val="002060">
                <a:alpha val="40000"/>
              </a:srgbClr>
            </a:outerShdw>
          </a:effectLst>
        </p:spPr>
        <p:txBody>
          <a:bodyPr wrap="square" lIns="0" tIns="91440" rIns="0" bIns="91440" anchor="t">
            <a:normAutofit/>
          </a:bodyPr>
          <a:lstStyle/>
          <a:p>
            <a:pPr algn="ctr"/>
            <a:r>
              <a:rPr lang="en-US" sz="1050" b="1" dirty="0">
                <a:solidFill>
                  <a:schemeClr val="tx2"/>
                </a:solidFill>
              </a:rPr>
              <a:t>17. Customer Experience Strategy &amp; Design Thinking Toolkit</a:t>
            </a:r>
          </a:p>
        </p:txBody>
      </p:sp>
      <p:sp>
        <p:nvSpPr>
          <p:cNvPr id="126" name="Rectangle 125">
            <a:extLst>
              <a:ext uri="{FF2B5EF4-FFF2-40B4-BE49-F238E27FC236}">
                <a16:creationId xmlns:a16="http://schemas.microsoft.com/office/drawing/2014/main" id="{8D04E3C5-6CEE-C8B9-B7E0-3A047CB47462}"/>
              </a:ext>
            </a:extLst>
          </p:cNvPr>
          <p:cNvSpPr>
            <a:spLocks noChangeArrowheads="1"/>
          </p:cNvSpPr>
          <p:nvPr/>
        </p:nvSpPr>
        <p:spPr bwMode="auto">
          <a:xfrm>
            <a:off x="5011650" y="5339164"/>
            <a:ext cx="2160000" cy="1224000"/>
          </a:xfrm>
          <a:prstGeom prst="rect">
            <a:avLst/>
          </a:prstGeom>
          <a:solidFill>
            <a:schemeClr val="bg1"/>
          </a:solidFill>
          <a:ln w="19050" algn="ctr">
            <a:noFill/>
            <a:miter lim="800000"/>
            <a:headEnd/>
            <a:tailEnd/>
          </a:ln>
          <a:effectLst>
            <a:outerShdw blurRad="50800" dist="25400" dir="2700000" algn="tl" rotWithShape="0">
              <a:srgbClr val="002060">
                <a:alpha val="40000"/>
              </a:srgbClr>
            </a:outerShdw>
          </a:effectLst>
        </p:spPr>
        <p:txBody>
          <a:bodyPr wrap="square" tIns="91440" bIns="91440" anchor="t">
            <a:normAutofit/>
          </a:bodyPr>
          <a:lstStyle/>
          <a:p>
            <a:pPr algn="ctr"/>
            <a:r>
              <a:rPr lang="en-US" sz="1050" b="1" dirty="0">
                <a:solidFill>
                  <a:schemeClr val="tx2"/>
                </a:solidFill>
              </a:rPr>
              <a:t>18. Data Analytics Strategy Toolkit</a:t>
            </a:r>
          </a:p>
        </p:txBody>
      </p:sp>
      <p:sp>
        <p:nvSpPr>
          <p:cNvPr id="127" name="Rectangle 126">
            <a:extLst>
              <a:ext uri="{FF2B5EF4-FFF2-40B4-BE49-F238E27FC236}">
                <a16:creationId xmlns:a16="http://schemas.microsoft.com/office/drawing/2014/main" id="{1607D25E-5270-E306-C1C5-51F3F2E5145F}"/>
              </a:ext>
            </a:extLst>
          </p:cNvPr>
          <p:cNvSpPr>
            <a:spLocks noChangeArrowheads="1"/>
          </p:cNvSpPr>
          <p:nvPr/>
        </p:nvSpPr>
        <p:spPr bwMode="auto">
          <a:xfrm>
            <a:off x="7212951" y="5339164"/>
            <a:ext cx="2160000" cy="1224000"/>
          </a:xfrm>
          <a:prstGeom prst="rect">
            <a:avLst/>
          </a:prstGeom>
          <a:solidFill>
            <a:schemeClr val="bg1"/>
          </a:solidFill>
          <a:ln w="19050" algn="ctr">
            <a:noFill/>
            <a:miter lim="800000"/>
            <a:headEnd/>
            <a:tailEnd/>
          </a:ln>
          <a:effectLst>
            <a:outerShdw blurRad="50800" dist="25400" dir="2700000" algn="tl" rotWithShape="0">
              <a:srgbClr val="002060">
                <a:alpha val="40000"/>
              </a:srgbClr>
            </a:outerShdw>
          </a:effectLst>
        </p:spPr>
        <p:txBody>
          <a:bodyPr wrap="square" tIns="91440" bIns="91440" anchor="t">
            <a:normAutofit/>
          </a:bodyPr>
          <a:lstStyle/>
          <a:p>
            <a:pPr algn="ctr"/>
            <a:r>
              <a:rPr lang="en-US" sz="1050" b="1" dirty="0">
                <a:solidFill>
                  <a:schemeClr val="tx2"/>
                </a:solidFill>
              </a:rPr>
              <a:t>19. </a:t>
            </a:r>
            <a:r>
              <a:rPr lang="en-GB" sz="1050" b="1" dirty="0">
                <a:solidFill>
                  <a:schemeClr val="tx2"/>
                </a:solidFill>
              </a:rPr>
              <a:t>Warren Buffet Value Investing Strategy Toolkit</a:t>
            </a:r>
            <a:endParaRPr lang="en-US" sz="1050" b="1" dirty="0">
              <a:solidFill>
                <a:schemeClr val="tx2"/>
              </a:solidFill>
            </a:endParaRPr>
          </a:p>
        </p:txBody>
      </p:sp>
      <p:sp>
        <p:nvSpPr>
          <p:cNvPr id="128" name="Rectangle 127">
            <a:extLst>
              <a:ext uri="{FF2B5EF4-FFF2-40B4-BE49-F238E27FC236}">
                <a16:creationId xmlns:a16="http://schemas.microsoft.com/office/drawing/2014/main" id="{EC934F31-E734-A9EA-03A7-5D28FC71A303}"/>
              </a:ext>
            </a:extLst>
          </p:cNvPr>
          <p:cNvSpPr>
            <a:spLocks noChangeArrowheads="1"/>
          </p:cNvSpPr>
          <p:nvPr/>
        </p:nvSpPr>
        <p:spPr bwMode="auto">
          <a:xfrm>
            <a:off x="9414251" y="5339164"/>
            <a:ext cx="2160000" cy="1224000"/>
          </a:xfrm>
          <a:prstGeom prst="rect">
            <a:avLst/>
          </a:prstGeom>
          <a:solidFill>
            <a:schemeClr val="bg1"/>
          </a:solidFill>
          <a:ln w="19050" algn="ctr">
            <a:noFill/>
            <a:miter lim="800000"/>
            <a:headEnd/>
            <a:tailEnd/>
          </a:ln>
          <a:effectLst>
            <a:outerShdw blurRad="50800" dist="25400" dir="2700000" algn="tl" rotWithShape="0">
              <a:srgbClr val="002060">
                <a:alpha val="40000"/>
              </a:srgbClr>
            </a:outerShdw>
          </a:effectLst>
        </p:spPr>
        <p:txBody>
          <a:bodyPr wrap="square" lIns="36000" tIns="91440" rIns="36000" bIns="91440" anchor="t">
            <a:normAutofit/>
          </a:bodyPr>
          <a:lstStyle/>
          <a:p>
            <a:pPr algn="ctr"/>
            <a:r>
              <a:rPr lang="en-US" sz="1050" b="1" dirty="0"/>
              <a:t>Need another Toolkit?</a:t>
            </a:r>
          </a:p>
          <a:p>
            <a:pPr algn="ctr"/>
            <a:endParaRPr lang="en-US" sz="1050" b="1" dirty="0">
              <a:solidFill>
                <a:schemeClr val="tx2"/>
              </a:solidFill>
            </a:endParaRPr>
          </a:p>
          <a:p>
            <a:pPr algn="ctr"/>
            <a:r>
              <a:rPr lang="en-US" sz="1050" dirty="0">
                <a:solidFill>
                  <a:schemeClr val="tx2"/>
                </a:solidFill>
              </a:rPr>
              <a:t>Let us know by sending an email at support@domontconsulting.com</a:t>
            </a:r>
            <a:endParaRPr lang="en-US" sz="1050" b="1" dirty="0">
              <a:solidFill>
                <a:schemeClr val="tx2"/>
              </a:solidFill>
            </a:endParaRPr>
          </a:p>
        </p:txBody>
      </p:sp>
      <p:pic>
        <p:nvPicPr>
          <p:cNvPr id="129" name="Graphic 128" descr="Playbook">
            <a:extLst>
              <a:ext uri="{FF2B5EF4-FFF2-40B4-BE49-F238E27FC236}">
                <a16:creationId xmlns:a16="http://schemas.microsoft.com/office/drawing/2014/main" id="{46BE37AD-D108-0BEF-8826-BDFADC9D8FC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75674" y="2040852"/>
            <a:ext cx="603938" cy="603938"/>
          </a:xfrm>
          <a:prstGeom prst="rect">
            <a:avLst/>
          </a:prstGeom>
        </p:spPr>
      </p:pic>
      <p:pic>
        <p:nvPicPr>
          <p:cNvPr id="130" name="Graphic 129" descr="Stream">
            <a:extLst>
              <a:ext uri="{FF2B5EF4-FFF2-40B4-BE49-F238E27FC236}">
                <a16:creationId xmlns:a16="http://schemas.microsoft.com/office/drawing/2014/main" id="{6D054838-488C-423E-FBE2-DB9B3C91403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65787" y="2023694"/>
            <a:ext cx="654151" cy="654151"/>
          </a:xfrm>
          <a:prstGeom prst="rect">
            <a:avLst/>
          </a:prstGeom>
        </p:spPr>
      </p:pic>
      <p:pic>
        <p:nvPicPr>
          <p:cNvPr id="131" name="Graphic 130" descr="Network diagram with solid fill">
            <a:extLst>
              <a:ext uri="{FF2B5EF4-FFF2-40B4-BE49-F238E27FC236}">
                <a16:creationId xmlns:a16="http://schemas.microsoft.com/office/drawing/2014/main" id="{48EA1DD4-0F8E-1FCB-FCB0-0211E9C6EB9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6200000">
            <a:off x="5740049" y="2023695"/>
            <a:ext cx="617089" cy="617089"/>
          </a:xfrm>
          <a:prstGeom prst="rect">
            <a:avLst/>
          </a:prstGeom>
        </p:spPr>
      </p:pic>
      <p:pic>
        <p:nvPicPr>
          <p:cNvPr id="132" name="Graphic 131" descr="Meeting with solid fill">
            <a:extLst>
              <a:ext uri="{FF2B5EF4-FFF2-40B4-BE49-F238E27FC236}">
                <a16:creationId xmlns:a16="http://schemas.microsoft.com/office/drawing/2014/main" id="{02E0CDC8-EE83-DCBB-4225-B2D1D90811C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188172" y="2028281"/>
            <a:ext cx="592085" cy="592085"/>
          </a:xfrm>
          <a:prstGeom prst="rect">
            <a:avLst/>
          </a:prstGeom>
        </p:spPr>
      </p:pic>
      <p:pic>
        <p:nvPicPr>
          <p:cNvPr id="146" name="Graphic 145" descr="Chess pieces with solid fill">
            <a:extLst>
              <a:ext uri="{FF2B5EF4-FFF2-40B4-BE49-F238E27FC236}">
                <a16:creationId xmlns:a16="http://schemas.microsoft.com/office/drawing/2014/main" id="{B9E7A64F-2DEB-B910-7420-0510C6EECB1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350578" y="3169359"/>
            <a:ext cx="634505" cy="634505"/>
          </a:xfrm>
          <a:prstGeom prst="rect">
            <a:avLst/>
          </a:prstGeom>
        </p:spPr>
      </p:pic>
      <p:pic>
        <p:nvPicPr>
          <p:cNvPr id="147" name="Graphic 146" descr="Puzzle pieces">
            <a:extLst>
              <a:ext uri="{FF2B5EF4-FFF2-40B4-BE49-F238E27FC236}">
                <a16:creationId xmlns:a16="http://schemas.microsoft.com/office/drawing/2014/main" id="{1ED7C9C1-A22E-3033-E5AF-A49B5D197F7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969884" y="3225171"/>
            <a:ext cx="663125" cy="663125"/>
          </a:xfrm>
          <a:prstGeom prst="rect">
            <a:avLst/>
          </a:prstGeom>
        </p:spPr>
      </p:pic>
      <p:pic>
        <p:nvPicPr>
          <p:cNvPr id="148" name="Graphic 147" descr="Handshake with solid fill">
            <a:extLst>
              <a:ext uri="{FF2B5EF4-FFF2-40B4-BE49-F238E27FC236}">
                <a16:creationId xmlns:a16="http://schemas.microsoft.com/office/drawing/2014/main" id="{A4776116-AC6F-474F-AF33-853F967D812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711088" y="3225171"/>
            <a:ext cx="663125" cy="663125"/>
          </a:xfrm>
          <a:prstGeom prst="rect">
            <a:avLst/>
          </a:prstGeom>
        </p:spPr>
      </p:pic>
      <p:pic>
        <p:nvPicPr>
          <p:cNvPr id="149" name="Graphic 148" descr="Bullseye">
            <a:extLst>
              <a:ext uri="{FF2B5EF4-FFF2-40B4-BE49-F238E27FC236}">
                <a16:creationId xmlns:a16="http://schemas.microsoft.com/office/drawing/2014/main" id="{B2B8E08C-3A17-0373-790F-1C9767240B3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155162" y="3262075"/>
            <a:ext cx="646247" cy="646246"/>
          </a:xfrm>
          <a:prstGeom prst="rect">
            <a:avLst/>
          </a:prstGeom>
        </p:spPr>
      </p:pic>
      <p:pic>
        <p:nvPicPr>
          <p:cNvPr id="150" name="Graphic 149" descr="Business Growth">
            <a:extLst>
              <a:ext uri="{FF2B5EF4-FFF2-40B4-BE49-F238E27FC236}">
                <a16:creationId xmlns:a16="http://schemas.microsoft.com/office/drawing/2014/main" id="{B172C5A0-91A0-DCE4-D3C4-537C8EF8D3F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541384" y="3296365"/>
            <a:ext cx="631151" cy="631150"/>
          </a:xfrm>
          <a:prstGeom prst="rect">
            <a:avLst/>
          </a:prstGeom>
        </p:spPr>
      </p:pic>
      <p:pic>
        <p:nvPicPr>
          <p:cNvPr id="151" name="Graphic 150" descr="Plant">
            <a:extLst>
              <a:ext uri="{FF2B5EF4-FFF2-40B4-BE49-F238E27FC236}">
                <a16:creationId xmlns:a16="http://schemas.microsoft.com/office/drawing/2014/main" id="{5C2FC643-B4DF-718E-0C58-5244E9B9D07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310014" y="4542235"/>
            <a:ext cx="580280" cy="580280"/>
          </a:xfrm>
          <a:prstGeom prst="rect">
            <a:avLst/>
          </a:prstGeom>
        </p:spPr>
      </p:pic>
      <p:pic>
        <p:nvPicPr>
          <p:cNvPr id="152" name="Graphic 151" descr="Factory">
            <a:extLst>
              <a:ext uri="{FF2B5EF4-FFF2-40B4-BE49-F238E27FC236}">
                <a16:creationId xmlns:a16="http://schemas.microsoft.com/office/drawing/2014/main" id="{AEE9995D-FFCB-B510-3AD3-C4896CCD51A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515812" y="4487906"/>
            <a:ext cx="688936" cy="688937"/>
          </a:xfrm>
          <a:prstGeom prst="rect">
            <a:avLst/>
          </a:prstGeom>
        </p:spPr>
      </p:pic>
      <p:pic>
        <p:nvPicPr>
          <p:cNvPr id="153" name="Graphic 152" descr="Lecturer">
            <a:extLst>
              <a:ext uri="{FF2B5EF4-FFF2-40B4-BE49-F238E27FC236}">
                <a16:creationId xmlns:a16="http://schemas.microsoft.com/office/drawing/2014/main" id="{8F994509-AA86-2958-11C6-CF186A3F13E5}"/>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158031" y="4546670"/>
            <a:ext cx="630174" cy="630173"/>
          </a:xfrm>
          <a:prstGeom prst="rect">
            <a:avLst/>
          </a:prstGeom>
        </p:spPr>
      </p:pic>
      <p:pic>
        <p:nvPicPr>
          <p:cNvPr id="154" name="Graphic 153" descr="Shield Tick">
            <a:extLst>
              <a:ext uri="{FF2B5EF4-FFF2-40B4-BE49-F238E27FC236}">
                <a16:creationId xmlns:a16="http://schemas.microsoft.com/office/drawing/2014/main" id="{125D1B17-0482-1BD1-3BC2-933DDAF641C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973961" y="4461955"/>
            <a:ext cx="631632" cy="631632"/>
          </a:xfrm>
          <a:prstGeom prst="rect">
            <a:avLst/>
          </a:prstGeom>
        </p:spPr>
      </p:pic>
      <p:pic>
        <p:nvPicPr>
          <p:cNvPr id="155" name="Graphic 154" descr="Money">
            <a:extLst>
              <a:ext uri="{FF2B5EF4-FFF2-40B4-BE49-F238E27FC236}">
                <a16:creationId xmlns:a16="http://schemas.microsoft.com/office/drawing/2014/main" id="{AB1E46C8-AE71-28D2-CB5E-A5B16BB7EE60}"/>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267923" y="5736816"/>
            <a:ext cx="724960" cy="724960"/>
          </a:xfrm>
          <a:prstGeom prst="rect">
            <a:avLst/>
          </a:prstGeom>
        </p:spPr>
      </p:pic>
      <p:pic>
        <p:nvPicPr>
          <p:cNvPr id="156" name="Graphic 155" descr="Ui Ux with solid fill">
            <a:extLst>
              <a:ext uri="{FF2B5EF4-FFF2-40B4-BE49-F238E27FC236}">
                <a16:creationId xmlns:a16="http://schemas.microsoft.com/office/drawing/2014/main" id="{EF56443E-4883-0B3C-8077-3CADCFD0DF26}"/>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492898" y="5897880"/>
            <a:ext cx="675422" cy="675422"/>
          </a:xfrm>
          <a:prstGeom prst="rect">
            <a:avLst/>
          </a:prstGeom>
        </p:spPr>
      </p:pic>
      <p:pic>
        <p:nvPicPr>
          <p:cNvPr id="157" name="Graphic 156" descr="Workflow with solid fill">
            <a:extLst>
              <a:ext uri="{FF2B5EF4-FFF2-40B4-BE49-F238E27FC236}">
                <a16:creationId xmlns:a16="http://schemas.microsoft.com/office/drawing/2014/main" id="{824F61D0-FDAE-025C-90F6-8A001B28837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5681165" y="4423682"/>
            <a:ext cx="750198" cy="750198"/>
          </a:xfrm>
          <a:prstGeom prst="rect">
            <a:avLst/>
          </a:prstGeom>
        </p:spPr>
      </p:pic>
      <p:grpSp>
        <p:nvGrpSpPr>
          <p:cNvPr id="158" name="Analytics9" descr="{&quot;Key&quot;:&quot;POWER_USER_SHAPE_ICON&quot;,&quot;Value&quot;:&quot;POWER_USER_SHAPE_ICON_STYLE_1&quot;}">
            <a:extLst>
              <a:ext uri="{FF2B5EF4-FFF2-40B4-BE49-F238E27FC236}">
                <a16:creationId xmlns:a16="http://schemas.microsoft.com/office/drawing/2014/main" id="{247EB154-9B8E-73FD-2105-2C4DDCE815FB}"/>
              </a:ext>
            </a:extLst>
          </p:cNvPr>
          <p:cNvGrpSpPr>
            <a:grpSpLocks noChangeAspect="1"/>
          </p:cNvGrpSpPr>
          <p:nvPr>
            <p:custDataLst>
              <p:tags r:id="rId3"/>
            </p:custDataLst>
          </p:nvPr>
        </p:nvGrpSpPr>
        <p:grpSpPr>
          <a:xfrm>
            <a:off x="5757358" y="5844193"/>
            <a:ext cx="651145" cy="499237"/>
            <a:chOff x="4157663" y="1574800"/>
            <a:chExt cx="935038" cy="793750"/>
          </a:xfrm>
          <a:solidFill>
            <a:schemeClr val="tx1"/>
          </a:solidFill>
        </p:grpSpPr>
        <p:sp>
          <p:nvSpPr>
            <p:cNvPr id="159" name="Freeform 127">
              <a:extLst>
                <a:ext uri="{FF2B5EF4-FFF2-40B4-BE49-F238E27FC236}">
                  <a16:creationId xmlns:a16="http://schemas.microsoft.com/office/drawing/2014/main" id="{DEF0669F-7087-F604-395F-BA3F9B0BC6BB}"/>
                </a:ext>
              </a:extLst>
            </p:cNvPr>
            <p:cNvSpPr>
              <a:spLocks/>
            </p:cNvSpPr>
            <p:nvPr/>
          </p:nvSpPr>
          <p:spPr bwMode="auto">
            <a:xfrm>
              <a:off x="4157663" y="1846262"/>
              <a:ext cx="306388" cy="177800"/>
            </a:xfrm>
            <a:custGeom>
              <a:avLst/>
              <a:gdLst>
                <a:gd name="T0" fmla="*/ 74 w 402"/>
                <a:gd name="T1" fmla="*/ 196 h 233"/>
                <a:gd name="T2" fmla="*/ 72 w 402"/>
                <a:gd name="T3" fmla="*/ 184 h 233"/>
                <a:gd name="T4" fmla="*/ 127 w 402"/>
                <a:gd name="T5" fmla="*/ 122 h 233"/>
                <a:gd name="T6" fmla="*/ 142 w 402"/>
                <a:gd name="T7" fmla="*/ 126 h 233"/>
                <a:gd name="T8" fmla="*/ 172 w 402"/>
                <a:gd name="T9" fmla="*/ 110 h 233"/>
                <a:gd name="T10" fmla="*/ 240 w 402"/>
                <a:gd name="T11" fmla="*/ 134 h 233"/>
                <a:gd name="T12" fmla="*/ 240 w 402"/>
                <a:gd name="T13" fmla="*/ 134 h 233"/>
                <a:gd name="T14" fmla="*/ 277 w 402"/>
                <a:gd name="T15" fmla="*/ 171 h 233"/>
                <a:gd name="T16" fmla="*/ 314 w 402"/>
                <a:gd name="T17" fmla="*/ 134 h 233"/>
                <a:gd name="T18" fmla="*/ 310 w 402"/>
                <a:gd name="T19" fmla="*/ 118 h 233"/>
                <a:gd name="T20" fmla="*/ 354 w 402"/>
                <a:gd name="T21" fmla="*/ 72 h 233"/>
                <a:gd name="T22" fmla="*/ 365 w 402"/>
                <a:gd name="T23" fmla="*/ 74 h 233"/>
                <a:gd name="T24" fmla="*/ 402 w 402"/>
                <a:gd name="T25" fmla="*/ 37 h 233"/>
                <a:gd name="T26" fmla="*/ 365 w 402"/>
                <a:gd name="T27" fmla="*/ 0 h 233"/>
                <a:gd name="T28" fmla="*/ 329 w 402"/>
                <a:gd name="T29" fmla="*/ 37 h 233"/>
                <a:gd name="T30" fmla="*/ 331 w 402"/>
                <a:gd name="T31" fmla="*/ 50 h 233"/>
                <a:gd name="T32" fmla="*/ 285 w 402"/>
                <a:gd name="T33" fmla="*/ 99 h 233"/>
                <a:gd name="T34" fmla="*/ 277 w 402"/>
                <a:gd name="T35" fmla="*/ 97 h 233"/>
                <a:gd name="T36" fmla="*/ 254 w 402"/>
                <a:gd name="T37" fmla="*/ 105 h 233"/>
                <a:gd name="T38" fmla="*/ 177 w 402"/>
                <a:gd name="T39" fmla="*/ 78 h 233"/>
                <a:gd name="T40" fmla="*/ 142 w 402"/>
                <a:gd name="T41" fmla="*/ 52 h 233"/>
                <a:gd name="T42" fmla="*/ 105 w 402"/>
                <a:gd name="T43" fmla="*/ 89 h 233"/>
                <a:gd name="T44" fmla="*/ 106 w 402"/>
                <a:gd name="T45" fmla="*/ 98 h 233"/>
                <a:gd name="T46" fmla="*/ 50 w 402"/>
                <a:gd name="T47" fmla="*/ 162 h 233"/>
                <a:gd name="T48" fmla="*/ 37 w 402"/>
                <a:gd name="T49" fmla="*/ 159 h 233"/>
                <a:gd name="T50" fmla="*/ 0 w 402"/>
                <a:gd name="T51" fmla="*/ 196 h 233"/>
                <a:gd name="T52" fmla="*/ 37 w 402"/>
                <a:gd name="T53" fmla="*/ 233 h 233"/>
                <a:gd name="T54" fmla="*/ 74 w 402"/>
                <a:gd name="T55" fmla="*/ 1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2" h="233">
                  <a:moveTo>
                    <a:pt x="74" y="196"/>
                  </a:moveTo>
                  <a:cubicBezTo>
                    <a:pt x="74" y="192"/>
                    <a:pt x="73" y="188"/>
                    <a:pt x="72" y="184"/>
                  </a:cubicBezTo>
                  <a:lnTo>
                    <a:pt x="127" y="122"/>
                  </a:lnTo>
                  <a:cubicBezTo>
                    <a:pt x="131" y="124"/>
                    <a:pt x="136" y="126"/>
                    <a:pt x="142" y="126"/>
                  </a:cubicBezTo>
                  <a:cubicBezTo>
                    <a:pt x="154" y="126"/>
                    <a:pt x="165" y="119"/>
                    <a:pt x="172" y="110"/>
                  </a:cubicBezTo>
                  <a:lnTo>
                    <a:pt x="240" y="134"/>
                  </a:lnTo>
                  <a:cubicBezTo>
                    <a:pt x="240" y="134"/>
                    <a:pt x="240" y="134"/>
                    <a:pt x="240" y="134"/>
                  </a:cubicBezTo>
                  <a:cubicBezTo>
                    <a:pt x="240" y="155"/>
                    <a:pt x="257" y="171"/>
                    <a:pt x="277" y="171"/>
                  </a:cubicBezTo>
                  <a:cubicBezTo>
                    <a:pt x="297" y="171"/>
                    <a:pt x="314" y="155"/>
                    <a:pt x="314" y="134"/>
                  </a:cubicBezTo>
                  <a:cubicBezTo>
                    <a:pt x="314" y="128"/>
                    <a:pt x="312" y="123"/>
                    <a:pt x="310" y="118"/>
                  </a:cubicBezTo>
                  <a:lnTo>
                    <a:pt x="354" y="72"/>
                  </a:lnTo>
                  <a:cubicBezTo>
                    <a:pt x="357" y="73"/>
                    <a:pt x="361" y="74"/>
                    <a:pt x="365" y="74"/>
                  </a:cubicBezTo>
                  <a:cubicBezTo>
                    <a:pt x="386" y="74"/>
                    <a:pt x="402" y="57"/>
                    <a:pt x="402" y="37"/>
                  </a:cubicBezTo>
                  <a:cubicBezTo>
                    <a:pt x="402" y="17"/>
                    <a:pt x="386" y="0"/>
                    <a:pt x="365" y="0"/>
                  </a:cubicBezTo>
                  <a:cubicBezTo>
                    <a:pt x="345" y="0"/>
                    <a:pt x="329" y="17"/>
                    <a:pt x="329" y="37"/>
                  </a:cubicBezTo>
                  <a:cubicBezTo>
                    <a:pt x="329" y="42"/>
                    <a:pt x="329" y="46"/>
                    <a:pt x="331" y="50"/>
                  </a:cubicBezTo>
                  <a:lnTo>
                    <a:pt x="285" y="99"/>
                  </a:lnTo>
                  <a:cubicBezTo>
                    <a:pt x="283" y="98"/>
                    <a:pt x="280" y="97"/>
                    <a:pt x="277" y="97"/>
                  </a:cubicBezTo>
                  <a:cubicBezTo>
                    <a:pt x="268" y="97"/>
                    <a:pt x="261" y="101"/>
                    <a:pt x="254" y="105"/>
                  </a:cubicBezTo>
                  <a:lnTo>
                    <a:pt x="177" y="78"/>
                  </a:lnTo>
                  <a:cubicBezTo>
                    <a:pt x="172" y="63"/>
                    <a:pt x="158" y="52"/>
                    <a:pt x="142" y="52"/>
                  </a:cubicBezTo>
                  <a:cubicBezTo>
                    <a:pt x="121" y="52"/>
                    <a:pt x="105" y="68"/>
                    <a:pt x="105" y="89"/>
                  </a:cubicBezTo>
                  <a:cubicBezTo>
                    <a:pt x="105" y="92"/>
                    <a:pt x="106" y="95"/>
                    <a:pt x="106" y="98"/>
                  </a:cubicBezTo>
                  <a:lnTo>
                    <a:pt x="50" y="162"/>
                  </a:lnTo>
                  <a:cubicBezTo>
                    <a:pt x="46" y="160"/>
                    <a:pt x="42" y="159"/>
                    <a:pt x="37" y="159"/>
                  </a:cubicBezTo>
                  <a:cubicBezTo>
                    <a:pt x="17" y="159"/>
                    <a:pt x="0" y="175"/>
                    <a:pt x="0" y="196"/>
                  </a:cubicBezTo>
                  <a:cubicBezTo>
                    <a:pt x="0" y="216"/>
                    <a:pt x="17" y="233"/>
                    <a:pt x="37" y="233"/>
                  </a:cubicBezTo>
                  <a:cubicBezTo>
                    <a:pt x="57" y="233"/>
                    <a:pt x="74" y="216"/>
                    <a:pt x="74" y="19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ea typeface="+mn-lt"/>
                <a:cs typeface="+mn-lt"/>
                <a:sym typeface="+mn-lt"/>
              </a:endParaRPr>
            </a:p>
          </p:txBody>
        </p:sp>
        <p:sp>
          <p:nvSpPr>
            <p:cNvPr id="160" name="Rectangle 128">
              <a:extLst>
                <a:ext uri="{FF2B5EF4-FFF2-40B4-BE49-F238E27FC236}">
                  <a16:creationId xmlns:a16="http://schemas.microsoft.com/office/drawing/2014/main" id="{783026FF-FE0D-8851-B1CC-163F0926D24A}"/>
                </a:ext>
              </a:extLst>
            </p:cNvPr>
            <p:cNvSpPr>
              <a:spLocks noChangeArrowheads="1"/>
            </p:cNvSpPr>
            <p:nvPr/>
          </p:nvSpPr>
          <p:spPr bwMode="auto">
            <a:xfrm>
              <a:off x="4230688" y="1662112"/>
              <a:ext cx="46038" cy="1270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ea typeface="+mn-lt"/>
                <a:cs typeface="+mn-lt"/>
                <a:sym typeface="+mn-lt"/>
              </a:endParaRPr>
            </a:p>
          </p:txBody>
        </p:sp>
        <p:sp>
          <p:nvSpPr>
            <p:cNvPr id="161" name="Rectangle 129">
              <a:extLst>
                <a:ext uri="{FF2B5EF4-FFF2-40B4-BE49-F238E27FC236}">
                  <a16:creationId xmlns:a16="http://schemas.microsoft.com/office/drawing/2014/main" id="{5B78FA66-23A9-5E21-DC01-6AFC50E57524}"/>
                </a:ext>
              </a:extLst>
            </p:cNvPr>
            <p:cNvSpPr>
              <a:spLocks noChangeArrowheads="1"/>
            </p:cNvSpPr>
            <p:nvPr/>
          </p:nvSpPr>
          <p:spPr bwMode="auto">
            <a:xfrm>
              <a:off x="4394201" y="1630362"/>
              <a:ext cx="47625" cy="15875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ea typeface="+mn-lt"/>
                <a:cs typeface="+mn-lt"/>
                <a:sym typeface="+mn-lt"/>
              </a:endParaRPr>
            </a:p>
          </p:txBody>
        </p:sp>
        <p:sp>
          <p:nvSpPr>
            <p:cNvPr id="162" name="Rectangle 130">
              <a:extLst>
                <a:ext uri="{FF2B5EF4-FFF2-40B4-BE49-F238E27FC236}">
                  <a16:creationId xmlns:a16="http://schemas.microsoft.com/office/drawing/2014/main" id="{71CD5021-AAF3-E3DB-D203-EC0D15B0EB56}"/>
                </a:ext>
              </a:extLst>
            </p:cNvPr>
            <p:cNvSpPr>
              <a:spLocks noChangeArrowheads="1"/>
            </p:cNvSpPr>
            <p:nvPr/>
          </p:nvSpPr>
          <p:spPr bwMode="auto">
            <a:xfrm>
              <a:off x="4313238" y="1574800"/>
              <a:ext cx="46038" cy="21431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ea typeface="+mn-lt"/>
                <a:cs typeface="+mn-lt"/>
                <a:sym typeface="+mn-lt"/>
              </a:endParaRPr>
            </a:p>
          </p:txBody>
        </p:sp>
        <p:sp>
          <p:nvSpPr>
            <p:cNvPr id="163" name="Freeform 131">
              <a:extLst>
                <a:ext uri="{FF2B5EF4-FFF2-40B4-BE49-F238E27FC236}">
                  <a16:creationId xmlns:a16="http://schemas.microsoft.com/office/drawing/2014/main" id="{389F0BCE-15D7-5EC2-D3E1-550AF0C15B7F}"/>
                </a:ext>
              </a:extLst>
            </p:cNvPr>
            <p:cNvSpPr>
              <a:spLocks/>
            </p:cNvSpPr>
            <p:nvPr/>
          </p:nvSpPr>
          <p:spPr bwMode="auto">
            <a:xfrm>
              <a:off x="4814888" y="1701800"/>
              <a:ext cx="130175" cy="222250"/>
            </a:xfrm>
            <a:custGeom>
              <a:avLst/>
              <a:gdLst>
                <a:gd name="T0" fmla="*/ 57 w 170"/>
                <a:gd name="T1" fmla="*/ 61 h 292"/>
                <a:gd name="T2" fmla="*/ 64 w 170"/>
                <a:gd name="T3" fmla="*/ 292 h 292"/>
                <a:gd name="T4" fmla="*/ 170 w 170"/>
                <a:gd name="T5" fmla="*/ 165 h 292"/>
                <a:gd name="T6" fmla="*/ 170 w 170"/>
                <a:gd name="T7" fmla="*/ 0 h 292"/>
                <a:gd name="T8" fmla="*/ 57 w 170"/>
                <a:gd name="T9" fmla="*/ 61 h 292"/>
              </a:gdLst>
              <a:ahLst/>
              <a:cxnLst>
                <a:cxn ang="0">
                  <a:pos x="T0" y="T1"/>
                </a:cxn>
                <a:cxn ang="0">
                  <a:pos x="T2" y="T3"/>
                </a:cxn>
                <a:cxn ang="0">
                  <a:pos x="T4" y="T5"/>
                </a:cxn>
                <a:cxn ang="0">
                  <a:pos x="T6" y="T7"/>
                </a:cxn>
                <a:cxn ang="0">
                  <a:pos x="T8" y="T9"/>
                </a:cxn>
              </a:cxnLst>
              <a:rect l="0" t="0" r="r" b="b"/>
              <a:pathLst>
                <a:path w="170" h="292">
                  <a:moveTo>
                    <a:pt x="57" y="61"/>
                  </a:moveTo>
                  <a:cubicBezTo>
                    <a:pt x="0" y="129"/>
                    <a:pt x="4" y="229"/>
                    <a:pt x="64" y="292"/>
                  </a:cubicBezTo>
                  <a:lnTo>
                    <a:pt x="170" y="165"/>
                  </a:lnTo>
                  <a:lnTo>
                    <a:pt x="170" y="0"/>
                  </a:lnTo>
                  <a:cubicBezTo>
                    <a:pt x="125" y="5"/>
                    <a:pt x="87" y="25"/>
                    <a:pt x="57" y="61"/>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ea typeface="+mn-lt"/>
                <a:cs typeface="+mn-lt"/>
                <a:sym typeface="+mn-lt"/>
              </a:endParaRPr>
            </a:p>
          </p:txBody>
        </p:sp>
        <p:sp>
          <p:nvSpPr>
            <p:cNvPr id="164" name="Freeform 132">
              <a:extLst>
                <a:ext uri="{FF2B5EF4-FFF2-40B4-BE49-F238E27FC236}">
                  <a16:creationId xmlns:a16="http://schemas.microsoft.com/office/drawing/2014/main" id="{764DD864-78ED-1529-EFFB-E32F42AFCDFA}"/>
                </a:ext>
              </a:extLst>
            </p:cNvPr>
            <p:cNvSpPr>
              <a:spLocks/>
            </p:cNvSpPr>
            <p:nvPr/>
          </p:nvSpPr>
          <p:spPr bwMode="auto">
            <a:xfrm>
              <a:off x="4887913" y="1851025"/>
              <a:ext cx="200025" cy="115888"/>
            </a:xfrm>
            <a:custGeom>
              <a:avLst/>
              <a:gdLst>
                <a:gd name="T0" fmla="*/ 103 w 261"/>
                <a:gd name="T1" fmla="*/ 0 h 151"/>
                <a:gd name="T2" fmla="*/ 0 w 261"/>
                <a:gd name="T3" fmla="*/ 123 h 151"/>
                <a:gd name="T4" fmla="*/ 64 w 261"/>
                <a:gd name="T5" fmla="*/ 148 h 151"/>
                <a:gd name="T6" fmla="*/ 95 w 261"/>
                <a:gd name="T7" fmla="*/ 151 h 151"/>
                <a:gd name="T8" fmla="*/ 261 w 261"/>
                <a:gd name="T9" fmla="*/ 27 h 151"/>
                <a:gd name="T10" fmla="*/ 103 w 261"/>
                <a:gd name="T11" fmla="*/ 0 h 151"/>
              </a:gdLst>
              <a:ahLst/>
              <a:cxnLst>
                <a:cxn ang="0">
                  <a:pos x="T0" y="T1"/>
                </a:cxn>
                <a:cxn ang="0">
                  <a:pos x="T2" y="T3"/>
                </a:cxn>
                <a:cxn ang="0">
                  <a:pos x="T4" y="T5"/>
                </a:cxn>
                <a:cxn ang="0">
                  <a:pos x="T6" y="T7"/>
                </a:cxn>
                <a:cxn ang="0">
                  <a:pos x="T8" y="T9"/>
                </a:cxn>
                <a:cxn ang="0">
                  <a:pos x="T10" y="T11"/>
                </a:cxn>
              </a:cxnLst>
              <a:rect l="0" t="0" r="r" b="b"/>
              <a:pathLst>
                <a:path w="261" h="151">
                  <a:moveTo>
                    <a:pt x="103" y="0"/>
                  </a:moveTo>
                  <a:lnTo>
                    <a:pt x="0" y="123"/>
                  </a:lnTo>
                  <a:cubicBezTo>
                    <a:pt x="19" y="136"/>
                    <a:pt x="40" y="144"/>
                    <a:pt x="64" y="148"/>
                  </a:cubicBezTo>
                  <a:cubicBezTo>
                    <a:pt x="75" y="150"/>
                    <a:pt x="85" y="151"/>
                    <a:pt x="95" y="151"/>
                  </a:cubicBezTo>
                  <a:cubicBezTo>
                    <a:pt x="172" y="151"/>
                    <a:pt x="239" y="100"/>
                    <a:pt x="261" y="27"/>
                  </a:cubicBezTo>
                  <a:lnTo>
                    <a:pt x="103" y="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ea typeface="+mn-lt"/>
                <a:cs typeface="+mn-lt"/>
                <a:sym typeface="+mn-lt"/>
              </a:endParaRPr>
            </a:p>
          </p:txBody>
        </p:sp>
        <p:sp>
          <p:nvSpPr>
            <p:cNvPr id="165" name="Freeform 133">
              <a:extLst>
                <a:ext uri="{FF2B5EF4-FFF2-40B4-BE49-F238E27FC236}">
                  <a16:creationId xmlns:a16="http://schemas.microsoft.com/office/drawing/2014/main" id="{C4C317DD-7791-378A-6962-F77EDC82B6EE}"/>
                </a:ext>
              </a:extLst>
            </p:cNvPr>
            <p:cNvSpPr>
              <a:spLocks/>
            </p:cNvSpPr>
            <p:nvPr/>
          </p:nvSpPr>
          <p:spPr bwMode="auto">
            <a:xfrm>
              <a:off x="4976813" y="1701800"/>
              <a:ext cx="115888" cy="138113"/>
            </a:xfrm>
            <a:custGeom>
              <a:avLst/>
              <a:gdLst>
                <a:gd name="T0" fmla="*/ 0 w 153"/>
                <a:gd name="T1" fmla="*/ 0 h 182"/>
                <a:gd name="T2" fmla="*/ 0 w 153"/>
                <a:gd name="T3" fmla="*/ 155 h 182"/>
                <a:gd name="T4" fmla="*/ 152 w 153"/>
                <a:gd name="T5" fmla="*/ 182 h 182"/>
                <a:gd name="T6" fmla="*/ 153 w 153"/>
                <a:gd name="T7" fmla="*/ 173 h 182"/>
                <a:gd name="T8" fmla="*/ 0 w 153"/>
                <a:gd name="T9" fmla="*/ 0 h 182"/>
              </a:gdLst>
              <a:ahLst/>
              <a:cxnLst>
                <a:cxn ang="0">
                  <a:pos x="T0" y="T1"/>
                </a:cxn>
                <a:cxn ang="0">
                  <a:pos x="T2" y="T3"/>
                </a:cxn>
                <a:cxn ang="0">
                  <a:pos x="T4" y="T5"/>
                </a:cxn>
                <a:cxn ang="0">
                  <a:pos x="T6" y="T7"/>
                </a:cxn>
                <a:cxn ang="0">
                  <a:pos x="T8" y="T9"/>
                </a:cxn>
              </a:cxnLst>
              <a:rect l="0" t="0" r="r" b="b"/>
              <a:pathLst>
                <a:path w="153" h="182">
                  <a:moveTo>
                    <a:pt x="0" y="0"/>
                  </a:moveTo>
                  <a:lnTo>
                    <a:pt x="0" y="155"/>
                  </a:lnTo>
                  <a:lnTo>
                    <a:pt x="152" y="182"/>
                  </a:lnTo>
                  <a:cubicBezTo>
                    <a:pt x="153" y="179"/>
                    <a:pt x="153" y="176"/>
                    <a:pt x="153" y="173"/>
                  </a:cubicBezTo>
                  <a:cubicBezTo>
                    <a:pt x="153" y="84"/>
                    <a:pt x="86" y="11"/>
                    <a:pt x="0"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ea typeface="+mn-lt"/>
                <a:cs typeface="+mn-lt"/>
                <a:sym typeface="+mn-lt"/>
              </a:endParaRPr>
            </a:p>
          </p:txBody>
        </p:sp>
        <p:sp>
          <p:nvSpPr>
            <p:cNvPr id="166" name="Oval 134">
              <a:extLst>
                <a:ext uri="{FF2B5EF4-FFF2-40B4-BE49-F238E27FC236}">
                  <a16:creationId xmlns:a16="http://schemas.microsoft.com/office/drawing/2014/main" id="{DDD0431B-1081-3A57-3EFA-2C07AEE64403}"/>
                </a:ext>
              </a:extLst>
            </p:cNvPr>
            <p:cNvSpPr>
              <a:spLocks noChangeArrowheads="1"/>
            </p:cNvSpPr>
            <p:nvPr/>
          </p:nvSpPr>
          <p:spPr bwMode="auto">
            <a:xfrm>
              <a:off x="4495801" y="1604962"/>
              <a:ext cx="296863" cy="29686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ea typeface="+mn-lt"/>
                <a:cs typeface="+mn-lt"/>
                <a:sym typeface="+mn-lt"/>
              </a:endParaRPr>
            </a:p>
          </p:txBody>
        </p:sp>
        <p:sp>
          <p:nvSpPr>
            <p:cNvPr id="167" name="Freeform 135">
              <a:extLst>
                <a:ext uri="{FF2B5EF4-FFF2-40B4-BE49-F238E27FC236}">
                  <a16:creationId xmlns:a16="http://schemas.microsoft.com/office/drawing/2014/main" id="{72892451-03EA-F801-5D5C-9FE609B84068}"/>
                </a:ext>
              </a:extLst>
            </p:cNvPr>
            <p:cNvSpPr>
              <a:spLocks noEditPoints="1"/>
            </p:cNvSpPr>
            <p:nvPr/>
          </p:nvSpPr>
          <p:spPr bwMode="auto">
            <a:xfrm>
              <a:off x="4310063" y="1925637"/>
              <a:ext cx="668338" cy="442913"/>
            </a:xfrm>
            <a:custGeom>
              <a:avLst/>
              <a:gdLst>
                <a:gd name="T0" fmla="*/ 697 w 879"/>
                <a:gd name="T1" fmla="*/ 542 h 580"/>
                <a:gd name="T2" fmla="*/ 181 w 879"/>
                <a:gd name="T3" fmla="*/ 542 h 580"/>
                <a:gd name="T4" fmla="*/ 181 w 879"/>
                <a:gd name="T5" fmla="*/ 223 h 580"/>
                <a:gd name="T6" fmla="*/ 201 w 879"/>
                <a:gd name="T7" fmla="*/ 203 h 580"/>
                <a:gd name="T8" fmla="*/ 677 w 879"/>
                <a:gd name="T9" fmla="*/ 203 h 580"/>
                <a:gd name="T10" fmla="*/ 697 w 879"/>
                <a:gd name="T11" fmla="*/ 223 h 580"/>
                <a:gd name="T12" fmla="*/ 697 w 879"/>
                <a:gd name="T13" fmla="*/ 542 h 580"/>
                <a:gd name="T14" fmla="*/ 562 w 879"/>
                <a:gd name="T15" fmla="*/ 4 h 580"/>
                <a:gd name="T16" fmla="*/ 439 w 879"/>
                <a:gd name="T17" fmla="*/ 101 h 580"/>
                <a:gd name="T18" fmla="*/ 312 w 879"/>
                <a:gd name="T19" fmla="*/ 0 h 580"/>
                <a:gd name="T20" fmla="*/ 96 w 879"/>
                <a:gd name="T21" fmla="*/ 241 h 580"/>
                <a:gd name="T22" fmla="*/ 96 w 879"/>
                <a:gd name="T23" fmla="*/ 322 h 580"/>
                <a:gd name="T24" fmla="*/ 0 w 879"/>
                <a:gd name="T25" fmla="*/ 322 h 580"/>
                <a:gd name="T26" fmla="*/ 0 w 879"/>
                <a:gd name="T27" fmla="*/ 371 h 580"/>
                <a:gd name="T28" fmla="*/ 144 w 879"/>
                <a:gd name="T29" fmla="*/ 371 h 580"/>
                <a:gd name="T30" fmla="*/ 144 w 879"/>
                <a:gd name="T31" fmla="*/ 431 h 580"/>
                <a:gd name="T32" fmla="*/ 120 w 879"/>
                <a:gd name="T33" fmla="*/ 431 h 580"/>
                <a:gd name="T34" fmla="*/ 100 w 879"/>
                <a:gd name="T35" fmla="*/ 442 h 580"/>
                <a:gd name="T36" fmla="*/ 97 w 879"/>
                <a:gd name="T37" fmla="*/ 464 h 580"/>
                <a:gd name="T38" fmla="*/ 133 w 879"/>
                <a:gd name="T39" fmla="*/ 563 h 580"/>
                <a:gd name="T40" fmla="*/ 156 w 879"/>
                <a:gd name="T41" fmla="*/ 580 h 580"/>
                <a:gd name="T42" fmla="*/ 722 w 879"/>
                <a:gd name="T43" fmla="*/ 580 h 580"/>
                <a:gd name="T44" fmla="*/ 745 w 879"/>
                <a:gd name="T45" fmla="*/ 563 h 580"/>
                <a:gd name="T46" fmla="*/ 781 w 879"/>
                <a:gd name="T47" fmla="*/ 464 h 580"/>
                <a:gd name="T48" fmla="*/ 779 w 879"/>
                <a:gd name="T49" fmla="*/ 442 h 580"/>
                <a:gd name="T50" fmla="*/ 758 w 879"/>
                <a:gd name="T51" fmla="*/ 431 h 580"/>
                <a:gd name="T52" fmla="*/ 734 w 879"/>
                <a:gd name="T53" fmla="*/ 431 h 580"/>
                <a:gd name="T54" fmla="*/ 734 w 879"/>
                <a:gd name="T55" fmla="*/ 371 h 580"/>
                <a:gd name="T56" fmla="*/ 879 w 879"/>
                <a:gd name="T57" fmla="*/ 371 h 580"/>
                <a:gd name="T58" fmla="*/ 879 w 879"/>
                <a:gd name="T59" fmla="*/ 322 h 580"/>
                <a:gd name="T60" fmla="*/ 782 w 879"/>
                <a:gd name="T61" fmla="*/ 322 h 580"/>
                <a:gd name="T62" fmla="*/ 782 w 879"/>
                <a:gd name="T63" fmla="*/ 241 h 580"/>
                <a:gd name="T64" fmla="*/ 562 w 879"/>
                <a:gd name="T65" fmla="*/ 4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9" h="580">
                  <a:moveTo>
                    <a:pt x="697" y="542"/>
                  </a:moveTo>
                  <a:lnTo>
                    <a:pt x="181" y="542"/>
                  </a:lnTo>
                  <a:lnTo>
                    <a:pt x="181" y="223"/>
                  </a:lnTo>
                  <a:cubicBezTo>
                    <a:pt x="181" y="212"/>
                    <a:pt x="190" y="203"/>
                    <a:pt x="201" y="203"/>
                  </a:cubicBezTo>
                  <a:lnTo>
                    <a:pt x="677" y="203"/>
                  </a:lnTo>
                  <a:cubicBezTo>
                    <a:pt x="688" y="203"/>
                    <a:pt x="697" y="212"/>
                    <a:pt x="697" y="223"/>
                  </a:cubicBezTo>
                  <a:lnTo>
                    <a:pt x="697" y="542"/>
                  </a:lnTo>
                  <a:close/>
                  <a:moveTo>
                    <a:pt x="562" y="4"/>
                  </a:moveTo>
                  <a:lnTo>
                    <a:pt x="439" y="101"/>
                  </a:lnTo>
                  <a:lnTo>
                    <a:pt x="312" y="0"/>
                  </a:lnTo>
                  <a:cubicBezTo>
                    <a:pt x="185" y="25"/>
                    <a:pt x="96" y="95"/>
                    <a:pt x="96" y="241"/>
                  </a:cubicBezTo>
                  <a:lnTo>
                    <a:pt x="96" y="322"/>
                  </a:lnTo>
                  <a:lnTo>
                    <a:pt x="0" y="322"/>
                  </a:lnTo>
                  <a:lnTo>
                    <a:pt x="0" y="371"/>
                  </a:lnTo>
                  <a:lnTo>
                    <a:pt x="144" y="371"/>
                  </a:lnTo>
                  <a:lnTo>
                    <a:pt x="144" y="431"/>
                  </a:lnTo>
                  <a:lnTo>
                    <a:pt x="120" y="431"/>
                  </a:lnTo>
                  <a:cubicBezTo>
                    <a:pt x="112" y="431"/>
                    <a:pt x="104" y="435"/>
                    <a:pt x="100" y="442"/>
                  </a:cubicBezTo>
                  <a:cubicBezTo>
                    <a:pt x="95" y="448"/>
                    <a:pt x="94" y="457"/>
                    <a:pt x="97" y="464"/>
                  </a:cubicBezTo>
                  <a:lnTo>
                    <a:pt x="133" y="563"/>
                  </a:lnTo>
                  <a:cubicBezTo>
                    <a:pt x="136" y="573"/>
                    <a:pt x="146" y="580"/>
                    <a:pt x="156" y="580"/>
                  </a:cubicBezTo>
                  <a:lnTo>
                    <a:pt x="722" y="580"/>
                  </a:lnTo>
                  <a:cubicBezTo>
                    <a:pt x="733" y="580"/>
                    <a:pt x="742" y="573"/>
                    <a:pt x="745" y="563"/>
                  </a:cubicBezTo>
                  <a:lnTo>
                    <a:pt x="781" y="464"/>
                  </a:lnTo>
                  <a:cubicBezTo>
                    <a:pt x="784" y="456"/>
                    <a:pt x="783" y="448"/>
                    <a:pt x="779" y="442"/>
                  </a:cubicBezTo>
                  <a:cubicBezTo>
                    <a:pt x="774" y="435"/>
                    <a:pt x="766" y="431"/>
                    <a:pt x="758" y="431"/>
                  </a:cubicBezTo>
                  <a:lnTo>
                    <a:pt x="734" y="431"/>
                  </a:lnTo>
                  <a:lnTo>
                    <a:pt x="734" y="371"/>
                  </a:lnTo>
                  <a:lnTo>
                    <a:pt x="879" y="371"/>
                  </a:lnTo>
                  <a:lnTo>
                    <a:pt x="879" y="322"/>
                  </a:lnTo>
                  <a:lnTo>
                    <a:pt x="782" y="322"/>
                  </a:lnTo>
                  <a:lnTo>
                    <a:pt x="782" y="241"/>
                  </a:lnTo>
                  <a:cubicBezTo>
                    <a:pt x="782" y="118"/>
                    <a:pt x="691" y="35"/>
                    <a:pt x="562" y="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ea typeface="+mn-lt"/>
                <a:cs typeface="+mn-lt"/>
                <a:sym typeface="+mn-lt"/>
              </a:endParaRPr>
            </a:p>
          </p:txBody>
        </p:sp>
        <p:sp>
          <p:nvSpPr>
            <p:cNvPr id="168" name="Oval 136">
              <a:extLst>
                <a:ext uri="{FF2B5EF4-FFF2-40B4-BE49-F238E27FC236}">
                  <a16:creationId xmlns:a16="http://schemas.microsoft.com/office/drawing/2014/main" id="{109B376D-CFEA-FA66-3CCA-216F4269A6FD}"/>
                </a:ext>
              </a:extLst>
            </p:cNvPr>
            <p:cNvSpPr>
              <a:spLocks noChangeArrowheads="1"/>
            </p:cNvSpPr>
            <p:nvPr/>
          </p:nvSpPr>
          <p:spPr bwMode="auto">
            <a:xfrm>
              <a:off x="4610101" y="2179637"/>
              <a:ext cx="68263" cy="6985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ea typeface="+mn-lt"/>
                <a:cs typeface="+mn-lt"/>
                <a:sym typeface="+mn-lt"/>
              </a:endParaRPr>
            </a:p>
          </p:txBody>
        </p:sp>
      </p:grpSp>
      <p:pic>
        <p:nvPicPr>
          <p:cNvPr id="6" name="Graphic 5" descr="Upward trend with solid fill">
            <a:extLst>
              <a:ext uri="{FF2B5EF4-FFF2-40B4-BE49-F238E27FC236}">
                <a16:creationId xmlns:a16="http://schemas.microsoft.com/office/drawing/2014/main" id="{C25DAC37-5C32-50FA-28DC-A2C8E8982FB9}"/>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7951648" y="5817452"/>
            <a:ext cx="597992" cy="597992"/>
          </a:xfrm>
          <a:prstGeom prst="rect">
            <a:avLst/>
          </a:prstGeom>
        </p:spPr>
      </p:pic>
    </p:spTree>
    <p:extLst>
      <p:ext uri="{BB962C8B-B14F-4D97-AF65-F5344CB8AC3E}">
        <p14:creationId xmlns:p14="http://schemas.microsoft.com/office/powerpoint/2010/main" val="2511350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6" name="Title 1">
            <a:extLst>
              <a:ext uri="{FF2B5EF4-FFF2-40B4-BE49-F238E27FC236}">
                <a16:creationId xmlns:a16="http://schemas.microsoft.com/office/drawing/2014/main" id="{6C2BB713-9637-4B9B-938F-E9768876782A}"/>
              </a:ext>
            </a:extLst>
          </p:cNvPr>
          <p:cNvSpPr txBox="1">
            <a:spLocks noGrp="1"/>
          </p:cNvSpPr>
          <p:nvPr>
            <p:ph type="title"/>
          </p:nvPr>
        </p:nvSpPr>
        <p:spPr>
          <a:prstGeom prst="rect">
            <a:avLst/>
          </a:prstGeom>
        </p:spPr>
        <p:txBody>
          <a:bodyPr>
            <a:norm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sz="2700" dirty="0"/>
              <a:t>Each Management Consulting Toolkit includes:</a:t>
            </a:r>
            <a:endParaRPr lang="en-US" sz="2400" b="0" kern="0" dirty="0"/>
          </a:p>
        </p:txBody>
      </p:sp>
      <p:sp>
        <p:nvSpPr>
          <p:cNvPr id="5" name="Slide Number Placeholder 2">
            <a:extLst>
              <a:ext uri="{FF2B5EF4-FFF2-40B4-BE49-F238E27FC236}">
                <a16:creationId xmlns:a16="http://schemas.microsoft.com/office/drawing/2014/main" id="{A219F96A-F4B1-F39D-133F-DB6D8CECAFB0}"/>
              </a:ext>
            </a:extLst>
          </p:cNvPr>
          <p:cNvSpPr>
            <a:spLocks noGrp="1"/>
          </p:cNvSpPr>
          <p:nvPr>
            <p:ph type="sldNum" sz="quarter" idx="4"/>
          </p:nvPr>
        </p:nvSpPr>
        <p:spPr>
          <a:xfrm>
            <a:off x="9181195" y="6632714"/>
            <a:ext cx="2743200" cy="187565"/>
          </a:xfrm>
        </p:spPr>
        <p:txBody>
          <a:bodyPr/>
          <a:lstStyle/>
          <a:p>
            <a:fld id="{37F5C94B-8C55-478B-B509-BAE6A06B2E2A}" type="slidenum">
              <a:rPr lang="en-US" sz="1000" smtClean="0">
                <a:solidFill>
                  <a:srgbClr val="ADAFBB"/>
                </a:solidFill>
              </a:rPr>
              <a:pPr/>
              <a:t>5</a:t>
            </a:fld>
            <a:endParaRPr lang="en-US" sz="1000" dirty="0">
              <a:solidFill>
                <a:srgbClr val="ADAFBB"/>
              </a:solidFill>
            </a:endParaRPr>
          </a:p>
        </p:txBody>
      </p:sp>
      <p:sp>
        <p:nvSpPr>
          <p:cNvPr id="2" name="Shape 59118">
            <a:extLst>
              <a:ext uri="{FF2B5EF4-FFF2-40B4-BE49-F238E27FC236}">
                <a16:creationId xmlns:a16="http://schemas.microsoft.com/office/drawing/2014/main" id="{D94CA5E2-DC9A-974F-568B-3F150BB05731}"/>
              </a:ext>
            </a:extLst>
          </p:cNvPr>
          <p:cNvSpPr/>
          <p:nvPr/>
        </p:nvSpPr>
        <p:spPr>
          <a:xfrm>
            <a:off x="4535764" y="1606720"/>
            <a:ext cx="1595275" cy="17415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695" y="40"/>
                  <a:pt x="13796" y="741"/>
                  <a:pt x="10124" y="2106"/>
                </a:cubicBezTo>
                <a:cubicBezTo>
                  <a:pt x="6451" y="3472"/>
                  <a:pt x="3004" y="5502"/>
                  <a:pt x="0" y="8194"/>
                </a:cubicBezTo>
                <a:lnTo>
                  <a:pt x="14636" y="21600"/>
                </a:lnTo>
                <a:cubicBezTo>
                  <a:pt x="15627" y="20789"/>
                  <a:pt x="16744" y="20179"/>
                  <a:pt x="17926" y="19771"/>
                </a:cubicBezTo>
                <a:cubicBezTo>
                  <a:pt x="19107" y="19363"/>
                  <a:pt x="20353" y="19158"/>
                  <a:pt x="21600" y="19158"/>
                </a:cubicBezTo>
                <a:lnTo>
                  <a:pt x="21600" y="0"/>
                </a:lnTo>
                <a:close/>
              </a:path>
            </a:pathLst>
          </a:custGeom>
          <a:solidFill>
            <a:schemeClr val="tx1"/>
          </a:solidFill>
          <a:ln w="12700" cap="flat">
            <a:noFill/>
            <a:miter lim="400000"/>
          </a:ln>
          <a:effectLst/>
        </p:spPr>
        <p:txBody>
          <a:bodyPr wrap="square" lIns="0" tIns="0" rIns="0" bIns="0" numCol="1" anchor="t">
            <a:noAutofit/>
          </a:bodyPr>
          <a:lstStyle/>
          <a:p>
            <a:endParaRPr sz="3600" dirty="0">
              <a:latin typeface="Lato Light" panose="020F0502020204030203" pitchFamily="34" charset="0"/>
            </a:endParaRPr>
          </a:p>
        </p:txBody>
      </p:sp>
      <p:sp>
        <p:nvSpPr>
          <p:cNvPr id="3" name="Shape 59119">
            <a:extLst>
              <a:ext uri="{FF2B5EF4-FFF2-40B4-BE49-F238E27FC236}">
                <a16:creationId xmlns:a16="http://schemas.microsoft.com/office/drawing/2014/main" id="{031230EE-BD61-E848-7557-CA81844C95D7}"/>
              </a:ext>
            </a:extLst>
          </p:cNvPr>
          <p:cNvSpPr/>
          <p:nvPr/>
        </p:nvSpPr>
        <p:spPr>
          <a:xfrm>
            <a:off x="3839920" y="2310937"/>
            <a:ext cx="1748041" cy="1595195"/>
          </a:xfrm>
          <a:custGeom>
            <a:avLst/>
            <a:gdLst/>
            <a:ahLst/>
            <a:cxnLst>
              <a:cxn ang="0">
                <a:pos x="wd2" y="hd2"/>
              </a:cxn>
              <a:cxn ang="5400000">
                <a:pos x="wd2" y="hd2"/>
              </a:cxn>
              <a:cxn ang="10800000">
                <a:pos x="wd2" y="hd2"/>
              </a:cxn>
              <a:cxn ang="16200000">
                <a:pos x="wd2" y="hd2"/>
              </a:cxn>
            </a:cxnLst>
            <a:rect l="0" t="0" r="r" b="b"/>
            <a:pathLst>
              <a:path w="21600" h="21600" extrusionOk="0">
                <a:moveTo>
                  <a:pt x="8251" y="0"/>
                </a:moveTo>
                <a:cubicBezTo>
                  <a:pt x="5770" y="2801"/>
                  <a:pt x="3749" y="6098"/>
                  <a:pt x="2329" y="9742"/>
                </a:cubicBezTo>
                <a:cubicBezTo>
                  <a:pt x="909" y="13385"/>
                  <a:pt x="88" y="17377"/>
                  <a:pt x="0" y="21573"/>
                </a:cubicBezTo>
                <a:lnTo>
                  <a:pt x="18974" y="21600"/>
                </a:lnTo>
                <a:cubicBezTo>
                  <a:pt x="19085" y="20283"/>
                  <a:pt x="19372" y="19028"/>
                  <a:pt x="19808" y="17861"/>
                </a:cubicBezTo>
                <a:cubicBezTo>
                  <a:pt x="20255" y="16665"/>
                  <a:pt x="20861" y="15555"/>
                  <a:pt x="21600" y="14565"/>
                </a:cubicBezTo>
                <a:lnTo>
                  <a:pt x="8251" y="0"/>
                </a:lnTo>
                <a:close/>
              </a:path>
            </a:pathLst>
          </a:custGeom>
          <a:solidFill>
            <a:schemeClr val="tx1"/>
          </a:solidFill>
          <a:ln w="12700" cap="flat">
            <a:noFill/>
            <a:miter lim="400000"/>
          </a:ln>
          <a:effectLst/>
        </p:spPr>
        <p:txBody>
          <a:bodyPr wrap="square" lIns="0" tIns="0" rIns="0" bIns="0" numCol="1" anchor="t">
            <a:noAutofit/>
          </a:bodyPr>
          <a:lstStyle/>
          <a:p>
            <a:endParaRPr sz="3600" dirty="0">
              <a:latin typeface="Lato Light" panose="020F0502020204030203" pitchFamily="34" charset="0"/>
            </a:endParaRPr>
          </a:p>
        </p:txBody>
      </p:sp>
      <p:sp>
        <p:nvSpPr>
          <p:cNvPr id="4" name="Shape 59120">
            <a:extLst>
              <a:ext uri="{FF2B5EF4-FFF2-40B4-BE49-F238E27FC236}">
                <a16:creationId xmlns:a16="http://schemas.microsoft.com/office/drawing/2014/main" id="{D601CAFE-6BB8-1B4B-A074-F7F090261945}"/>
              </a:ext>
            </a:extLst>
          </p:cNvPr>
          <p:cNvSpPr/>
          <p:nvPr/>
        </p:nvSpPr>
        <p:spPr>
          <a:xfrm>
            <a:off x="4535764" y="4506740"/>
            <a:ext cx="1595275" cy="174158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695" y="21560"/>
                  <a:pt x="13796" y="20859"/>
                  <a:pt x="10124" y="19494"/>
                </a:cubicBezTo>
                <a:cubicBezTo>
                  <a:pt x="6451" y="18128"/>
                  <a:pt x="3004" y="16098"/>
                  <a:pt x="0" y="13406"/>
                </a:cubicBezTo>
                <a:lnTo>
                  <a:pt x="14636" y="0"/>
                </a:lnTo>
                <a:cubicBezTo>
                  <a:pt x="15627" y="811"/>
                  <a:pt x="16744" y="1421"/>
                  <a:pt x="17926" y="1829"/>
                </a:cubicBezTo>
                <a:cubicBezTo>
                  <a:pt x="19107" y="2237"/>
                  <a:pt x="20353" y="2442"/>
                  <a:pt x="21600" y="2442"/>
                </a:cubicBezTo>
                <a:lnTo>
                  <a:pt x="21600" y="21600"/>
                </a:lnTo>
                <a:close/>
              </a:path>
            </a:pathLst>
          </a:custGeom>
          <a:solidFill>
            <a:schemeClr val="tx1"/>
          </a:solidFill>
          <a:ln w="12700" cap="flat">
            <a:noFill/>
            <a:miter lim="400000"/>
          </a:ln>
          <a:effectLst/>
        </p:spPr>
        <p:txBody>
          <a:bodyPr wrap="square" lIns="0" tIns="0" rIns="0" bIns="0" numCol="1" anchor="t">
            <a:noAutofit/>
          </a:bodyPr>
          <a:lstStyle/>
          <a:p>
            <a:endParaRPr sz="3600" dirty="0">
              <a:latin typeface="Lato Light" panose="020F0502020204030203" pitchFamily="34" charset="0"/>
            </a:endParaRPr>
          </a:p>
        </p:txBody>
      </p:sp>
      <p:sp>
        <p:nvSpPr>
          <p:cNvPr id="6" name="Shape 59121">
            <a:extLst>
              <a:ext uri="{FF2B5EF4-FFF2-40B4-BE49-F238E27FC236}">
                <a16:creationId xmlns:a16="http://schemas.microsoft.com/office/drawing/2014/main" id="{27649308-7E5D-40C9-4A3A-092042ADD8B8}"/>
              </a:ext>
            </a:extLst>
          </p:cNvPr>
          <p:cNvSpPr/>
          <p:nvPr/>
        </p:nvSpPr>
        <p:spPr>
          <a:xfrm>
            <a:off x="3836459" y="3959230"/>
            <a:ext cx="1753117" cy="1595195"/>
          </a:xfrm>
          <a:custGeom>
            <a:avLst/>
            <a:gdLst/>
            <a:ahLst/>
            <a:cxnLst>
              <a:cxn ang="0">
                <a:pos x="wd2" y="hd2"/>
              </a:cxn>
              <a:cxn ang="5400000">
                <a:pos x="wd2" y="hd2"/>
              </a:cxn>
              <a:cxn ang="10800000">
                <a:pos x="wd2" y="hd2"/>
              </a:cxn>
              <a:cxn ang="16200000">
                <a:pos x="wd2" y="hd2"/>
              </a:cxn>
            </a:cxnLst>
            <a:rect l="0" t="0" r="r" b="b"/>
            <a:pathLst>
              <a:path w="21600" h="21600" extrusionOk="0">
                <a:moveTo>
                  <a:pt x="8142" y="21600"/>
                </a:moveTo>
                <a:cubicBezTo>
                  <a:pt x="5658" y="18808"/>
                  <a:pt x="3642" y="15510"/>
                  <a:pt x="2238" y="11858"/>
                </a:cubicBezTo>
                <a:cubicBezTo>
                  <a:pt x="834" y="8207"/>
                  <a:pt x="42" y="4202"/>
                  <a:pt x="0" y="0"/>
                </a:cubicBezTo>
                <a:lnTo>
                  <a:pt x="18834" y="0"/>
                </a:lnTo>
                <a:cubicBezTo>
                  <a:pt x="18902" y="1327"/>
                  <a:pt x="19193" y="2588"/>
                  <a:pt x="19666" y="3739"/>
                </a:cubicBezTo>
                <a:cubicBezTo>
                  <a:pt x="20140" y="4889"/>
                  <a:pt x="20798" y="5928"/>
                  <a:pt x="21600" y="6810"/>
                </a:cubicBezTo>
                <a:lnTo>
                  <a:pt x="8142" y="21600"/>
                </a:lnTo>
                <a:close/>
              </a:path>
            </a:pathLst>
          </a:custGeom>
          <a:solidFill>
            <a:schemeClr val="tx1"/>
          </a:solidFill>
          <a:ln w="12700" cap="flat">
            <a:noFill/>
            <a:miter lim="400000"/>
          </a:ln>
          <a:effectLst/>
        </p:spPr>
        <p:txBody>
          <a:bodyPr wrap="square" lIns="0" tIns="0" rIns="0" bIns="0" numCol="1" anchor="t">
            <a:noAutofit/>
          </a:bodyPr>
          <a:lstStyle/>
          <a:p>
            <a:endParaRPr sz="3600" dirty="0">
              <a:latin typeface="Lato Light" panose="020F0502020204030203" pitchFamily="34" charset="0"/>
            </a:endParaRPr>
          </a:p>
        </p:txBody>
      </p:sp>
      <p:sp>
        <p:nvSpPr>
          <p:cNvPr id="7" name="Shape 59122">
            <a:extLst>
              <a:ext uri="{FF2B5EF4-FFF2-40B4-BE49-F238E27FC236}">
                <a16:creationId xmlns:a16="http://schemas.microsoft.com/office/drawing/2014/main" id="{896607FE-41E0-8EDC-0509-E9CC4CF9079B}"/>
              </a:ext>
            </a:extLst>
          </p:cNvPr>
          <p:cNvSpPr/>
          <p:nvPr/>
        </p:nvSpPr>
        <p:spPr>
          <a:xfrm flipH="1">
            <a:off x="6182603" y="1606720"/>
            <a:ext cx="1595275" cy="17415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695" y="40"/>
                  <a:pt x="13796" y="741"/>
                  <a:pt x="10124" y="2106"/>
                </a:cubicBezTo>
                <a:cubicBezTo>
                  <a:pt x="6451" y="3472"/>
                  <a:pt x="3004" y="5502"/>
                  <a:pt x="0" y="8194"/>
                </a:cubicBezTo>
                <a:lnTo>
                  <a:pt x="14636" y="21600"/>
                </a:lnTo>
                <a:cubicBezTo>
                  <a:pt x="15627" y="20789"/>
                  <a:pt x="16744" y="20179"/>
                  <a:pt x="17926" y="19771"/>
                </a:cubicBezTo>
                <a:cubicBezTo>
                  <a:pt x="19107" y="19363"/>
                  <a:pt x="20353" y="19158"/>
                  <a:pt x="21600" y="19158"/>
                </a:cubicBezTo>
                <a:lnTo>
                  <a:pt x="21600" y="0"/>
                </a:lnTo>
                <a:close/>
              </a:path>
            </a:pathLst>
          </a:custGeom>
          <a:solidFill>
            <a:schemeClr val="tx1"/>
          </a:solidFill>
          <a:ln w="12700" cap="flat">
            <a:noFill/>
            <a:miter lim="400000"/>
          </a:ln>
          <a:effectLst/>
        </p:spPr>
        <p:txBody>
          <a:bodyPr wrap="square" lIns="0" tIns="0" rIns="0" bIns="0" numCol="1" anchor="t">
            <a:noAutofit/>
          </a:bodyPr>
          <a:lstStyle/>
          <a:p>
            <a:endParaRPr sz="3600" dirty="0">
              <a:latin typeface="Lato Light" panose="020F0502020204030203" pitchFamily="34" charset="0"/>
            </a:endParaRPr>
          </a:p>
        </p:txBody>
      </p:sp>
      <p:sp>
        <p:nvSpPr>
          <p:cNvPr id="8" name="Shape 59123">
            <a:extLst>
              <a:ext uri="{FF2B5EF4-FFF2-40B4-BE49-F238E27FC236}">
                <a16:creationId xmlns:a16="http://schemas.microsoft.com/office/drawing/2014/main" id="{2849E573-1E53-8138-A997-8423614879D8}"/>
              </a:ext>
            </a:extLst>
          </p:cNvPr>
          <p:cNvSpPr/>
          <p:nvPr/>
        </p:nvSpPr>
        <p:spPr>
          <a:xfrm flipH="1">
            <a:off x="6720787" y="2310937"/>
            <a:ext cx="1746084" cy="1595195"/>
          </a:xfrm>
          <a:custGeom>
            <a:avLst/>
            <a:gdLst/>
            <a:ahLst/>
            <a:cxnLst>
              <a:cxn ang="0">
                <a:pos x="wd2" y="hd2"/>
              </a:cxn>
              <a:cxn ang="5400000">
                <a:pos x="wd2" y="hd2"/>
              </a:cxn>
              <a:cxn ang="10800000">
                <a:pos x="wd2" y="hd2"/>
              </a:cxn>
              <a:cxn ang="16200000">
                <a:pos x="wd2" y="hd2"/>
              </a:cxn>
            </a:cxnLst>
            <a:rect l="0" t="0" r="r" b="b"/>
            <a:pathLst>
              <a:path w="21600" h="21600" extrusionOk="0">
                <a:moveTo>
                  <a:pt x="8175" y="0"/>
                </a:moveTo>
                <a:cubicBezTo>
                  <a:pt x="5681" y="2792"/>
                  <a:pt x="3656" y="6090"/>
                  <a:pt x="2247" y="9742"/>
                </a:cubicBezTo>
                <a:cubicBezTo>
                  <a:pt x="837" y="13393"/>
                  <a:pt x="42" y="17398"/>
                  <a:pt x="0" y="21600"/>
                </a:cubicBezTo>
                <a:lnTo>
                  <a:pt x="18910" y="21600"/>
                </a:lnTo>
                <a:cubicBezTo>
                  <a:pt x="18996" y="20277"/>
                  <a:pt x="19286" y="19018"/>
                  <a:pt x="19746" y="17861"/>
                </a:cubicBezTo>
                <a:cubicBezTo>
                  <a:pt x="20204" y="16707"/>
                  <a:pt x="20833" y="15651"/>
                  <a:pt x="21600" y="14733"/>
                </a:cubicBezTo>
                <a:lnTo>
                  <a:pt x="8175" y="0"/>
                </a:lnTo>
                <a:close/>
              </a:path>
            </a:pathLst>
          </a:custGeom>
          <a:solidFill>
            <a:schemeClr val="tx1"/>
          </a:solidFill>
          <a:ln w="12700" cap="flat">
            <a:noFill/>
            <a:miter lim="400000"/>
          </a:ln>
          <a:effectLst/>
        </p:spPr>
        <p:txBody>
          <a:bodyPr wrap="square" lIns="0" tIns="0" rIns="0" bIns="0" numCol="1" anchor="t">
            <a:noAutofit/>
          </a:bodyPr>
          <a:lstStyle/>
          <a:p>
            <a:endParaRPr sz="3600" dirty="0">
              <a:latin typeface="Lato Light" panose="020F0502020204030203" pitchFamily="34" charset="0"/>
            </a:endParaRPr>
          </a:p>
        </p:txBody>
      </p:sp>
      <p:sp>
        <p:nvSpPr>
          <p:cNvPr id="9" name="Shape 59124">
            <a:extLst>
              <a:ext uri="{FF2B5EF4-FFF2-40B4-BE49-F238E27FC236}">
                <a16:creationId xmlns:a16="http://schemas.microsoft.com/office/drawing/2014/main" id="{AEE3211B-9B19-FC97-57D5-741F260DD883}"/>
              </a:ext>
            </a:extLst>
          </p:cNvPr>
          <p:cNvSpPr/>
          <p:nvPr/>
        </p:nvSpPr>
        <p:spPr>
          <a:xfrm flipH="1">
            <a:off x="6182603" y="4506740"/>
            <a:ext cx="1595275" cy="174158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695" y="21560"/>
                  <a:pt x="13796" y="20859"/>
                  <a:pt x="10124" y="19494"/>
                </a:cubicBezTo>
                <a:cubicBezTo>
                  <a:pt x="6451" y="18128"/>
                  <a:pt x="3004" y="16098"/>
                  <a:pt x="0" y="13406"/>
                </a:cubicBezTo>
                <a:lnTo>
                  <a:pt x="14636" y="0"/>
                </a:lnTo>
                <a:cubicBezTo>
                  <a:pt x="15627" y="811"/>
                  <a:pt x="16744" y="1421"/>
                  <a:pt x="17926" y="1829"/>
                </a:cubicBezTo>
                <a:cubicBezTo>
                  <a:pt x="19107" y="2237"/>
                  <a:pt x="20353" y="2442"/>
                  <a:pt x="21600" y="2442"/>
                </a:cubicBezTo>
                <a:lnTo>
                  <a:pt x="21600" y="21600"/>
                </a:lnTo>
                <a:close/>
              </a:path>
            </a:pathLst>
          </a:custGeom>
          <a:solidFill>
            <a:schemeClr val="tx1"/>
          </a:solidFill>
          <a:ln w="12700" cap="flat">
            <a:noFill/>
            <a:miter lim="400000"/>
          </a:ln>
          <a:effectLst/>
        </p:spPr>
        <p:txBody>
          <a:bodyPr wrap="square" lIns="0" tIns="0" rIns="0" bIns="0" numCol="1" anchor="t">
            <a:noAutofit/>
          </a:bodyPr>
          <a:lstStyle/>
          <a:p>
            <a:endParaRPr sz="3600" dirty="0">
              <a:latin typeface="Lato Light" panose="020F0502020204030203" pitchFamily="34" charset="0"/>
            </a:endParaRPr>
          </a:p>
        </p:txBody>
      </p:sp>
      <p:sp>
        <p:nvSpPr>
          <p:cNvPr id="10" name="Shape 59125">
            <a:extLst>
              <a:ext uri="{FF2B5EF4-FFF2-40B4-BE49-F238E27FC236}">
                <a16:creationId xmlns:a16="http://schemas.microsoft.com/office/drawing/2014/main" id="{1573E357-CB63-3DB7-EC12-05A4CB97DBC6}"/>
              </a:ext>
            </a:extLst>
          </p:cNvPr>
          <p:cNvSpPr/>
          <p:nvPr/>
        </p:nvSpPr>
        <p:spPr>
          <a:xfrm flipH="1">
            <a:off x="6733928" y="3959230"/>
            <a:ext cx="1743255" cy="1595195"/>
          </a:xfrm>
          <a:custGeom>
            <a:avLst/>
            <a:gdLst/>
            <a:ahLst/>
            <a:cxnLst>
              <a:cxn ang="0">
                <a:pos x="wd2" y="hd2"/>
              </a:cxn>
              <a:cxn ang="5400000">
                <a:pos x="wd2" y="hd2"/>
              </a:cxn>
              <a:cxn ang="10800000">
                <a:pos x="wd2" y="hd2"/>
              </a:cxn>
              <a:cxn ang="16200000">
                <a:pos x="wd2" y="hd2"/>
              </a:cxn>
            </a:cxnLst>
            <a:rect l="0" t="0" r="r" b="b"/>
            <a:pathLst>
              <a:path w="21600" h="21600" extrusionOk="0">
                <a:moveTo>
                  <a:pt x="8189" y="21600"/>
                </a:moveTo>
                <a:cubicBezTo>
                  <a:pt x="5690" y="18808"/>
                  <a:pt x="3662" y="15510"/>
                  <a:pt x="2250" y="11858"/>
                </a:cubicBezTo>
                <a:cubicBezTo>
                  <a:pt x="839" y="8207"/>
                  <a:pt x="42" y="4202"/>
                  <a:pt x="0" y="0"/>
                </a:cubicBezTo>
                <a:lnTo>
                  <a:pt x="18941" y="0"/>
                </a:lnTo>
                <a:cubicBezTo>
                  <a:pt x="19037" y="1321"/>
                  <a:pt x="19326" y="2578"/>
                  <a:pt x="19778" y="3739"/>
                </a:cubicBezTo>
                <a:cubicBezTo>
                  <a:pt x="20230" y="4902"/>
                  <a:pt x="20847" y="5973"/>
                  <a:pt x="21600" y="6914"/>
                </a:cubicBezTo>
                <a:lnTo>
                  <a:pt x="8189" y="21600"/>
                </a:lnTo>
                <a:close/>
              </a:path>
            </a:pathLst>
          </a:custGeom>
          <a:solidFill>
            <a:schemeClr val="tx1"/>
          </a:solidFill>
          <a:ln w="12700" cap="flat">
            <a:noFill/>
            <a:miter lim="400000"/>
          </a:ln>
          <a:effectLst/>
        </p:spPr>
        <p:txBody>
          <a:bodyPr wrap="square" lIns="0" tIns="0" rIns="0" bIns="0" numCol="1" anchor="t">
            <a:noAutofit/>
          </a:bodyPr>
          <a:lstStyle/>
          <a:p>
            <a:endParaRPr sz="3600" dirty="0">
              <a:latin typeface="Lato Light" panose="020F0502020204030203" pitchFamily="34" charset="0"/>
            </a:endParaRPr>
          </a:p>
        </p:txBody>
      </p:sp>
      <p:sp>
        <p:nvSpPr>
          <p:cNvPr id="11" name="TextBox 10">
            <a:extLst>
              <a:ext uri="{FF2B5EF4-FFF2-40B4-BE49-F238E27FC236}">
                <a16:creationId xmlns:a16="http://schemas.microsoft.com/office/drawing/2014/main" id="{61C6BB3E-C380-9A95-AA14-C542CCA1A594}"/>
              </a:ext>
            </a:extLst>
          </p:cNvPr>
          <p:cNvSpPr txBox="1"/>
          <p:nvPr/>
        </p:nvSpPr>
        <p:spPr>
          <a:xfrm>
            <a:off x="6154005" y="2438586"/>
            <a:ext cx="1158512" cy="276999"/>
          </a:xfrm>
          <a:prstGeom prst="rect">
            <a:avLst/>
          </a:prstGeom>
          <a:noFill/>
        </p:spPr>
        <p:txBody>
          <a:bodyPr wrap="square" rtlCol="0">
            <a:spAutoFit/>
          </a:bodyPr>
          <a:lstStyle/>
          <a:p>
            <a:pPr algn="ctr"/>
            <a:r>
              <a:rPr lang="en-US" sz="1200" b="1" dirty="0">
                <a:solidFill>
                  <a:schemeClr val="bg1"/>
                </a:solidFill>
              </a:rPr>
              <a:t>Frameworks</a:t>
            </a:r>
          </a:p>
        </p:txBody>
      </p:sp>
      <p:sp>
        <p:nvSpPr>
          <p:cNvPr id="12" name="TextBox 11">
            <a:extLst>
              <a:ext uri="{FF2B5EF4-FFF2-40B4-BE49-F238E27FC236}">
                <a16:creationId xmlns:a16="http://schemas.microsoft.com/office/drawing/2014/main" id="{6F154BA1-0F52-81DC-49DE-3A2B003A2CCD}"/>
              </a:ext>
            </a:extLst>
          </p:cNvPr>
          <p:cNvSpPr txBox="1"/>
          <p:nvPr/>
        </p:nvSpPr>
        <p:spPr>
          <a:xfrm>
            <a:off x="6995112" y="3414317"/>
            <a:ext cx="1317412" cy="276999"/>
          </a:xfrm>
          <a:prstGeom prst="rect">
            <a:avLst/>
          </a:prstGeom>
          <a:noFill/>
        </p:spPr>
        <p:txBody>
          <a:bodyPr wrap="square" rtlCol="0">
            <a:spAutoFit/>
          </a:bodyPr>
          <a:lstStyle/>
          <a:p>
            <a:pPr algn="ctr"/>
            <a:r>
              <a:rPr lang="en-US" sz="1200" b="1" dirty="0">
                <a:solidFill>
                  <a:schemeClr val="bg1"/>
                </a:solidFill>
              </a:rPr>
              <a:t>Tools</a:t>
            </a:r>
          </a:p>
        </p:txBody>
      </p:sp>
      <p:sp>
        <p:nvSpPr>
          <p:cNvPr id="14" name="TextBox 13">
            <a:extLst>
              <a:ext uri="{FF2B5EF4-FFF2-40B4-BE49-F238E27FC236}">
                <a16:creationId xmlns:a16="http://schemas.microsoft.com/office/drawing/2014/main" id="{571085C8-C9D7-0D19-69BC-F77C27D02AD9}"/>
              </a:ext>
            </a:extLst>
          </p:cNvPr>
          <p:cNvSpPr txBox="1"/>
          <p:nvPr/>
        </p:nvSpPr>
        <p:spPr>
          <a:xfrm>
            <a:off x="6956315" y="4612780"/>
            <a:ext cx="1317412" cy="276999"/>
          </a:xfrm>
          <a:prstGeom prst="rect">
            <a:avLst/>
          </a:prstGeom>
          <a:noFill/>
        </p:spPr>
        <p:txBody>
          <a:bodyPr wrap="square" rtlCol="0">
            <a:spAutoFit/>
          </a:bodyPr>
          <a:lstStyle/>
          <a:p>
            <a:pPr algn="ctr"/>
            <a:r>
              <a:rPr lang="en-GB" sz="1200" b="1" dirty="0">
                <a:solidFill>
                  <a:schemeClr val="bg1"/>
                </a:solidFill>
              </a:rPr>
              <a:t>Templates</a:t>
            </a:r>
            <a:endParaRPr lang="en-US" sz="1200" b="1" dirty="0">
              <a:solidFill>
                <a:schemeClr val="bg1"/>
              </a:solidFill>
            </a:endParaRPr>
          </a:p>
        </p:txBody>
      </p:sp>
      <p:sp>
        <p:nvSpPr>
          <p:cNvPr id="15" name="TextBox 14">
            <a:extLst>
              <a:ext uri="{FF2B5EF4-FFF2-40B4-BE49-F238E27FC236}">
                <a16:creationId xmlns:a16="http://schemas.microsoft.com/office/drawing/2014/main" id="{51F58C69-DF56-C3F9-1304-689C5D35FC8E}"/>
              </a:ext>
            </a:extLst>
          </p:cNvPr>
          <p:cNvSpPr txBox="1"/>
          <p:nvPr/>
        </p:nvSpPr>
        <p:spPr>
          <a:xfrm>
            <a:off x="6062081" y="5523448"/>
            <a:ext cx="1317412" cy="461665"/>
          </a:xfrm>
          <a:prstGeom prst="rect">
            <a:avLst/>
          </a:prstGeom>
          <a:noFill/>
        </p:spPr>
        <p:txBody>
          <a:bodyPr wrap="square" rtlCol="0">
            <a:spAutoFit/>
          </a:bodyPr>
          <a:lstStyle/>
          <a:p>
            <a:pPr algn="ctr"/>
            <a:r>
              <a:rPr lang="en-US" sz="1200" b="1" dirty="0">
                <a:solidFill>
                  <a:schemeClr val="bg1"/>
                </a:solidFill>
              </a:rPr>
              <a:t>Step-by-step tutorials</a:t>
            </a:r>
          </a:p>
        </p:txBody>
      </p:sp>
      <p:sp>
        <p:nvSpPr>
          <p:cNvPr id="17" name="TextBox 16">
            <a:extLst>
              <a:ext uri="{FF2B5EF4-FFF2-40B4-BE49-F238E27FC236}">
                <a16:creationId xmlns:a16="http://schemas.microsoft.com/office/drawing/2014/main" id="{6D98DD28-3A3A-475E-FC3B-CAF1E0DCA4D0}"/>
              </a:ext>
            </a:extLst>
          </p:cNvPr>
          <p:cNvSpPr txBox="1"/>
          <p:nvPr/>
        </p:nvSpPr>
        <p:spPr>
          <a:xfrm>
            <a:off x="4834421" y="5439712"/>
            <a:ext cx="1317412" cy="276999"/>
          </a:xfrm>
          <a:prstGeom prst="rect">
            <a:avLst/>
          </a:prstGeom>
          <a:noFill/>
        </p:spPr>
        <p:txBody>
          <a:bodyPr wrap="square" rtlCol="0">
            <a:spAutoFit/>
          </a:bodyPr>
          <a:lstStyle/>
          <a:p>
            <a:pPr algn="ctr"/>
            <a:r>
              <a:rPr lang="en-US" sz="1200" b="1" dirty="0">
                <a:solidFill>
                  <a:schemeClr val="bg1"/>
                </a:solidFill>
              </a:rPr>
              <a:t>Video Training</a:t>
            </a:r>
          </a:p>
        </p:txBody>
      </p:sp>
      <p:sp>
        <p:nvSpPr>
          <p:cNvPr id="18" name="TextBox 17">
            <a:extLst>
              <a:ext uri="{FF2B5EF4-FFF2-40B4-BE49-F238E27FC236}">
                <a16:creationId xmlns:a16="http://schemas.microsoft.com/office/drawing/2014/main" id="{6D2822B5-3889-FC67-C4AA-0A87FE4AD423}"/>
              </a:ext>
            </a:extLst>
          </p:cNvPr>
          <p:cNvSpPr txBox="1"/>
          <p:nvPr/>
        </p:nvSpPr>
        <p:spPr>
          <a:xfrm>
            <a:off x="3941736" y="4566347"/>
            <a:ext cx="1317412" cy="461665"/>
          </a:xfrm>
          <a:prstGeom prst="rect">
            <a:avLst/>
          </a:prstGeom>
          <a:noFill/>
        </p:spPr>
        <p:txBody>
          <a:bodyPr wrap="square" rtlCol="0">
            <a:spAutoFit/>
          </a:bodyPr>
          <a:lstStyle/>
          <a:p>
            <a:pPr algn="ctr"/>
            <a:r>
              <a:rPr lang="en-US" sz="1200" b="1" dirty="0">
                <a:solidFill>
                  <a:schemeClr val="bg1"/>
                </a:solidFill>
              </a:rPr>
              <a:t>Real-life examples</a:t>
            </a:r>
          </a:p>
        </p:txBody>
      </p:sp>
      <p:sp>
        <p:nvSpPr>
          <p:cNvPr id="19" name="TextBox 18">
            <a:extLst>
              <a:ext uri="{FF2B5EF4-FFF2-40B4-BE49-F238E27FC236}">
                <a16:creationId xmlns:a16="http://schemas.microsoft.com/office/drawing/2014/main" id="{118779F3-396B-EBE9-7F1A-0D2380140C1E}"/>
              </a:ext>
            </a:extLst>
          </p:cNvPr>
          <p:cNvSpPr txBox="1"/>
          <p:nvPr/>
        </p:nvSpPr>
        <p:spPr>
          <a:xfrm>
            <a:off x="4872973" y="2423785"/>
            <a:ext cx="1317412" cy="276999"/>
          </a:xfrm>
          <a:prstGeom prst="rect">
            <a:avLst/>
          </a:prstGeom>
          <a:noFill/>
        </p:spPr>
        <p:txBody>
          <a:bodyPr wrap="square" rtlCol="0">
            <a:spAutoFit/>
          </a:bodyPr>
          <a:lstStyle/>
          <a:p>
            <a:pPr algn="ctr"/>
            <a:r>
              <a:rPr lang="en-US" sz="1200" b="1" dirty="0">
                <a:solidFill>
                  <a:schemeClr val="bg1"/>
                </a:solidFill>
              </a:rPr>
              <a:t>Best practices</a:t>
            </a:r>
          </a:p>
        </p:txBody>
      </p:sp>
      <p:sp>
        <p:nvSpPr>
          <p:cNvPr id="20" name="TextBox 19">
            <a:extLst>
              <a:ext uri="{FF2B5EF4-FFF2-40B4-BE49-F238E27FC236}">
                <a16:creationId xmlns:a16="http://schemas.microsoft.com/office/drawing/2014/main" id="{A68F1A8D-CDB7-DB55-4955-2BC8CCA3AD45}"/>
              </a:ext>
            </a:extLst>
          </p:cNvPr>
          <p:cNvSpPr txBox="1"/>
          <p:nvPr/>
        </p:nvSpPr>
        <p:spPr>
          <a:xfrm>
            <a:off x="3908017" y="3141137"/>
            <a:ext cx="1330004" cy="600164"/>
          </a:xfrm>
          <a:prstGeom prst="rect">
            <a:avLst/>
          </a:prstGeom>
          <a:noFill/>
        </p:spPr>
        <p:txBody>
          <a:bodyPr wrap="square" rtlCol="0">
            <a:spAutoFit/>
          </a:bodyPr>
          <a:lstStyle/>
          <a:p>
            <a:pPr algn="ctr"/>
            <a:r>
              <a:rPr lang="en-GB" sz="1100" b="1" dirty="0">
                <a:solidFill>
                  <a:schemeClr val="bg1"/>
                </a:solidFill>
              </a:rPr>
              <a:t>Advise from tier-1 management consultants</a:t>
            </a:r>
          </a:p>
        </p:txBody>
      </p:sp>
      <p:sp>
        <p:nvSpPr>
          <p:cNvPr id="21" name="Oval 20">
            <a:extLst>
              <a:ext uri="{FF2B5EF4-FFF2-40B4-BE49-F238E27FC236}">
                <a16:creationId xmlns:a16="http://schemas.microsoft.com/office/drawing/2014/main" id="{66F0DAB8-53E8-17C9-4DD0-E8AF7C2E52E1}"/>
              </a:ext>
            </a:extLst>
          </p:cNvPr>
          <p:cNvSpPr/>
          <p:nvPr/>
        </p:nvSpPr>
        <p:spPr>
          <a:xfrm>
            <a:off x="5134694" y="2928094"/>
            <a:ext cx="1980000" cy="1980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b="1" kern="0" dirty="0"/>
              <a:t>What’s inside our Toolkits?</a:t>
            </a:r>
            <a:endParaRPr lang="en-US" b="1" dirty="0"/>
          </a:p>
        </p:txBody>
      </p:sp>
      <p:pic>
        <p:nvPicPr>
          <p:cNvPr id="22" name="Graphic 21" descr="Arrow circle">
            <a:extLst>
              <a:ext uri="{FF2B5EF4-FFF2-40B4-BE49-F238E27FC236}">
                <a16:creationId xmlns:a16="http://schemas.microsoft.com/office/drawing/2014/main" id="{34D8EA00-19E8-DA60-424A-DCD4C55C89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85259" y="2000880"/>
            <a:ext cx="504000" cy="504000"/>
          </a:xfrm>
          <a:prstGeom prst="rect">
            <a:avLst/>
          </a:prstGeom>
        </p:spPr>
      </p:pic>
      <p:pic>
        <p:nvPicPr>
          <p:cNvPr id="23" name="Graphic 22" descr="Tools">
            <a:extLst>
              <a:ext uri="{FF2B5EF4-FFF2-40B4-BE49-F238E27FC236}">
                <a16:creationId xmlns:a16="http://schemas.microsoft.com/office/drawing/2014/main" id="{17E6A427-9512-3981-84F8-011AB90020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07394" y="2919915"/>
            <a:ext cx="428393" cy="428393"/>
          </a:xfrm>
          <a:prstGeom prst="rect">
            <a:avLst/>
          </a:prstGeom>
        </p:spPr>
      </p:pic>
      <p:pic>
        <p:nvPicPr>
          <p:cNvPr id="24" name="Graphic 23" descr="Presentation with bar chart RTL">
            <a:extLst>
              <a:ext uri="{FF2B5EF4-FFF2-40B4-BE49-F238E27FC236}">
                <a16:creationId xmlns:a16="http://schemas.microsoft.com/office/drawing/2014/main" id="{F7A47BA1-E075-D68D-4F2C-C47D5888B8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91770" y="4084610"/>
            <a:ext cx="432000" cy="432000"/>
          </a:xfrm>
          <a:prstGeom prst="rect">
            <a:avLst/>
          </a:prstGeom>
        </p:spPr>
      </p:pic>
      <p:pic>
        <p:nvPicPr>
          <p:cNvPr id="25" name="Graphic 24" descr="Checklist outline">
            <a:extLst>
              <a:ext uri="{FF2B5EF4-FFF2-40B4-BE49-F238E27FC236}">
                <a16:creationId xmlns:a16="http://schemas.microsoft.com/office/drawing/2014/main" id="{D0FB236E-BCC9-C3EC-1585-6DC53EEB24D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140648" y="4891011"/>
            <a:ext cx="619649" cy="619649"/>
          </a:xfrm>
          <a:prstGeom prst="rect">
            <a:avLst/>
          </a:prstGeom>
        </p:spPr>
      </p:pic>
      <p:pic>
        <p:nvPicPr>
          <p:cNvPr id="26" name="Graphic 25" descr="Teacher">
            <a:extLst>
              <a:ext uri="{FF2B5EF4-FFF2-40B4-BE49-F238E27FC236}">
                <a16:creationId xmlns:a16="http://schemas.microsoft.com/office/drawing/2014/main" id="{12F45C6E-4C43-1DF0-59A0-CB294B266E1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329899" y="5014155"/>
            <a:ext cx="432000" cy="432000"/>
          </a:xfrm>
          <a:prstGeom prst="rect">
            <a:avLst/>
          </a:prstGeom>
        </p:spPr>
      </p:pic>
      <p:pic>
        <p:nvPicPr>
          <p:cNvPr id="27" name="Graphic 26" descr="Podium">
            <a:extLst>
              <a:ext uri="{FF2B5EF4-FFF2-40B4-BE49-F238E27FC236}">
                <a16:creationId xmlns:a16="http://schemas.microsoft.com/office/drawing/2014/main" id="{343C6695-BCEA-2DB1-B0D5-1AB34ECAC54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284529" y="1926825"/>
            <a:ext cx="506995" cy="506995"/>
          </a:xfrm>
          <a:prstGeom prst="rect">
            <a:avLst/>
          </a:prstGeom>
        </p:spPr>
      </p:pic>
      <p:pic>
        <p:nvPicPr>
          <p:cNvPr id="28" name="Graphic 27" descr="Checklist with solid fill">
            <a:extLst>
              <a:ext uri="{FF2B5EF4-FFF2-40B4-BE49-F238E27FC236}">
                <a16:creationId xmlns:a16="http://schemas.microsoft.com/office/drawing/2014/main" id="{37843053-1691-A42E-9D0E-9422B514E28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440168" y="4950335"/>
            <a:ext cx="577961" cy="577961"/>
          </a:xfrm>
          <a:prstGeom prst="rect">
            <a:avLst/>
          </a:prstGeom>
        </p:spPr>
      </p:pic>
      <p:pic>
        <p:nvPicPr>
          <p:cNvPr id="29" name="Graphic 28" descr="Customer review with solid fill">
            <a:extLst>
              <a:ext uri="{FF2B5EF4-FFF2-40B4-BE49-F238E27FC236}">
                <a16:creationId xmlns:a16="http://schemas.microsoft.com/office/drawing/2014/main" id="{E5F3F312-B451-C726-D6D9-4A3F095517D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349304" y="2698426"/>
            <a:ext cx="486907" cy="486907"/>
          </a:xfrm>
          <a:prstGeom prst="rect">
            <a:avLst/>
          </a:prstGeom>
        </p:spPr>
      </p:pic>
      <p:grpSp>
        <p:nvGrpSpPr>
          <p:cNvPr id="30" name="Group 29">
            <a:extLst>
              <a:ext uri="{FF2B5EF4-FFF2-40B4-BE49-F238E27FC236}">
                <a16:creationId xmlns:a16="http://schemas.microsoft.com/office/drawing/2014/main" id="{C496E7FF-9945-3273-50E6-17EF753E712B}"/>
              </a:ext>
            </a:extLst>
          </p:cNvPr>
          <p:cNvGrpSpPr/>
          <p:nvPr/>
        </p:nvGrpSpPr>
        <p:grpSpPr>
          <a:xfrm>
            <a:off x="7312517" y="4165429"/>
            <a:ext cx="603238" cy="373065"/>
            <a:chOff x="579475" y="323541"/>
            <a:chExt cx="1528827" cy="945484"/>
          </a:xfrm>
        </p:grpSpPr>
        <p:sp>
          <p:nvSpPr>
            <p:cNvPr id="32" name="Rectangle 31">
              <a:extLst>
                <a:ext uri="{FF2B5EF4-FFF2-40B4-BE49-F238E27FC236}">
                  <a16:creationId xmlns:a16="http://schemas.microsoft.com/office/drawing/2014/main" id="{47CCFDBB-2D3B-B0F5-68EE-0C28E6014EA1}"/>
                </a:ext>
              </a:extLst>
            </p:cNvPr>
            <p:cNvSpPr/>
            <p:nvPr/>
          </p:nvSpPr>
          <p:spPr>
            <a:xfrm>
              <a:off x="579475" y="323541"/>
              <a:ext cx="1528827" cy="945484"/>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216BCD9-040A-445C-E08B-46709711FE18}"/>
                </a:ext>
              </a:extLst>
            </p:cNvPr>
            <p:cNvSpPr/>
            <p:nvPr/>
          </p:nvSpPr>
          <p:spPr>
            <a:xfrm>
              <a:off x="709723" y="457072"/>
              <a:ext cx="1268330" cy="136763"/>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CA09AF66-0036-A674-16F2-8FD2D59C63BB}"/>
                </a:ext>
              </a:extLst>
            </p:cNvPr>
            <p:cNvSpPr/>
            <p:nvPr/>
          </p:nvSpPr>
          <p:spPr>
            <a:xfrm>
              <a:off x="709723" y="727366"/>
              <a:ext cx="543456" cy="433497"/>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C3A4D6E0-839C-08DE-8965-B641EC7D9B3A}"/>
                </a:ext>
              </a:extLst>
            </p:cNvPr>
            <p:cNvSpPr/>
            <p:nvPr/>
          </p:nvSpPr>
          <p:spPr>
            <a:xfrm>
              <a:off x="1422703" y="727366"/>
              <a:ext cx="543456" cy="433497"/>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 name="Ellipse 98">
            <a:extLst>
              <a:ext uri="{FF2B5EF4-FFF2-40B4-BE49-F238E27FC236}">
                <a16:creationId xmlns:a16="http://schemas.microsoft.com/office/drawing/2014/main" id="{B965BF39-D18E-0F74-B136-517A91280B76}"/>
              </a:ext>
            </a:extLst>
          </p:cNvPr>
          <p:cNvSpPr/>
          <p:nvPr>
            <p:custDataLst>
              <p:tags r:id="rId2"/>
            </p:custDataLst>
          </p:nvPr>
        </p:nvSpPr>
        <p:spPr bwMode="auto">
          <a:xfrm>
            <a:off x="4426415" y="6296211"/>
            <a:ext cx="3464141" cy="458619"/>
          </a:xfrm>
          <a:prstGeom prst="ellipse">
            <a:avLst/>
          </a:prstGeom>
          <a:gradFill flip="none" rotWithShape="1">
            <a:gsLst>
              <a:gs pos="100000">
                <a:srgbClr val="FFFFFF">
                  <a:alpha val="0"/>
                </a:srgbClr>
              </a:gs>
              <a:gs pos="0">
                <a:srgbClr val="E6E6E6">
                  <a:lumMod val="10000"/>
                  <a:alpha val="19000"/>
                </a:srgbClr>
              </a:gs>
            </a:gsLst>
            <a:path path="shape">
              <a:fillToRect l="50000" t="50000" r="50000" b="50000"/>
            </a:path>
            <a:tileRect/>
          </a:gradFill>
          <a:ln w="9525" cap="flat" cmpd="sng" algn="ctr">
            <a:noFill/>
            <a:prstDash val="solid"/>
          </a:ln>
          <a:effectLst/>
        </p:spPr>
        <p:txBody>
          <a:bodyPr anchor="ctr"/>
          <a:lstStyle>
            <a:defPPr>
              <a:defRPr lang="en-US"/>
            </a:defPPr>
            <a:lvl1pPr algn="l" rtl="0" fontAlgn="base">
              <a:spcBef>
                <a:spcPct val="0"/>
              </a:spcBef>
              <a:spcAft>
                <a:spcPct val="0"/>
              </a:spcAft>
              <a:defRPr sz="2000" kern="1200">
                <a:solidFill>
                  <a:schemeClr val="tx1"/>
                </a:solidFill>
                <a:latin typeface="Arial" charset="0"/>
                <a:ea typeface="+mn-ea"/>
                <a:cs typeface="+mn-cs"/>
              </a:defRPr>
            </a:lvl1pPr>
            <a:lvl2pPr marL="457200" algn="l" rtl="0" fontAlgn="base">
              <a:spcBef>
                <a:spcPct val="0"/>
              </a:spcBef>
              <a:spcAft>
                <a:spcPct val="0"/>
              </a:spcAft>
              <a:defRPr sz="2000" kern="1200">
                <a:solidFill>
                  <a:schemeClr val="tx1"/>
                </a:solidFill>
                <a:latin typeface="Arial" charset="0"/>
                <a:ea typeface="+mn-ea"/>
                <a:cs typeface="+mn-cs"/>
              </a:defRPr>
            </a:lvl2pPr>
            <a:lvl3pPr marL="914400" algn="l" rtl="0" fontAlgn="base">
              <a:spcBef>
                <a:spcPct val="0"/>
              </a:spcBef>
              <a:spcAft>
                <a:spcPct val="0"/>
              </a:spcAft>
              <a:defRPr sz="2000" kern="1200">
                <a:solidFill>
                  <a:schemeClr val="tx1"/>
                </a:solidFill>
                <a:latin typeface="Arial" charset="0"/>
                <a:ea typeface="+mn-ea"/>
                <a:cs typeface="+mn-cs"/>
              </a:defRPr>
            </a:lvl3pPr>
            <a:lvl4pPr marL="1371600" algn="l" rtl="0" fontAlgn="base">
              <a:spcBef>
                <a:spcPct val="0"/>
              </a:spcBef>
              <a:spcAft>
                <a:spcPct val="0"/>
              </a:spcAft>
              <a:defRPr sz="2000" kern="1200">
                <a:solidFill>
                  <a:schemeClr val="tx1"/>
                </a:solidFill>
                <a:latin typeface="Arial" charset="0"/>
                <a:ea typeface="+mn-ea"/>
                <a:cs typeface="+mn-cs"/>
              </a:defRPr>
            </a:lvl4pPr>
            <a:lvl5pPr marL="1828800" algn="l" rtl="0" fontAlgn="base">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a:lstStyle>
          <a:p>
            <a:pPr algn="ctr"/>
            <a:endParaRPr lang="en-US" dirty="0">
              <a:solidFill>
                <a:srgbClr val="FFFFFF"/>
              </a:solidFill>
              <a:latin typeface="+mn-lt"/>
            </a:endParaRPr>
          </a:p>
        </p:txBody>
      </p:sp>
    </p:spTree>
    <p:extLst>
      <p:ext uri="{BB962C8B-B14F-4D97-AF65-F5344CB8AC3E}">
        <p14:creationId xmlns:p14="http://schemas.microsoft.com/office/powerpoint/2010/main" val="1203735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F394E08-585B-4505-9747-167D67881D8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4" name="Object 3" hidden="1">
                        <a:extLst>
                          <a:ext uri="{FF2B5EF4-FFF2-40B4-BE49-F238E27FC236}">
                            <a16:creationId xmlns:a16="http://schemas.microsoft.com/office/drawing/2014/main" id="{1F394E08-585B-4505-9747-167D67881D8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751010D-829D-4277-97AB-08D381FF1AB3}"/>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400" b="1" dirty="0">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406113FD-AA7D-4249-90D7-70AF85BE48E1}"/>
              </a:ext>
            </a:extLst>
          </p:cNvPr>
          <p:cNvSpPr>
            <a:spLocks noGrp="1"/>
          </p:cNvSpPr>
          <p:nvPr>
            <p:ph type="title"/>
          </p:nvPr>
        </p:nvSpPr>
        <p:spPr/>
        <p:txBody>
          <a:bodyPr/>
          <a:lstStyle/>
          <a:p>
            <a:r>
              <a:rPr lang="en-US" sz="2400" kern="0" dirty="0"/>
              <a:t>Key Benefits of our Management Consulting Toolkits</a:t>
            </a:r>
            <a:endParaRPr lang="en-US" sz="2400" b="0" kern="0" dirty="0"/>
          </a:p>
        </p:txBody>
      </p:sp>
      <p:sp>
        <p:nvSpPr>
          <p:cNvPr id="9" name="Slide Number Placeholder 8">
            <a:extLst>
              <a:ext uri="{FF2B5EF4-FFF2-40B4-BE49-F238E27FC236}">
                <a16:creationId xmlns:a16="http://schemas.microsoft.com/office/drawing/2014/main" id="{A4C0187A-3E85-4C87-AB6B-7D4F4276FE07}"/>
              </a:ext>
            </a:extLst>
          </p:cNvPr>
          <p:cNvSpPr>
            <a:spLocks noGrp="1"/>
          </p:cNvSpPr>
          <p:nvPr>
            <p:ph type="sldNum" sz="quarter" idx="4"/>
          </p:nvPr>
        </p:nvSpPr>
        <p:spPr/>
        <p:txBody>
          <a:bodyPr/>
          <a:lstStyle/>
          <a:p>
            <a:fld id="{37F5C94B-8C55-478B-B509-BAE6A06B2E2A}" type="slidenum">
              <a:rPr lang="en-US" sz="1000" smtClean="0">
                <a:solidFill>
                  <a:srgbClr val="ADAFBB"/>
                </a:solidFill>
              </a:rPr>
              <a:pPr/>
              <a:t>6</a:t>
            </a:fld>
            <a:endParaRPr lang="en-US" sz="1000" dirty="0">
              <a:solidFill>
                <a:srgbClr val="ADAFBB"/>
              </a:solidFill>
            </a:endParaRPr>
          </a:p>
        </p:txBody>
      </p:sp>
      <p:sp>
        <p:nvSpPr>
          <p:cNvPr id="7" name="Rectangle 6">
            <a:extLst>
              <a:ext uri="{FF2B5EF4-FFF2-40B4-BE49-F238E27FC236}">
                <a16:creationId xmlns:a16="http://schemas.microsoft.com/office/drawing/2014/main" id="{3135E033-13D8-F2B5-E5EF-80C255E497E5}"/>
              </a:ext>
            </a:extLst>
          </p:cNvPr>
          <p:cNvSpPr/>
          <p:nvPr/>
        </p:nvSpPr>
        <p:spPr>
          <a:xfrm>
            <a:off x="623454" y="1769876"/>
            <a:ext cx="3493929" cy="1373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AEF0ECFA-C8DE-F659-121B-A3E29D26745C}"/>
              </a:ext>
            </a:extLst>
          </p:cNvPr>
          <p:cNvSpPr/>
          <p:nvPr/>
        </p:nvSpPr>
        <p:spPr>
          <a:xfrm>
            <a:off x="4358343" y="1769876"/>
            <a:ext cx="3493929" cy="1373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9">
            <a:extLst>
              <a:ext uri="{FF2B5EF4-FFF2-40B4-BE49-F238E27FC236}">
                <a16:creationId xmlns:a16="http://schemas.microsoft.com/office/drawing/2014/main" id="{4A61A84C-EBD4-70B4-1EA9-C381CC9F0367}"/>
              </a:ext>
            </a:extLst>
          </p:cNvPr>
          <p:cNvSpPr/>
          <p:nvPr/>
        </p:nvSpPr>
        <p:spPr>
          <a:xfrm>
            <a:off x="8093234" y="1769876"/>
            <a:ext cx="3493929" cy="1373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10">
            <a:extLst>
              <a:ext uri="{FF2B5EF4-FFF2-40B4-BE49-F238E27FC236}">
                <a16:creationId xmlns:a16="http://schemas.microsoft.com/office/drawing/2014/main" id="{4987FB2A-7C22-8B33-7464-05E5E5BB0FC4}"/>
              </a:ext>
            </a:extLst>
          </p:cNvPr>
          <p:cNvSpPr/>
          <p:nvPr/>
        </p:nvSpPr>
        <p:spPr>
          <a:xfrm>
            <a:off x="623454" y="3326712"/>
            <a:ext cx="3493929" cy="1373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E7C10D80-005A-9FAE-7BE9-74CF202DA9E8}"/>
              </a:ext>
            </a:extLst>
          </p:cNvPr>
          <p:cNvSpPr/>
          <p:nvPr/>
        </p:nvSpPr>
        <p:spPr>
          <a:xfrm>
            <a:off x="4358343" y="3326712"/>
            <a:ext cx="3493929" cy="1373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a:extLst>
              <a:ext uri="{FF2B5EF4-FFF2-40B4-BE49-F238E27FC236}">
                <a16:creationId xmlns:a16="http://schemas.microsoft.com/office/drawing/2014/main" id="{3DCEB4B3-F045-9D8A-12F7-ADACD87686C1}"/>
              </a:ext>
            </a:extLst>
          </p:cNvPr>
          <p:cNvSpPr/>
          <p:nvPr/>
        </p:nvSpPr>
        <p:spPr>
          <a:xfrm>
            <a:off x="8093234" y="3326712"/>
            <a:ext cx="3493929" cy="1373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14">
            <a:extLst>
              <a:ext uri="{FF2B5EF4-FFF2-40B4-BE49-F238E27FC236}">
                <a16:creationId xmlns:a16="http://schemas.microsoft.com/office/drawing/2014/main" id="{DD8CAF63-2FEA-1FCD-6FF0-BE33BB8826AA}"/>
              </a:ext>
            </a:extLst>
          </p:cNvPr>
          <p:cNvSpPr/>
          <p:nvPr/>
        </p:nvSpPr>
        <p:spPr>
          <a:xfrm>
            <a:off x="623454" y="4883548"/>
            <a:ext cx="3493929" cy="1373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16">
            <a:extLst>
              <a:ext uri="{FF2B5EF4-FFF2-40B4-BE49-F238E27FC236}">
                <a16:creationId xmlns:a16="http://schemas.microsoft.com/office/drawing/2014/main" id="{2EBD1296-8D01-79E8-4FDD-7EA4D8440652}"/>
              </a:ext>
            </a:extLst>
          </p:cNvPr>
          <p:cNvSpPr/>
          <p:nvPr/>
        </p:nvSpPr>
        <p:spPr>
          <a:xfrm>
            <a:off x="4358343" y="4883548"/>
            <a:ext cx="3493929" cy="1373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Rectangle 18">
            <a:extLst>
              <a:ext uri="{FF2B5EF4-FFF2-40B4-BE49-F238E27FC236}">
                <a16:creationId xmlns:a16="http://schemas.microsoft.com/office/drawing/2014/main" id="{B13053C0-5B46-E4EB-AFC6-1D664A62AF04}"/>
              </a:ext>
            </a:extLst>
          </p:cNvPr>
          <p:cNvSpPr/>
          <p:nvPr/>
        </p:nvSpPr>
        <p:spPr>
          <a:xfrm>
            <a:off x="8093234" y="4883548"/>
            <a:ext cx="3493929" cy="1373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1" name="Graphic 20">
            <a:extLst>
              <a:ext uri="{FF2B5EF4-FFF2-40B4-BE49-F238E27FC236}">
                <a16:creationId xmlns:a16="http://schemas.microsoft.com/office/drawing/2014/main" id="{3C27B655-ED05-D7EE-AAB7-A66B63891AF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2218" y="2201757"/>
            <a:ext cx="509624" cy="509624"/>
          </a:xfrm>
          <a:prstGeom prst="rect">
            <a:avLst/>
          </a:prstGeom>
        </p:spPr>
      </p:pic>
      <p:sp>
        <p:nvSpPr>
          <p:cNvPr id="22" name="Rounded Rectangle 5">
            <a:extLst>
              <a:ext uri="{FF2B5EF4-FFF2-40B4-BE49-F238E27FC236}">
                <a16:creationId xmlns:a16="http://schemas.microsoft.com/office/drawing/2014/main" id="{E487DD8C-8F78-4086-914C-C0B8A25353B6}"/>
              </a:ext>
            </a:extLst>
          </p:cNvPr>
          <p:cNvSpPr/>
          <p:nvPr/>
        </p:nvSpPr>
        <p:spPr bwMode="auto">
          <a:xfrm>
            <a:off x="1470606" y="1994903"/>
            <a:ext cx="2467550" cy="923330"/>
          </a:xfrm>
          <a:prstGeom prst="rect">
            <a:avLst/>
          </a:prstGeom>
          <a:noFill/>
          <a:ln w="19050" algn="ctr">
            <a:noFill/>
            <a:miter lim="800000"/>
            <a:headEnd type="none" w="sm" len="sm"/>
            <a:tailEnd type="none" w="sm" len="sm"/>
          </a:ln>
        </p:spPr>
        <p:txBody>
          <a:bodyPr wrap="square" lIns="0" tIns="0" rIns="0" bIns="0" anchor="ctr">
            <a:spAutoFit/>
          </a:bodyPr>
          <a:lstStyle/>
          <a:p>
            <a:r>
              <a:rPr lang="en-GB" sz="1200" b="1" i="0" dirty="0">
                <a:solidFill>
                  <a:srgbClr val="053881"/>
                </a:solidFill>
                <a:effectLst/>
                <a:latin typeface="Helvetica" panose="020B0604020202020204" pitchFamily="34" charset="0"/>
              </a:rPr>
              <a:t>Improve the growth &amp; efficiency of your organization </a:t>
            </a:r>
            <a:r>
              <a:rPr lang="en-GB" sz="1200" b="0" i="0" dirty="0">
                <a:solidFill>
                  <a:srgbClr val="053881"/>
                </a:solidFill>
                <a:effectLst/>
                <a:latin typeface="Helvetica" panose="020B0604020202020204" pitchFamily="34" charset="0"/>
              </a:rPr>
              <a:t>by leveraging Management Consulting Toolkits created by ex-McKinsey, Deloitte &amp; BCG Consultants.</a:t>
            </a:r>
            <a:endParaRPr lang="en-US" sz="1200" dirty="0">
              <a:ea typeface="ＭＳ Ｐゴシック" pitchFamily="50" charset="-128"/>
            </a:endParaRPr>
          </a:p>
        </p:txBody>
      </p:sp>
      <p:sp>
        <p:nvSpPr>
          <p:cNvPr id="23" name="Rounded Rectangle 5">
            <a:extLst>
              <a:ext uri="{FF2B5EF4-FFF2-40B4-BE49-F238E27FC236}">
                <a16:creationId xmlns:a16="http://schemas.microsoft.com/office/drawing/2014/main" id="{0D5C60E0-01F3-2F9D-8E8F-3D40FEA55C67}"/>
              </a:ext>
            </a:extLst>
          </p:cNvPr>
          <p:cNvSpPr/>
          <p:nvPr/>
        </p:nvSpPr>
        <p:spPr bwMode="auto">
          <a:xfrm>
            <a:off x="5206138" y="1994903"/>
            <a:ext cx="2467550" cy="923330"/>
          </a:xfrm>
          <a:prstGeom prst="rect">
            <a:avLst/>
          </a:prstGeom>
          <a:noFill/>
          <a:ln w="19050" algn="ctr">
            <a:noFill/>
            <a:miter lim="800000"/>
            <a:headEnd type="none" w="sm" len="sm"/>
            <a:tailEnd type="none" w="sm" len="sm"/>
          </a:ln>
        </p:spPr>
        <p:txBody>
          <a:bodyPr wrap="square" lIns="0" tIns="0" rIns="0" bIns="0" anchor="ctr">
            <a:spAutoFit/>
          </a:bodyPr>
          <a:lstStyle/>
          <a:p>
            <a:r>
              <a:rPr lang="en-GB" sz="1200" b="1" i="0" dirty="0">
                <a:solidFill>
                  <a:srgbClr val="053881"/>
                </a:solidFill>
                <a:effectLst/>
                <a:latin typeface="Helvetica" panose="020B0604020202020204" pitchFamily="34" charset="0"/>
              </a:rPr>
              <a:t>Make a great investment for your career &amp; organization. </a:t>
            </a:r>
            <a:r>
              <a:rPr lang="en-GB" sz="1200" b="0" i="0" dirty="0">
                <a:solidFill>
                  <a:srgbClr val="053881"/>
                </a:solidFill>
                <a:effectLst/>
                <a:latin typeface="Helvetica" panose="020B0604020202020204" pitchFamily="34" charset="0"/>
              </a:rPr>
              <a:t>It cost us US$8M+ over the past 10 years to create all our Toolkits. Get them for a fraction of this cost.</a:t>
            </a:r>
            <a:endParaRPr lang="en-US" sz="1200" dirty="0">
              <a:ea typeface="ＭＳ Ｐゴシック" pitchFamily="50" charset="-128"/>
            </a:endParaRPr>
          </a:p>
        </p:txBody>
      </p:sp>
      <p:sp>
        <p:nvSpPr>
          <p:cNvPr id="26" name="Rounded Rectangle 5">
            <a:extLst>
              <a:ext uri="{FF2B5EF4-FFF2-40B4-BE49-F238E27FC236}">
                <a16:creationId xmlns:a16="http://schemas.microsoft.com/office/drawing/2014/main" id="{83540C9D-7FB2-517A-DFD8-45FE3A97D353}"/>
              </a:ext>
            </a:extLst>
          </p:cNvPr>
          <p:cNvSpPr/>
          <p:nvPr/>
        </p:nvSpPr>
        <p:spPr bwMode="auto">
          <a:xfrm>
            <a:off x="8941670" y="1994903"/>
            <a:ext cx="2467550" cy="923330"/>
          </a:xfrm>
          <a:prstGeom prst="rect">
            <a:avLst/>
          </a:prstGeom>
          <a:noFill/>
          <a:ln w="19050" algn="ctr">
            <a:noFill/>
            <a:miter lim="800000"/>
            <a:headEnd type="none" w="sm" len="sm"/>
            <a:tailEnd type="none" w="sm" len="sm"/>
          </a:ln>
        </p:spPr>
        <p:txBody>
          <a:bodyPr wrap="square" lIns="0" tIns="0" rIns="0" bIns="0" anchor="ctr">
            <a:spAutoFit/>
          </a:bodyPr>
          <a:lstStyle/>
          <a:p>
            <a:r>
              <a:rPr lang="en-GB" sz="1200" b="1" i="0" dirty="0">
                <a:solidFill>
                  <a:srgbClr val="053881"/>
                </a:solidFill>
                <a:effectLst/>
                <a:latin typeface="Helvetica" panose="020B0604020202020204" pitchFamily="34" charset="0"/>
              </a:rPr>
              <a:t>Get a competitive advantage. </a:t>
            </a:r>
            <a:r>
              <a:rPr lang="en-GB" sz="1200" b="0" i="0" dirty="0">
                <a:solidFill>
                  <a:srgbClr val="053881"/>
                </a:solidFill>
                <a:effectLst/>
                <a:latin typeface="Helvetica" panose="020B0604020202020204" pitchFamily="34" charset="0"/>
              </a:rPr>
              <a:t>It’s like hiring Management Consultants to create all the practical Frameworks, Tools &amp; Templates you need.</a:t>
            </a:r>
            <a:endParaRPr lang="en-US" sz="1200" dirty="0">
              <a:ea typeface="ＭＳ Ｐゴシック" pitchFamily="50" charset="-128"/>
            </a:endParaRPr>
          </a:p>
        </p:txBody>
      </p:sp>
      <p:sp>
        <p:nvSpPr>
          <p:cNvPr id="27" name="Rounded Rectangle 5">
            <a:extLst>
              <a:ext uri="{FF2B5EF4-FFF2-40B4-BE49-F238E27FC236}">
                <a16:creationId xmlns:a16="http://schemas.microsoft.com/office/drawing/2014/main" id="{2EE733AE-FD71-23BA-637D-140AE88FD13A}"/>
              </a:ext>
            </a:extLst>
          </p:cNvPr>
          <p:cNvSpPr/>
          <p:nvPr/>
        </p:nvSpPr>
        <p:spPr bwMode="auto">
          <a:xfrm>
            <a:off x="1470606" y="3551740"/>
            <a:ext cx="2467550" cy="923330"/>
          </a:xfrm>
          <a:prstGeom prst="rect">
            <a:avLst/>
          </a:prstGeom>
          <a:noFill/>
          <a:ln w="19050" algn="ctr">
            <a:noFill/>
            <a:miter lim="800000"/>
            <a:headEnd type="none" w="sm" len="sm"/>
            <a:tailEnd type="none" w="sm" len="sm"/>
          </a:ln>
        </p:spPr>
        <p:txBody>
          <a:bodyPr wrap="square" lIns="0" tIns="0" rIns="0" bIns="0" anchor="ctr">
            <a:spAutoFit/>
          </a:bodyPr>
          <a:lstStyle/>
          <a:p>
            <a:r>
              <a:rPr lang="en-GB" sz="1200" b="1" i="0" dirty="0">
                <a:solidFill>
                  <a:srgbClr val="053881"/>
                </a:solidFill>
                <a:effectLst/>
                <a:latin typeface="Helvetica" panose="020B0604020202020204" pitchFamily="34" charset="0"/>
              </a:rPr>
              <a:t>Get the job done quicker </a:t>
            </a:r>
            <a:r>
              <a:rPr lang="en-GB" sz="1200" b="0" i="0" dirty="0">
                <a:solidFill>
                  <a:srgbClr val="053881"/>
                </a:solidFill>
                <a:effectLst/>
                <a:latin typeface="Helvetica" panose="020B0604020202020204" pitchFamily="34" charset="0"/>
              </a:rPr>
              <a:t>and never start from scratch again with our ready-made and fully editable Frameworks, Tools &amp; Templates in Powerpoint &amp; Excel.</a:t>
            </a:r>
            <a:endParaRPr lang="en-US" sz="1200" dirty="0">
              <a:ea typeface="ＭＳ Ｐゴシック" pitchFamily="50" charset="-128"/>
            </a:endParaRPr>
          </a:p>
        </p:txBody>
      </p:sp>
      <p:sp>
        <p:nvSpPr>
          <p:cNvPr id="28" name="Rounded Rectangle 5">
            <a:extLst>
              <a:ext uri="{FF2B5EF4-FFF2-40B4-BE49-F238E27FC236}">
                <a16:creationId xmlns:a16="http://schemas.microsoft.com/office/drawing/2014/main" id="{F462F77A-3EEA-D2BA-F46A-E204E5CA2DE7}"/>
              </a:ext>
            </a:extLst>
          </p:cNvPr>
          <p:cNvSpPr/>
          <p:nvPr/>
        </p:nvSpPr>
        <p:spPr bwMode="auto">
          <a:xfrm>
            <a:off x="8941670" y="3644073"/>
            <a:ext cx="2467550" cy="738664"/>
          </a:xfrm>
          <a:prstGeom prst="rect">
            <a:avLst/>
          </a:prstGeom>
          <a:noFill/>
          <a:ln w="19050" algn="ctr">
            <a:noFill/>
            <a:miter lim="800000"/>
            <a:headEnd type="none" w="sm" len="sm"/>
            <a:tailEnd type="none" w="sm" len="sm"/>
          </a:ln>
        </p:spPr>
        <p:txBody>
          <a:bodyPr wrap="square" lIns="0" tIns="0" rIns="0" bIns="0" anchor="ctr">
            <a:spAutoFit/>
          </a:bodyPr>
          <a:lstStyle/>
          <a:p>
            <a:r>
              <a:rPr lang="en-GB" sz="1200" b="1" i="0" dirty="0">
                <a:solidFill>
                  <a:srgbClr val="053881"/>
                </a:solidFill>
                <a:effectLst/>
                <a:latin typeface="Helvetica" panose="020B0604020202020204" pitchFamily="34" charset="0"/>
              </a:rPr>
              <a:t>Improve the capabilities of your organization </a:t>
            </a:r>
            <a:r>
              <a:rPr lang="en-GB" sz="1200" b="0" i="0" dirty="0">
                <a:solidFill>
                  <a:srgbClr val="053881"/>
                </a:solidFill>
                <a:effectLst/>
                <a:latin typeface="Helvetica" panose="020B0604020202020204" pitchFamily="34" charset="0"/>
              </a:rPr>
              <a:t>by learning how the Fortune 100 and Global Consulting Firms do it.</a:t>
            </a:r>
            <a:endParaRPr lang="en-US" sz="1200" b="0" i="0" dirty="0">
              <a:solidFill>
                <a:srgbClr val="053881"/>
              </a:solidFill>
              <a:effectLst/>
              <a:latin typeface="Helvetica" panose="020B0604020202020204" pitchFamily="34" charset="0"/>
            </a:endParaRPr>
          </a:p>
        </p:txBody>
      </p:sp>
      <p:sp>
        <p:nvSpPr>
          <p:cNvPr id="29" name="Rounded Rectangle 5">
            <a:extLst>
              <a:ext uri="{FF2B5EF4-FFF2-40B4-BE49-F238E27FC236}">
                <a16:creationId xmlns:a16="http://schemas.microsoft.com/office/drawing/2014/main" id="{A730A722-F9CC-4B23-8E22-73027B761292}"/>
              </a:ext>
            </a:extLst>
          </p:cNvPr>
          <p:cNvSpPr/>
          <p:nvPr/>
        </p:nvSpPr>
        <p:spPr bwMode="auto">
          <a:xfrm>
            <a:off x="1470606" y="5293242"/>
            <a:ext cx="2467550" cy="553998"/>
          </a:xfrm>
          <a:prstGeom prst="rect">
            <a:avLst/>
          </a:prstGeom>
          <a:noFill/>
          <a:ln w="19050" algn="ctr">
            <a:noFill/>
            <a:miter lim="800000"/>
            <a:headEnd type="none" w="sm" len="sm"/>
            <a:tailEnd type="none" w="sm" len="sm"/>
          </a:ln>
        </p:spPr>
        <p:txBody>
          <a:bodyPr wrap="square" lIns="0" tIns="0" rIns="0" bIns="0" anchor="ctr">
            <a:spAutoFit/>
          </a:bodyPr>
          <a:lstStyle/>
          <a:p>
            <a:r>
              <a:rPr lang="en-GB" sz="1200" b="1" i="0" dirty="0">
                <a:solidFill>
                  <a:srgbClr val="053881"/>
                </a:solidFill>
                <a:effectLst/>
                <a:latin typeface="Helvetica" panose="020B0604020202020204" pitchFamily="34" charset="0"/>
              </a:rPr>
              <a:t>Get free support and advice </a:t>
            </a:r>
            <a:r>
              <a:rPr lang="en-GB" sz="1200" b="0" i="0" dirty="0">
                <a:solidFill>
                  <a:srgbClr val="053881"/>
                </a:solidFill>
                <a:effectLst/>
                <a:latin typeface="Helvetica" panose="020B0604020202020204" pitchFamily="34" charset="0"/>
              </a:rPr>
              <a:t>from our ex-McKinsey, Deloitte &amp; BCG Management Consultants.</a:t>
            </a:r>
            <a:endParaRPr lang="en-US" sz="1200" dirty="0">
              <a:ea typeface="ＭＳ Ｐゴシック" pitchFamily="50" charset="-128"/>
            </a:endParaRPr>
          </a:p>
        </p:txBody>
      </p:sp>
      <p:sp>
        <p:nvSpPr>
          <p:cNvPr id="30" name="Rounded Rectangle 5">
            <a:extLst>
              <a:ext uri="{FF2B5EF4-FFF2-40B4-BE49-F238E27FC236}">
                <a16:creationId xmlns:a16="http://schemas.microsoft.com/office/drawing/2014/main" id="{5BAF2AB2-9EDC-660A-7C30-EF74E11F6269}"/>
              </a:ext>
            </a:extLst>
          </p:cNvPr>
          <p:cNvSpPr/>
          <p:nvPr/>
        </p:nvSpPr>
        <p:spPr bwMode="auto">
          <a:xfrm>
            <a:off x="5206138" y="5016243"/>
            <a:ext cx="2467550" cy="1107996"/>
          </a:xfrm>
          <a:prstGeom prst="rect">
            <a:avLst/>
          </a:prstGeom>
          <a:noFill/>
          <a:ln w="19050" algn="ctr">
            <a:noFill/>
            <a:miter lim="800000"/>
            <a:headEnd type="none" w="sm" len="sm"/>
            <a:tailEnd type="none" w="sm" len="sm"/>
          </a:ln>
        </p:spPr>
        <p:txBody>
          <a:bodyPr wrap="square" lIns="0" tIns="0" rIns="0" bIns="0" anchor="ctr">
            <a:spAutoFit/>
          </a:bodyPr>
          <a:lstStyle/>
          <a:p>
            <a:endParaRPr lang="en-GB" sz="1200" b="1" i="0" dirty="0">
              <a:solidFill>
                <a:srgbClr val="053881"/>
              </a:solidFill>
              <a:effectLst/>
              <a:latin typeface="Helvetica" panose="020B0604020202020204" pitchFamily="34" charset="0"/>
            </a:endParaRPr>
          </a:p>
          <a:p>
            <a:r>
              <a:rPr lang="en-GB" sz="1200" b="1" i="0" dirty="0">
                <a:solidFill>
                  <a:srgbClr val="053881"/>
                </a:solidFill>
                <a:effectLst/>
                <a:latin typeface="Helvetica" panose="020B0604020202020204" pitchFamily="34" charset="0"/>
              </a:rPr>
              <a:t>Decrease your costs. </a:t>
            </a:r>
            <a:r>
              <a:rPr lang="en-GB" sz="1200" b="0" i="0" dirty="0">
                <a:solidFill>
                  <a:srgbClr val="053881"/>
                </a:solidFill>
                <a:effectLst/>
                <a:latin typeface="Helvetica" panose="020B0604020202020204" pitchFamily="34" charset="0"/>
              </a:rPr>
              <a:t>Hiring tier-1 Consultants for a project would cost you $300k+. Way more expensive than our Toolkits, which will last you a lifetime!</a:t>
            </a:r>
            <a:endParaRPr lang="en-US" sz="1200" dirty="0">
              <a:ea typeface="ＭＳ Ｐゴシック" pitchFamily="50" charset="-128"/>
            </a:endParaRPr>
          </a:p>
        </p:txBody>
      </p:sp>
      <p:sp>
        <p:nvSpPr>
          <p:cNvPr id="31" name="Rounded Rectangle 5">
            <a:extLst>
              <a:ext uri="{FF2B5EF4-FFF2-40B4-BE49-F238E27FC236}">
                <a16:creationId xmlns:a16="http://schemas.microsoft.com/office/drawing/2014/main" id="{F14BF811-292F-0CC6-D2F3-A2D0793FBA5F}"/>
              </a:ext>
            </a:extLst>
          </p:cNvPr>
          <p:cNvSpPr/>
          <p:nvPr/>
        </p:nvSpPr>
        <p:spPr bwMode="auto">
          <a:xfrm>
            <a:off x="8941670" y="5108576"/>
            <a:ext cx="2467550" cy="923330"/>
          </a:xfrm>
          <a:prstGeom prst="rect">
            <a:avLst/>
          </a:prstGeom>
          <a:noFill/>
          <a:ln w="19050" algn="ctr">
            <a:noFill/>
            <a:miter lim="800000"/>
            <a:headEnd type="none" w="sm" len="sm"/>
            <a:tailEnd type="none" w="sm" len="sm"/>
          </a:ln>
        </p:spPr>
        <p:txBody>
          <a:bodyPr wrap="square" lIns="0" tIns="0" rIns="0" bIns="0" anchor="ctr">
            <a:spAutoFit/>
          </a:bodyPr>
          <a:lstStyle/>
          <a:p>
            <a:r>
              <a:rPr lang="en-GB" sz="1200" b="1" i="0" dirty="0">
                <a:solidFill>
                  <a:srgbClr val="053881"/>
                </a:solidFill>
                <a:effectLst/>
                <a:latin typeface="Helvetica" panose="020B0604020202020204" pitchFamily="34" charset="0"/>
              </a:rPr>
              <a:t>Become your organization’s subject matter expert </a:t>
            </a:r>
            <a:r>
              <a:rPr lang="en-GB" sz="1200" b="0" i="0" dirty="0">
                <a:solidFill>
                  <a:srgbClr val="053881"/>
                </a:solidFill>
                <a:effectLst/>
                <a:latin typeface="Helvetica" panose="020B0604020202020204" pitchFamily="34" charset="0"/>
              </a:rPr>
              <a:t>and impress your stakeholders with world-class approaches to resolve common business problems.</a:t>
            </a:r>
            <a:endParaRPr lang="en-US" sz="1200" dirty="0">
              <a:ea typeface="ＭＳ Ｐゴシック" pitchFamily="50" charset="-128"/>
            </a:endParaRPr>
          </a:p>
        </p:txBody>
      </p:sp>
      <p:pic>
        <p:nvPicPr>
          <p:cNvPr id="32" name="Graphic 31">
            <a:extLst>
              <a:ext uri="{FF2B5EF4-FFF2-40B4-BE49-F238E27FC236}">
                <a16:creationId xmlns:a16="http://schemas.microsoft.com/office/drawing/2014/main" id="{DFE88999-6765-7EDB-5B4D-AB831B85AC8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92182" y="2168438"/>
            <a:ext cx="576263" cy="576263"/>
          </a:xfrm>
          <a:prstGeom prst="rect">
            <a:avLst/>
          </a:prstGeom>
        </p:spPr>
      </p:pic>
      <p:pic>
        <p:nvPicPr>
          <p:cNvPr id="33" name="Graphic 32">
            <a:extLst>
              <a:ext uri="{FF2B5EF4-FFF2-40B4-BE49-F238E27FC236}">
                <a16:creationId xmlns:a16="http://schemas.microsoft.com/office/drawing/2014/main" id="{BB1BC6A3-D118-0A6E-C79B-7894B0BFDCB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73737" y="2212854"/>
            <a:ext cx="487430" cy="487430"/>
          </a:xfrm>
          <a:prstGeom prst="rect">
            <a:avLst/>
          </a:prstGeom>
        </p:spPr>
      </p:pic>
      <p:pic>
        <p:nvPicPr>
          <p:cNvPr id="34" name="Graphic 33">
            <a:extLst>
              <a:ext uri="{FF2B5EF4-FFF2-40B4-BE49-F238E27FC236}">
                <a16:creationId xmlns:a16="http://schemas.microsoft.com/office/drawing/2014/main" id="{1F90E063-7D6F-0C6D-DBE5-A8934C6C0644}"/>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16558" y="3746630"/>
            <a:ext cx="533551" cy="533551"/>
          </a:xfrm>
          <a:prstGeom prst="rect">
            <a:avLst/>
          </a:prstGeom>
        </p:spPr>
      </p:pic>
      <p:pic>
        <p:nvPicPr>
          <p:cNvPr id="36" name="Graphic 35">
            <a:extLst>
              <a:ext uri="{FF2B5EF4-FFF2-40B4-BE49-F238E27FC236}">
                <a16:creationId xmlns:a16="http://schemas.microsoft.com/office/drawing/2014/main" id="{62A8812D-C33F-691E-28A4-27B23723A0A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468090" y="5255693"/>
            <a:ext cx="629096" cy="629096"/>
          </a:xfrm>
          <a:prstGeom prst="rect">
            <a:avLst/>
          </a:prstGeom>
        </p:spPr>
      </p:pic>
      <p:pic>
        <p:nvPicPr>
          <p:cNvPr id="39" name="Graphic 38">
            <a:extLst>
              <a:ext uri="{FF2B5EF4-FFF2-40B4-BE49-F238E27FC236}">
                <a16:creationId xmlns:a16="http://schemas.microsoft.com/office/drawing/2014/main" id="{4DECBE82-EBAE-3778-0A4A-88278813AA9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223806" y="5276595"/>
            <a:ext cx="587292" cy="587292"/>
          </a:xfrm>
          <a:prstGeom prst="rect">
            <a:avLst/>
          </a:prstGeom>
        </p:spPr>
      </p:pic>
      <p:pic>
        <p:nvPicPr>
          <p:cNvPr id="42" name="Graphic 41">
            <a:extLst>
              <a:ext uri="{FF2B5EF4-FFF2-40B4-BE49-F238E27FC236}">
                <a16:creationId xmlns:a16="http://schemas.microsoft.com/office/drawing/2014/main" id="{B3ED7BE4-20E4-E8F6-FDB3-E46A01FAC31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20882" y="5343654"/>
            <a:ext cx="453174" cy="453174"/>
          </a:xfrm>
          <a:prstGeom prst="rect">
            <a:avLst/>
          </a:prstGeom>
        </p:spPr>
      </p:pic>
      <p:sp>
        <p:nvSpPr>
          <p:cNvPr id="43" name="Rounded Rectangle 5">
            <a:extLst>
              <a:ext uri="{FF2B5EF4-FFF2-40B4-BE49-F238E27FC236}">
                <a16:creationId xmlns:a16="http://schemas.microsoft.com/office/drawing/2014/main" id="{AA44551F-A899-0DEB-F25C-97E8344A097E}"/>
              </a:ext>
            </a:extLst>
          </p:cNvPr>
          <p:cNvSpPr/>
          <p:nvPr/>
        </p:nvSpPr>
        <p:spPr bwMode="auto">
          <a:xfrm>
            <a:off x="5206138" y="3551740"/>
            <a:ext cx="2467550" cy="923330"/>
          </a:xfrm>
          <a:prstGeom prst="rect">
            <a:avLst/>
          </a:prstGeom>
          <a:noFill/>
          <a:ln w="19050" algn="ctr">
            <a:noFill/>
            <a:miter lim="800000"/>
            <a:headEnd type="none" w="sm" len="sm"/>
            <a:tailEnd type="none" w="sm" len="sm"/>
          </a:ln>
        </p:spPr>
        <p:txBody>
          <a:bodyPr wrap="square" lIns="0" tIns="0" rIns="0" bIns="0" anchor="ctr">
            <a:spAutoFit/>
          </a:bodyPr>
          <a:lstStyle/>
          <a:p>
            <a:r>
              <a:rPr lang="en-GB" sz="1200" b="1" i="0" dirty="0">
                <a:solidFill>
                  <a:srgbClr val="053881"/>
                </a:solidFill>
                <a:effectLst/>
                <a:latin typeface="Helvetica" panose="020B0604020202020204" pitchFamily="34" charset="0"/>
              </a:rPr>
              <a:t>Don't reinvent the wheel. </a:t>
            </a:r>
            <a:r>
              <a:rPr lang="en-GB" sz="1200" b="0" i="0" dirty="0">
                <a:solidFill>
                  <a:srgbClr val="053881"/>
                </a:solidFill>
                <a:effectLst/>
                <a:latin typeface="Helvetica" panose="020B0604020202020204" pitchFamily="34" charset="0"/>
              </a:rPr>
              <a:t>We have already worked 30,000+ hours over the past 10 years to create all the Management Consulting Toolkits you need.</a:t>
            </a:r>
            <a:endParaRPr lang="en-US" sz="1200" dirty="0">
              <a:ea typeface="ＭＳ Ｐゴシック" pitchFamily="50" charset="-128"/>
            </a:endParaRPr>
          </a:p>
        </p:txBody>
      </p:sp>
      <p:pic>
        <p:nvPicPr>
          <p:cNvPr id="44" name="Graphic 43" descr="Stopwatch 66% outline">
            <a:extLst>
              <a:ext uri="{FF2B5EF4-FFF2-40B4-BE49-F238E27FC236}">
                <a16:creationId xmlns:a16="http://schemas.microsoft.com/office/drawing/2014/main" id="{B064DE7D-7B3F-47CE-712A-864933AA39A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31239" y="3575144"/>
            <a:ext cx="739367" cy="739367"/>
          </a:xfrm>
          <a:prstGeom prst="rect">
            <a:avLst/>
          </a:prstGeom>
        </p:spPr>
      </p:pic>
      <p:pic>
        <p:nvPicPr>
          <p:cNvPr id="51" name="Graphic 50" descr="Steering Wheel outline">
            <a:extLst>
              <a:ext uri="{FF2B5EF4-FFF2-40B4-BE49-F238E27FC236}">
                <a16:creationId xmlns:a16="http://schemas.microsoft.com/office/drawing/2014/main" id="{0B160B41-F8A4-B312-F83B-0B98A154213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465460" y="3644073"/>
            <a:ext cx="728441" cy="728441"/>
          </a:xfrm>
          <a:prstGeom prst="rect">
            <a:avLst/>
          </a:prstGeom>
        </p:spPr>
      </p:pic>
    </p:spTree>
    <p:extLst>
      <p:ext uri="{BB962C8B-B14F-4D97-AF65-F5344CB8AC3E}">
        <p14:creationId xmlns:p14="http://schemas.microsoft.com/office/powerpoint/2010/main" val="3938337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58A1A0-06A2-4FAC-A5EA-99253435D8B8}"/>
              </a:ext>
            </a:extLst>
          </p:cNvPr>
          <p:cNvPicPr>
            <a:picLocks noChangeAspect="1"/>
          </p:cNvPicPr>
          <p:nvPr/>
        </p:nvPicPr>
        <p:blipFill>
          <a:blip r:embed="rId2"/>
          <a:stretch>
            <a:fillRect/>
          </a:stretch>
        </p:blipFill>
        <p:spPr>
          <a:xfrm>
            <a:off x="1321620" y="1968982"/>
            <a:ext cx="9458036" cy="3701886"/>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DEFE2F89-2C68-4882-ACAA-4D3583EC021E}"/>
              </a:ext>
            </a:extLst>
          </p:cNvPr>
          <p:cNvSpPr>
            <a:spLocks noGrp="1"/>
          </p:cNvSpPr>
          <p:nvPr>
            <p:ph type="title"/>
          </p:nvPr>
        </p:nvSpPr>
        <p:spPr/>
        <p:txBody>
          <a:bodyPr/>
          <a:lstStyle/>
          <a:p>
            <a:r>
              <a:rPr lang="en-GB" dirty="0"/>
              <a:t>What our clients say about our Toolkits</a:t>
            </a:r>
            <a:br>
              <a:rPr lang="en-GB" dirty="0"/>
            </a:br>
            <a:r>
              <a:rPr lang="en-GB" b="0" dirty="0"/>
              <a:t>Reviews imported from Facebooks, Amazon and Klaviyo</a:t>
            </a:r>
            <a:endParaRPr lang="en-AU" b="0" dirty="0"/>
          </a:p>
        </p:txBody>
      </p:sp>
      <p:sp>
        <p:nvSpPr>
          <p:cNvPr id="4" name="Slide Number Placeholder 3">
            <a:extLst>
              <a:ext uri="{FF2B5EF4-FFF2-40B4-BE49-F238E27FC236}">
                <a16:creationId xmlns:a16="http://schemas.microsoft.com/office/drawing/2014/main" id="{01275858-1501-44F3-B5E3-F24097F0F591}"/>
              </a:ext>
            </a:extLst>
          </p:cNvPr>
          <p:cNvSpPr>
            <a:spLocks noGrp="1"/>
          </p:cNvSpPr>
          <p:nvPr>
            <p:ph type="sldNum" sz="quarter" idx="4"/>
          </p:nvPr>
        </p:nvSpPr>
        <p:spPr/>
        <p:txBody>
          <a:bodyPr/>
          <a:lstStyle/>
          <a:p>
            <a:fld id="{37F5C94B-8C55-478B-B509-BAE6A06B2E2A}" type="slidenum">
              <a:rPr lang="en-IN" smtClean="0"/>
              <a:pPr/>
              <a:t>7</a:t>
            </a:fld>
            <a:endParaRPr lang="en-IN" dirty="0"/>
          </a:p>
        </p:txBody>
      </p:sp>
      <p:sp>
        <p:nvSpPr>
          <p:cNvPr id="7" name="Rectangle: Rounded Corners 6">
            <a:hlinkClick r:id="rId3"/>
            <a:extLst>
              <a:ext uri="{FF2B5EF4-FFF2-40B4-BE49-F238E27FC236}">
                <a16:creationId xmlns:a16="http://schemas.microsoft.com/office/drawing/2014/main" id="{34408D4B-2DBA-45D0-9E35-C8280CE479B1}"/>
              </a:ext>
            </a:extLst>
          </p:cNvPr>
          <p:cNvSpPr/>
          <p:nvPr/>
        </p:nvSpPr>
        <p:spPr bwMode="auto">
          <a:xfrm>
            <a:off x="5335398" y="5348614"/>
            <a:ext cx="1585519" cy="216876"/>
          </a:xfrm>
          <a:prstGeom prst="roundRect">
            <a:avLst>
              <a:gd name="adj" fmla="val 29140"/>
            </a:avLst>
          </a:prstGeom>
          <a:solidFill>
            <a:srgbClr val="3EA9F5"/>
          </a:solidFill>
          <a:ln>
            <a:noFill/>
          </a:ln>
          <a:effectLst/>
        </p:spPr>
        <p:txBody>
          <a:bodyPr wrap="square" lIns="91428" tIns="100800" rIns="91428" bIns="91440" rtlCol="0" anchor="ctr">
            <a:noAutofit/>
          </a:bodyPr>
          <a:lstStyle/>
          <a:p>
            <a:pPr algn="ctr" defTabSz="623853" fontAlgn="base">
              <a:lnSpc>
                <a:spcPts val="1100"/>
              </a:lnSpc>
              <a:spcBef>
                <a:spcPct val="0"/>
              </a:spcBef>
              <a:spcAft>
                <a:spcPct val="0"/>
              </a:spcAft>
              <a:buClr>
                <a:srgbClr val="000000"/>
              </a:buClr>
            </a:pPr>
            <a:r>
              <a:rPr lang="en-US" sz="1100" b="1" dirty="0">
                <a:solidFill>
                  <a:schemeClr val="bg1"/>
                </a:solidFill>
                <a:latin typeface="Arial" charset="0"/>
                <a:cs typeface="Times New Roman" pitchFamily="18" charset="0"/>
              </a:rPr>
              <a:t>See more reviews &gt;</a:t>
            </a:r>
          </a:p>
        </p:txBody>
      </p:sp>
      <p:sp>
        <p:nvSpPr>
          <p:cNvPr id="3" name="Oval 2">
            <a:hlinkClick r:id="rId3"/>
            <a:extLst>
              <a:ext uri="{FF2B5EF4-FFF2-40B4-BE49-F238E27FC236}">
                <a16:creationId xmlns:a16="http://schemas.microsoft.com/office/drawing/2014/main" id="{E7801C33-1882-44AC-8209-E2ACFFBF177C}"/>
              </a:ext>
            </a:extLst>
          </p:cNvPr>
          <p:cNvSpPr/>
          <p:nvPr/>
        </p:nvSpPr>
        <p:spPr>
          <a:xfrm>
            <a:off x="10419046" y="3957144"/>
            <a:ext cx="280099" cy="2936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Oval 7">
            <a:hlinkClick r:id="rId3"/>
            <a:extLst>
              <a:ext uri="{FF2B5EF4-FFF2-40B4-BE49-F238E27FC236}">
                <a16:creationId xmlns:a16="http://schemas.microsoft.com/office/drawing/2014/main" id="{F65F7B22-3F2E-42E7-BE12-BCF3C4BCBF84}"/>
              </a:ext>
            </a:extLst>
          </p:cNvPr>
          <p:cNvSpPr/>
          <p:nvPr/>
        </p:nvSpPr>
        <p:spPr>
          <a:xfrm>
            <a:off x="1327557" y="3892492"/>
            <a:ext cx="280099" cy="29361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926619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A073AF91-5325-42B9-A31A-3D179304022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3" name="Object 12" hidden="1">
                        <a:extLst>
                          <a:ext uri="{FF2B5EF4-FFF2-40B4-BE49-F238E27FC236}">
                            <a16:creationId xmlns:a16="http://schemas.microsoft.com/office/drawing/2014/main" id="{A073AF91-5325-42B9-A31A-3D179304022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CE2529A3-BA97-486F-9E02-8DFAAA7D8D38}"/>
              </a:ext>
            </a:extLst>
          </p:cNvPr>
          <p:cNvSpPr>
            <a:spLocks noGrp="1"/>
          </p:cNvSpPr>
          <p:nvPr>
            <p:ph type="sldNum" sz="quarter" idx="4"/>
          </p:nvPr>
        </p:nvSpPr>
        <p:spPr/>
        <p:txBody>
          <a:bodyPr/>
          <a:lstStyle/>
          <a:p>
            <a:fld id="{37F5C94B-8C55-478B-B509-BAE6A06B2E2A}" type="slidenum">
              <a:rPr lang="en-US" sz="1000" smtClean="0">
                <a:solidFill>
                  <a:srgbClr val="ADAFBB"/>
                </a:solidFill>
              </a:rPr>
              <a:pPr/>
              <a:t>8</a:t>
            </a:fld>
            <a:endParaRPr lang="en-US" sz="1000" dirty="0">
              <a:solidFill>
                <a:srgbClr val="ADAFBB"/>
              </a:solidFill>
            </a:endParaRPr>
          </a:p>
        </p:txBody>
      </p:sp>
      <p:sp>
        <p:nvSpPr>
          <p:cNvPr id="25" name="Rectangle 24">
            <a:extLst>
              <a:ext uri="{FF2B5EF4-FFF2-40B4-BE49-F238E27FC236}">
                <a16:creationId xmlns:a16="http://schemas.microsoft.com/office/drawing/2014/main" id="{86A71970-E46B-4358-8BCC-1715EFB36D64}"/>
              </a:ext>
            </a:extLst>
          </p:cNvPr>
          <p:cNvSpPr/>
          <p:nvPr/>
        </p:nvSpPr>
        <p:spPr>
          <a:xfrm>
            <a:off x="626919" y="1648544"/>
            <a:ext cx="7345409" cy="953040"/>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Rectangle 26">
            <a:extLst>
              <a:ext uri="{FF2B5EF4-FFF2-40B4-BE49-F238E27FC236}">
                <a16:creationId xmlns:a16="http://schemas.microsoft.com/office/drawing/2014/main" id="{2221734C-F2C9-4C4F-AF07-9C7EB749C560}"/>
              </a:ext>
            </a:extLst>
          </p:cNvPr>
          <p:cNvSpPr/>
          <p:nvPr/>
        </p:nvSpPr>
        <p:spPr>
          <a:xfrm>
            <a:off x="8087873" y="1648544"/>
            <a:ext cx="3508381" cy="953040"/>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TextBox 27">
            <a:extLst>
              <a:ext uri="{FF2B5EF4-FFF2-40B4-BE49-F238E27FC236}">
                <a16:creationId xmlns:a16="http://schemas.microsoft.com/office/drawing/2014/main" id="{9890D867-710A-4021-80A0-9EDD68F8268E}"/>
              </a:ext>
            </a:extLst>
          </p:cNvPr>
          <p:cNvSpPr txBox="1"/>
          <p:nvPr/>
        </p:nvSpPr>
        <p:spPr>
          <a:xfrm>
            <a:off x="644717" y="1648544"/>
            <a:ext cx="7425359" cy="369332"/>
          </a:xfrm>
          <a:prstGeom prst="rect">
            <a:avLst/>
          </a:prstGeom>
          <a:noFill/>
        </p:spPr>
        <p:txBody>
          <a:bodyPr wrap="square" rtlCol="0">
            <a:spAutoFit/>
          </a:bodyPr>
          <a:lstStyle/>
          <a:p>
            <a:r>
              <a:rPr lang="en-US" dirty="0"/>
              <a:t>Trusted by small and large organizations</a:t>
            </a:r>
          </a:p>
        </p:txBody>
      </p:sp>
      <p:sp>
        <p:nvSpPr>
          <p:cNvPr id="34" name="TextBox 33">
            <a:extLst>
              <a:ext uri="{FF2B5EF4-FFF2-40B4-BE49-F238E27FC236}">
                <a16:creationId xmlns:a16="http://schemas.microsoft.com/office/drawing/2014/main" id="{D73AA7D2-25BB-4811-9D38-82BD21C8478B}"/>
              </a:ext>
            </a:extLst>
          </p:cNvPr>
          <p:cNvSpPr txBox="1"/>
          <p:nvPr/>
        </p:nvSpPr>
        <p:spPr>
          <a:xfrm>
            <a:off x="8064688" y="1648544"/>
            <a:ext cx="3623927" cy="369332"/>
          </a:xfrm>
          <a:prstGeom prst="rect">
            <a:avLst/>
          </a:prstGeom>
          <a:noFill/>
        </p:spPr>
        <p:txBody>
          <a:bodyPr wrap="square" rtlCol="0">
            <a:spAutoFit/>
          </a:bodyPr>
          <a:lstStyle/>
          <a:p>
            <a:r>
              <a:rPr lang="en-US" dirty="0"/>
              <a:t>Customer satisfaction</a:t>
            </a:r>
          </a:p>
        </p:txBody>
      </p:sp>
      <p:sp>
        <p:nvSpPr>
          <p:cNvPr id="37" name="Rectangle 36">
            <a:extLst>
              <a:ext uri="{FF2B5EF4-FFF2-40B4-BE49-F238E27FC236}">
                <a16:creationId xmlns:a16="http://schemas.microsoft.com/office/drawing/2014/main" id="{EF41B183-983A-424C-A811-31D7B9F3E067}"/>
              </a:ext>
            </a:extLst>
          </p:cNvPr>
          <p:cNvSpPr/>
          <p:nvPr/>
        </p:nvSpPr>
        <p:spPr>
          <a:xfrm>
            <a:off x="626919" y="2675070"/>
            <a:ext cx="7345409" cy="373326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TextBox 37">
            <a:extLst>
              <a:ext uri="{FF2B5EF4-FFF2-40B4-BE49-F238E27FC236}">
                <a16:creationId xmlns:a16="http://schemas.microsoft.com/office/drawing/2014/main" id="{A222A58B-1B90-4496-A948-F185A3E65D28}"/>
              </a:ext>
            </a:extLst>
          </p:cNvPr>
          <p:cNvSpPr txBox="1"/>
          <p:nvPr/>
        </p:nvSpPr>
        <p:spPr>
          <a:xfrm>
            <a:off x="644719" y="2709886"/>
            <a:ext cx="7327609" cy="1077218"/>
          </a:xfrm>
          <a:prstGeom prst="rect">
            <a:avLst/>
          </a:prstGeom>
          <a:noFill/>
        </p:spPr>
        <p:txBody>
          <a:bodyPr wrap="square" rtlCol="0">
            <a:spAutoFit/>
          </a:bodyPr>
          <a:lstStyle/>
          <a:p>
            <a:r>
              <a:rPr lang="en-US" dirty="0"/>
              <a:t>Number of countries leveraging our Business &amp; Consulting Toolkits</a:t>
            </a:r>
          </a:p>
          <a:p>
            <a:r>
              <a:rPr lang="en-US" sz="2800" dirty="0">
                <a:solidFill>
                  <a:srgbClr val="00B050"/>
                </a:solidFill>
              </a:rPr>
              <a:t>1all </a:t>
            </a:r>
          </a:p>
          <a:p>
            <a:endParaRPr lang="en-US" dirty="0"/>
          </a:p>
        </p:txBody>
      </p:sp>
      <p:sp>
        <p:nvSpPr>
          <p:cNvPr id="39" name="Rectangle 38">
            <a:extLst>
              <a:ext uri="{FF2B5EF4-FFF2-40B4-BE49-F238E27FC236}">
                <a16:creationId xmlns:a16="http://schemas.microsoft.com/office/drawing/2014/main" id="{BDA9DBF3-656C-4C64-8120-5BCE657C516A}"/>
              </a:ext>
            </a:extLst>
          </p:cNvPr>
          <p:cNvSpPr/>
          <p:nvPr/>
        </p:nvSpPr>
        <p:spPr>
          <a:xfrm>
            <a:off x="8087873" y="2670574"/>
            <a:ext cx="3508381" cy="1588313"/>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TextBox 39">
            <a:extLst>
              <a:ext uri="{FF2B5EF4-FFF2-40B4-BE49-F238E27FC236}">
                <a16:creationId xmlns:a16="http://schemas.microsoft.com/office/drawing/2014/main" id="{573A5304-C348-4211-8C8D-05DBFC25C98C}"/>
              </a:ext>
            </a:extLst>
          </p:cNvPr>
          <p:cNvSpPr txBox="1"/>
          <p:nvPr/>
        </p:nvSpPr>
        <p:spPr>
          <a:xfrm>
            <a:off x="8064688" y="2669659"/>
            <a:ext cx="3602468" cy="1354217"/>
          </a:xfrm>
          <a:prstGeom prst="rect">
            <a:avLst/>
          </a:prstGeom>
          <a:noFill/>
        </p:spPr>
        <p:txBody>
          <a:bodyPr wrap="square" rtlCol="0">
            <a:spAutoFit/>
          </a:bodyPr>
          <a:lstStyle/>
          <a:p>
            <a:r>
              <a:rPr lang="en-US" dirty="0"/>
              <a:t>Number of professionals leveraging our Business &amp; Consulting Toolkits</a:t>
            </a:r>
          </a:p>
          <a:p>
            <a:r>
              <a:rPr lang="en-US" sz="2800" dirty="0">
                <a:solidFill>
                  <a:srgbClr val="00B050"/>
                </a:solidFill>
              </a:rPr>
              <a:t>200,000+</a:t>
            </a:r>
          </a:p>
        </p:txBody>
      </p:sp>
      <p:grpSp>
        <p:nvGrpSpPr>
          <p:cNvPr id="47" name="Group 5">
            <a:extLst>
              <a:ext uri="{FF2B5EF4-FFF2-40B4-BE49-F238E27FC236}">
                <a16:creationId xmlns:a16="http://schemas.microsoft.com/office/drawing/2014/main" id="{D5D4B5DC-3DE6-4CEF-A50A-EB4214B0D845}"/>
              </a:ext>
            </a:extLst>
          </p:cNvPr>
          <p:cNvGrpSpPr>
            <a:grpSpLocks/>
          </p:cNvGrpSpPr>
          <p:nvPr/>
        </p:nvGrpSpPr>
        <p:grpSpPr bwMode="auto">
          <a:xfrm>
            <a:off x="5632861" y="5262112"/>
            <a:ext cx="297844" cy="94643"/>
            <a:chOff x="4449" y="3335"/>
            <a:chExt cx="260" cy="83"/>
          </a:xfrm>
          <a:solidFill>
            <a:srgbClr val="00B050"/>
          </a:solidFill>
        </p:grpSpPr>
        <p:sp>
          <p:nvSpPr>
            <p:cNvPr id="314" name="Freeform 6">
              <a:extLst>
                <a:ext uri="{FF2B5EF4-FFF2-40B4-BE49-F238E27FC236}">
                  <a16:creationId xmlns:a16="http://schemas.microsoft.com/office/drawing/2014/main" id="{BF8DA816-36D4-4CB3-83E0-182B4D82AA35}"/>
                </a:ext>
              </a:extLst>
            </p:cNvPr>
            <p:cNvSpPr>
              <a:spLocks/>
            </p:cNvSpPr>
            <p:nvPr/>
          </p:nvSpPr>
          <p:spPr bwMode="auto">
            <a:xfrm>
              <a:off x="4449" y="3340"/>
              <a:ext cx="52" cy="69"/>
            </a:xfrm>
            <a:custGeom>
              <a:avLst/>
              <a:gdLst>
                <a:gd name="T0" fmla="*/ 0 w 52"/>
                <a:gd name="T1" fmla="*/ 0 h 69"/>
                <a:gd name="T2" fmla="*/ 0 w 52"/>
                <a:gd name="T3" fmla="*/ 0 h 69"/>
                <a:gd name="T4" fmla="*/ 10 w 52"/>
                <a:gd name="T5" fmla="*/ 0 h 69"/>
                <a:gd name="T6" fmla="*/ 13 w 52"/>
                <a:gd name="T7" fmla="*/ 13 h 69"/>
                <a:gd name="T8" fmla="*/ 26 w 52"/>
                <a:gd name="T9" fmla="*/ 5 h 69"/>
                <a:gd name="T10" fmla="*/ 43 w 52"/>
                <a:gd name="T11" fmla="*/ 21 h 69"/>
                <a:gd name="T12" fmla="*/ 51 w 52"/>
                <a:gd name="T13" fmla="*/ 68 h 69"/>
                <a:gd name="T14" fmla="*/ 50 w 52"/>
                <a:gd name="T15" fmla="*/ 68 h 69"/>
                <a:gd name="T16" fmla="*/ 16 w 52"/>
                <a:gd name="T17" fmla="*/ 48 h 69"/>
                <a:gd name="T18" fmla="*/ 0 w 52"/>
                <a:gd name="T19" fmla="*/ 0 h 69"/>
                <a:gd name="T20" fmla="*/ 0 w 52"/>
                <a:gd name="T21" fmla="*/ 0 h 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2"/>
                <a:gd name="T34" fmla="*/ 0 h 69"/>
                <a:gd name="T35" fmla="*/ 52 w 52"/>
                <a:gd name="T36" fmla="*/ 69 h 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2" h="69">
                  <a:moveTo>
                    <a:pt x="0" y="0"/>
                  </a:moveTo>
                  <a:lnTo>
                    <a:pt x="0" y="0"/>
                  </a:lnTo>
                  <a:lnTo>
                    <a:pt x="10" y="0"/>
                  </a:lnTo>
                  <a:lnTo>
                    <a:pt x="13" y="13"/>
                  </a:lnTo>
                  <a:lnTo>
                    <a:pt x="26" y="5"/>
                  </a:lnTo>
                  <a:lnTo>
                    <a:pt x="43" y="21"/>
                  </a:lnTo>
                  <a:lnTo>
                    <a:pt x="51" y="68"/>
                  </a:lnTo>
                  <a:lnTo>
                    <a:pt x="50" y="68"/>
                  </a:lnTo>
                  <a:lnTo>
                    <a:pt x="16" y="48"/>
                  </a:lnTo>
                  <a:lnTo>
                    <a:pt x="0" y="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315" name="Freeform 7">
              <a:extLst>
                <a:ext uri="{FF2B5EF4-FFF2-40B4-BE49-F238E27FC236}">
                  <a16:creationId xmlns:a16="http://schemas.microsoft.com/office/drawing/2014/main" id="{4BF65DA2-D11A-4E7E-AFC8-ABE0DD43E994}"/>
                </a:ext>
              </a:extLst>
            </p:cNvPr>
            <p:cNvSpPr>
              <a:spLocks/>
            </p:cNvSpPr>
            <p:nvPr/>
          </p:nvSpPr>
          <p:spPr bwMode="auto">
            <a:xfrm>
              <a:off x="4577" y="3335"/>
              <a:ext cx="132" cy="83"/>
            </a:xfrm>
            <a:custGeom>
              <a:avLst/>
              <a:gdLst>
                <a:gd name="T0" fmla="*/ 0 w 132"/>
                <a:gd name="T1" fmla="*/ 72 h 83"/>
                <a:gd name="T2" fmla="*/ 0 w 132"/>
                <a:gd name="T3" fmla="*/ 72 h 83"/>
                <a:gd name="T4" fmla="*/ 12 w 132"/>
                <a:gd name="T5" fmla="*/ 82 h 83"/>
                <a:gd name="T6" fmla="*/ 53 w 132"/>
                <a:gd name="T7" fmla="*/ 79 h 83"/>
                <a:gd name="T8" fmla="*/ 66 w 132"/>
                <a:gd name="T9" fmla="*/ 73 h 83"/>
                <a:gd name="T10" fmla="*/ 84 w 132"/>
                <a:gd name="T11" fmla="*/ 36 h 83"/>
                <a:gd name="T12" fmla="*/ 108 w 132"/>
                <a:gd name="T13" fmla="*/ 37 h 83"/>
                <a:gd name="T14" fmla="*/ 131 w 132"/>
                <a:gd name="T15" fmla="*/ 25 h 83"/>
                <a:gd name="T16" fmla="*/ 109 w 132"/>
                <a:gd name="T17" fmla="*/ 14 h 83"/>
                <a:gd name="T18" fmla="*/ 102 w 132"/>
                <a:gd name="T19" fmla="*/ 0 h 83"/>
                <a:gd name="T20" fmla="*/ 75 w 132"/>
                <a:gd name="T21" fmla="*/ 26 h 83"/>
                <a:gd name="T22" fmla="*/ 67 w 132"/>
                <a:gd name="T23" fmla="*/ 40 h 83"/>
                <a:gd name="T24" fmla="*/ 59 w 132"/>
                <a:gd name="T25" fmla="*/ 32 h 83"/>
                <a:gd name="T26" fmla="*/ 43 w 132"/>
                <a:gd name="T27" fmla="*/ 52 h 83"/>
                <a:gd name="T28" fmla="*/ 26 w 132"/>
                <a:gd name="T29" fmla="*/ 55 h 83"/>
                <a:gd name="T30" fmla="*/ 20 w 132"/>
                <a:gd name="T31" fmla="*/ 73 h 83"/>
                <a:gd name="T32" fmla="*/ 0 w 132"/>
                <a:gd name="T33" fmla="*/ 72 h 83"/>
                <a:gd name="T34" fmla="*/ 0 w 132"/>
                <a:gd name="T35" fmla="*/ 72 h 8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2"/>
                <a:gd name="T55" fmla="*/ 0 h 83"/>
                <a:gd name="T56" fmla="*/ 132 w 132"/>
                <a:gd name="T57" fmla="*/ 83 h 8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2" h="83">
                  <a:moveTo>
                    <a:pt x="0" y="72"/>
                  </a:moveTo>
                  <a:lnTo>
                    <a:pt x="0" y="72"/>
                  </a:lnTo>
                  <a:lnTo>
                    <a:pt x="12" y="82"/>
                  </a:lnTo>
                  <a:lnTo>
                    <a:pt x="53" y="79"/>
                  </a:lnTo>
                  <a:lnTo>
                    <a:pt x="66" y="73"/>
                  </a:lnTo>
                  <a:lnTo>
                    <a:pt x="84" y="36"/>
                  </a:lnTo>
                  <a:lnTo>
                    <a:pt x="108" y="37"/>
                  </a:lnTo>
                  <a:lnTo>
                    <a:pt x="131" y="25"/>
                  </a:lnTo>
                  <a:lnTo>
                    <a:pt x="109" y="14"/>
                  </a:lnTo>
                  <a:lnTo>
                    <a:pt x="102" y="0"/>
                  </a:lnTo>
                  <a:lnTo>
                    <a:pt x="75" y="26"/>
                  </a:lnTo>
                  <a:lnTo>
                    <a:pt x="67" y="40"/>
                  </a:lnTo>
                  <a:lnTo>
                    <a:pt x="59" y="32"/>
                  </a:lnTo>
                  <a:lnTo>
                    <a:pt x="43" y="52"/>
                  </a:lnTo>
                  <a:lnTo>
                    <a:pt x="26" y="55"/>
                  </a:lnTo>
                  <a:lnTo>
                    <a:pt x="20" y="73"/>
                  </a:lnTo>
                  <a:lnTo>
                    <a:pt x="0" y="72"/>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grpSp>
        <p:nvGrpSpPr>
          <p:cNvPr id="48" name="Group 8">
            <a:extLst>
              <a:ext uri="{FF2B5EF4-FFF2-40B4-BE49-F238E27FC236}">
                <a16:creationId xmlns:a16="http://schemas.microsoft.com/office/drawing/2014/main" id="{8B8C279D-E2F4-4798-8175-CEB06BFC314D}"/>
              </a:ext>
            </a:extLst>
          </p:cNvPr>
          <p:cNvGrpSpPr>
            <a:grpSpLocks/>
          </p:cNvGrpSpPr>
          <p:nvPr/>
        </p:nvGrpSpPr>
        <p:grpSpPr bwMode="auto">
          <a:xfrm>
            <a:off x="5553971" y="5285096"/>
            <a:ext cx="719784" cy="239315"/>
            <a:chOff x="4380" y="3353"/>
            <a:chExt cx="629" cy="218"/>
          </a:xfrm>
          <a:solidFill>
            <a:srgbClr val="00B050"/>
          </a:solidFill>
        </p:grpSpPr>
        <p:sp>
          <p:nvSpPr>
            <p:cNvPr id="304" name="Freeform 9">
              <a:extLst>
                <a:ext uri="{FF2B5EF4-FFF2-40B4-BE49-F238E27FC236}">
                  <a16:creationId xmlns:a16="http://schemas.microsoft.com/office/drawing/2014/main" id="{462EA357-C5B7-44F6-8117-D3DB0A519ECA}"/>
                </a:ext>
              </a:extLst>
            </p:cNvPr>
            <p:cNvSpPr>
              <a:spLocks/>
            </p:cNvSpPr>
            <p:nvPr/>
          </p:nvSpPr>
          <p:spPr bwMode="auto">
            <a:xfrm>
              <a:off x="4380" y="3353"/>
              <a:ext cx="149" cy="156"/>
            </a:xfrm>
            <a:custGeom>
              <a:avLst/>
              <a:gdLst>
                <a:gd name="T0" fmla="*/ 0 w 149"/>
                <a:gd name="T1" fmla="*/ 0 h 156"/>
                <a:gd name="T2" fmla="*/ 0 w 149"/>
                <a:gd name="T3" fmla="*/ 0 h 156"/>
                <a:gd name="T4" fmla="*/ 33 w 149"/>
                <a:gd name="T5" fmla="*/ 7 h 156"/>
                <a:gd name="T6" fmla="*/ 74 w 149"/>
                <a:gd name="T7" fmla="*/ 47 h 156"/>
                <a:gd name="T8" fmla="*/ 108 w 149"/>
                <a:gd name="T9" fmla="*/ 62 h 156"/>
                <a:gd name="T10" fmla="*/ 104 w 149"/>
                <a:gd name="T11" fmla="*/ 73 h 156"/>
                <a:gd name="T12" fmla="*/ 115 w 149"/>
                <a:gd name="T13" fmla="*/ 72 h 156"/>
                <a:gd name="T14" fmla="*/ 114 w 149"/>
                <a:gd name="T15" fmla="*/ 87 h 156"/>
                <a:gd name="T16" fmla="*/ 148 w 149"/>
                <a:gd name="T17" fmla="*/ 116 h 156"/>
                <a:gd name="T18" fmla="*/ 144 w 149"/>
                <a:gd name="T19" fmla="*/ 154 h 156"/>
                <a:gd name="T20" fmla="*/ 129 w 149"/>
                <a:gd name="T21" fmla="*/ 155 h 156"/>
                <a:gd name="T22" fmla="*/ 99 w 149"/>
                <a:gd name="T23" fmla="*/ 133 h 156"/>
                <a:gd name="T24" fmla="*/ 50 w 149"/>
                <a:gd name="T25" fmla="*/ 54 h 156"/>
                <a:gd name="T26" fmla="*/ 0 w 149"/>
                <a:gd name="T27" fmla="*/ 0 h 156"/>
                <a:gd name="T28" fmla="*/ 0 w 149"/>
                <a:gd name="T29" fmla="*/ 0 h 1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9"/>
                <a:gd name="T46" fmla="*/ 0 h 156"/>
                <a:gd name="T47" fmla="*/ 149 w 149"/>
                <a:gd name="T48" fmla="*/ 156 h 15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9" h="156">
                  <a:moveTo>
                    <a:pt x="0" y="0"/>
                  </a:moveTo>
                  <a:lnTo>
                    <a:pt x="0" y="0"/>
                  </a:lnTo>
                  <a:lnTo>
                    <a:pt x="33" y="7"/>
                  </a:lnTo>
                  <a:lnTo>
                    <a:pt x="74" y="47"/>
                  </a:lnTo>
                  <a:lnTo>
                    <a:pt x="108" y="62"/>
                  </a:lnTo>
                  <a:lnTo>
                    <a:pt x="104" y="73"/>
                  </a:lnTo>
                  <a:lnTo>
                    <a:pt x="115" y="72"/>
                  </a:lnTo>
                  <a:lnTo>
                    <a:pt x="114" y="87"/>
                  </a:lnTo>
                  <a:lnTo>
                    <a:pt x="148" y="116"/>
                  </a:lnTo>
                  <a:lnTo>
                    <a:pt x="144" y="154"/>
                  </a:lnTo>
                  <a:lnTo>
                    <a:pt x="129" y="155"/>
                  </a:lnTo>
                  <a:lnTo>
                    <a:pt x="99" y="133"/>
                  </a:lnTo>
                  <a:lnTo>
                    <a:pt x="50" y="54"/>
                  </a:lnTo>
                  <a:lnTo>
                    <a:pt x="0" y="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305" name="Freeform 10">
              <a:extLst>
                <a:ext uri="{FF2B5EF4-FFF2-40B4-BE49-F238E27FC236}">
                  <a16:creationId xmlns:a16="http://schemas.microsoft.com/office/drawing/2014/main" id="{098AFEE8-22B5-4E43-B129-CE9960213C1B}"/>
                </a:ext>
              </a:extLst>
            </p:cNvPr>
            <p:cNvSpPr>
              <a:spLocks/>
            </p:cNvSpPr>
            <p:nvPr/>
          </p:nvSpPr>
          <p:spPr bwMode="auto">
            <a:xfrm>
              <a:off x="4519" y="3510"/>
              <a:ext cx="125" cy="40"/>
            </a:xfrm>
            <a:custGeom>
              <a:avLst/>
              <a:gdLst>
                <a:gd name="T0" fmla="*/ 0 w 125"/>
                <a:gd name="T1" fmla="*/ 11 h 40"/>
                <a:gd name="T2" fmla="*/ 0 w 125"/>
                <a:gd name="T3" fmla="*/ 11 h 40"/>
                <a:gd name="T4" fmla="*/ 8 w 125"/>
                <a:gd name="T5" fmla="*/ 0 h 40"/>
                <a:gd name="T6" fmla="*/ 95 w 125"/>
                <a:gd name="T7" fmla="*/ 12 h 40"/>
                <a:gd name="T8" fmla="*/ 104 w 125"/>
                <a:gd name="T9" fmla="*/ 22 h 40"/>
                <a:gd name="T10" fmla="*/ 122 w 125"/>
                <a:gd name="T11" fmla="*/ 26 h 40"/>
                <a:gd name="T12" fmla="*/ 124 w 125"/>
                <a:gd name="T13" fmla="*/ 39 h 40"/>
                <a:gd name="T14" fmla="*/ 22 w 125"/>
                <a:gd name="T15" fmla="*/ 21 h 40"/>
                <a:gd name="T16" fmla="*/ 0 w 125"/>
                <a:gd name="T17" fmla="*/ 11 h 40"/>
                <a:gd name="T18" fmla="*/ 0 w 125"/>
                <a:gd name="T19" fmla="*/ 11 h 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5"/>
                <a:gd name="T31" fmla="*/ 0 h 40"/>
                <a:gd name="T32" fmla="*/ 125 w 125"/>
                <a:gd name="T33" fmla="*/ 40 h 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5" h="40">
                  <a:moveTo>
                    <a:pt x="0" y="11"/>
                  </a:moveTo>
                  <a:lnTo>
                    <a:pt x="0" y="11"/>
                  </a:lnTo>
                  <a:lnTo>
                    <a:pt x="8" y="0"/>
                  </a:lnTo>
                  <a:lnTo>
                    <a:pt x="95" y="12"/>
                  </a:lnTo>
                  <a:lnTo>
                    <a:pt x="104" y="22"/>
                  </a:lnTo>
                  <a:lnTo>
                    <a:pt x="122" y="26"/>
                  </a:lnTo>
                  <a:lnTo>
                    <a:pt x="124" y="39"/>
                  </a:lnTo>
                  <a:lnTo>
                    <a:pt x="22" y="21"/>
                  </a:lnTo>
                  <a:lnTo>
                    <a:pt x="0" y="11"/>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306" name="Freeform 11">
              <a:extLst>
                <a:ext uri="{FF2B5EF4-FFF2-40B4-BE49-F238E27FC236}">
                  <a16:creationId xmlns:a16="http://schemas.microsoft.com/office/drawing/2014/main" id="{3E5EA9B4-DB9C-405D-9FD4-7F1D0CA83BC1}"/>
                </a:ext>
              </a:extLst>
            </p:cNvPr>
            <p:cNvSpPr>
              <a:spLocks/>
            </p:cNvSpPr>
            <p:nvPr/>
          </p:nvSpPr>
          <p:spPr bwMode="auto">
            <a:xfrm>
              <a:off x="4568" y="3371"/>
              <a:ext cx="136" cy="116"/>
            </a:xfrm>
            <a:custGeom>
              <a:avLst/>
              <a:gdLst>
                <a:gd name="T0" fmla="*/ 0 w 136"/>
                <a:gd name="T1" fmla="*/ 52 h 116"/>
                <a:gd name="T2" fmla="*/ 0 w 136"/>
                <a:gd name="T3" fmla="*/ 52 h 116"/>
                <a:gd name="T4" fmla="*/ 9 w 136"/>
                <a:gd name="T5" fmla="*/ 36 h 116"/>
                <a:gd name="T6" fmla="*/ 21 w 136"/>
                <a:gd name="T7" fmla="*/ 46 h 116"/>
                <a:gd name="T8" fmla="*/ 62 w 136"/>
                <a:gd name="T9" fmla="*/ 43 h 116"/>
                <a:gd name="T10" fmla="*/ 75 w 136"/>
                <a:gd name="T11" fmla="*/ 37 h 116"/>
                <a:gd name="T12" fmla="*/ 93 w 136"/>
                <a:gd name="T13" fmla="*/ 0 h 116"/>
                <a:gd name="T14" fmla="*/ 117 w 136"/>
                <a:gd name="T15" fmla="*/ 1 h 116"/>
                <a:gd name="T16" fmla="*/ 112 w 136"/>
                <a:gd name="T17" fmla="*/ 11 h 116"/>
                <a:gd name="T18" fmla="*/ 135 w 136"/>
                <a:gd name="T19" fmla="*/ 46 h 116"/>
                <a:gd name="T20" fmla="*/ 122 w 136"/>
                <a:gd name="T21" fmla="*/ 43 h 116"/>
                <a:gd name="T22" fmla="*/ 99 w 136"/>
                <a:gd name="T23" fmla="*/ 82 h 116"/>
                <a:gd name="T24" fmla="*/ 95 w 136"/>
                <a:gd name="T25" fmla="*/ 107 h 116"/>
                <a:gd name="T26" fmla="*/ 81 w 136"/>
                <a:gd name="T27" fmla="*/ 115 h 116"/>
                <a:gd name="T28" fmla="*/ 55 w 136"/>
                <a:gd name="T29" fmla="*/ 100 h 116"/>
                <a:gd name="T30" fmla="*/ 40 w 136"/>
                <a:gd name="T31" fmla="*/ 107 h 116"/>
                <a:gd name="T32" fmla="*/ 37 w 136"/>
                <a:gd name="T33" fmla="*/ 95 h 116"/>
                <a:gd name="T34" fmla="*/ 17 w 136"/>
                <a:gd name="T35" fmla="*/ 97 h 116"/>
                <a:gd name="T36" fmla="*/ 0 w 136"/>
                <a:gd name="T37" fmla="*/ 52 h 116"/>
                <a:gd name="T38" fmla="*/ 0 w 136"/>
                <a:gd name="T39" fmla="*/ 52 h 1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6"/>
                <a:gd name="T61" fmla="*/ 0 h 116"/>
                <a:gd name="T62" fmla="*/ 136 w 136"/>
                <a:gd name="T63" fmla="*/ 116 h 1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6" h="116">
                  <a:moveTo>
                    <a:pt x="0" y="52"/>
                  </a:moveTo>
                  <a:lnTo>
                    <a:pt x="0" y="52"/>
                  </a:lnTo>
                  <a:lnTo>
                    <a:pt x="9" y="36"/>
                  </a:lnTo>
                  <a:lnTo>
                    <a:pt x="21" y="46"/>
                  </a:lnTo>
                  <a:lnTo>
                    <a:pt x="62" y="43"/>
                  </a:lnTo>
                  <a:lnTo>
                    <a:pt x="75" y="37"/>
                  </a:lnTo>
                  <a:lnTo>
                    <a:pt x="93" y="0"/>
                  </a:lnTo>
                  <a:lnTo>
                    <a:pt x="117" y="1"/>
                  </a:lnTo>
                  <a:lnTo>
                    <a:pt x="112" y="11"/>
                  </a:lnTo>
                  <a:lnTo>
                    <a:pt x="135" y="46"/>
                  </a:lnTo>
                  <a:lnTo>
                    <a:pt x="122" y="43"/>
                  </a:lnTo>
                  <a:lnTo>
                    <a:pt x="99" y="82"/>
                  </a:lnTo>
                  <a:lnTo>
                    <a:pt x="95" y="107"/>
                  </a:lnTo>
                  <a:lnTo>
                    <a:pt x="81" y="115"/>
                  </a:lnTo>
                  <a:lnTo>
                    <a:pt x="55" y="100"/>
                  </a:lnTo>
                  <a:lnTo>
                    <a:pt x="40" y="107"/>
                  </a:lnTo>
                  <a:lnTo>
                    <a:pt x="37" y="95"/>
                  </a:lnTo>
                  <a:lnTo>
                    <a:pt x="17" y="97"/>
                  </a:lnTo>
                  <a:lnTo>
                    <a:pt x="0" y="52"/>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307" name="Freeform 12">
              <a:extLst>
                <a:ext uri="{FF2B5EF4-FFF2-40B4-BE49-F238E27FC236}">
                  <a16:creationId xmlns:a16="http://schemas.microsoft.com/office/drawing/2014/main" id="{11F8D39E-1E72-4276-B038-5D7B3890BF3C}"/>
                </a:ext>
              </a:extLst>
            </p:cNvPr>
            <p:cNvSpPr>
              <a:spLocks/>
            </p:cNvSpPr>
            <p:nvPr/>
          </p:nvSpPr>
          <p:spPr bwMode="auto">
            <a:xfrm>
              <a:off x="4674" y="3544"/>
              <a:ext cx="34" cy="9"/>
            </a:xfrm>
            <a:custGeom>
              <a:avLst/>
              <a:gdLst>
                <a:gd name="T0" fmla="*/ 0 w 34"/>
                <a:gd name="T1" fmla="*/ 2 h 9"/>
                <a:gd name="T2" fmla="*/ 0 w 34"/>
                <a:gd name="T3" fmla="*/ 2 h 9"/>
                <a:gd name="T4" fmla="*/ 4 w 34"/>
                <a:gd name="T5" fmla="*/ 8 h 9"/>
                <a:gd name="T6" fmla="*/ 33 w 34"/>
                <a:gd name="T7" fmla="*/ 3 h 9"/>
                <a:gd name="T8" fmla="*/ 11 w 34"/>
                <a:gd name="T9" fmla="*/ 0 h 9"/>
                <a:gd name="T10" fmla="*/ 0 w 34"/>
                <a:gd name="T11" fmla="*/ 2 h 9"/>
                <a:gd name="T12" fmla="*/ 0 w 34"/>
                <a:gd name="T13" fmla="*/ 2 h 9"/>
                <a:gd name="T14" fmla="*/ 0 60000 65536"/>
                <a:gd name="T15" fmla="*/ 0 60000 65536"/>
                <a:gd name="T16" fmla="*/ 0 60000 65536"/>
                <a:gd name="T17" fmla="*/ 0 60000 65536"/>
                <a:gd name="T18" fmla="*/ 0 60000 65536"/>
                <a:gd name="T19" fmla="*/ 0 60000 65536"/>
                <a:gd name="T20" fmla="*/ 0 60000 65536"/>
                <a:gd name="T21" fmla="*/ 0 w 34"/>
                <a:gd name="T22" fmla="*/ 0 h 9"/>
                <a:gd name="T23" fmla="*/ 34 w 3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9">
                  <a:moveTo>
                    <a:pt x="0" y="2"/>
                  </a:moveTo>
                  <a:lnTo>
                    <a:pt x="0" y="2"/>
                  </a:lnTo>
                  <a:lnTo>
                    <a:pt x="4" y="8"/>
                  </a:lnTo>
                  <a:lnTo>
                    <a:pt x="33" y="3"/>
                  </a:lnTo>
                  <a:lnTo>
                    <a:pt x="11" y="0"/>
                  </a:lnTo>
                  <a:lnTo>
                    <a:pt x="0" y="2"/>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308" name="Freeform 13">
              <a:extLst>
                <a:ext uri="{FF2B5EF4-FFF2-40B4-BE49-F238E27FC236}">
                  <a16:creationId xmlns:a16="http://schemas.microsoft.com/office/drawing/2014/main" id="{C5FE9365-E531-4365-BF20-9C387F8AC370}"/>
                </a:ext>
              </a:extLst>
            </p:cNvPr>
            <p:cNvSpPr>
              <a:spLocks/>
            </p:cNvSpPr>
            <p:nvPr/>
          </p:nvSpPr>
          <p:spPr bwMode="auto">
            <a:xfrm>
              <a:off x="4703" y="3405"/>
              <a:ext cx="85" cy="101"/>
            </a:xfrm>
            <a:custGeom>
              <a:avLst/>
              <a:gdLst>
                <a:gd name="T0" fmla="*/ 0 w 85"/>
                <a:gd name="T1" fmla="*/ 60 h 101"/>
                <a:gd name="T2" fmla="*/ 0 w 85"/>
                <a:gd name="T3" fmla="*/ 60 h 101"/>
                <a:gd name="T4" fmla="*/ 10 w 85"/>
                <a:gd name="T5" fmla="*/ 78 h 101"/>
                <a:gd name="T6" fmla="*/ 7 w 85"/>
                <a:gd name="T7" fmla="*/ 96 h 101"/>
                <a:gd name="T8" fmla="*/ 21 w 85"/>
                <a:gd name="T9" fmla="*/ 100 h 101"/>
                <a:gd name="T10" fmla="*/ 19 w 85"/>
                <a:gd name="T11" fmla="*/ 63 h 101"/>
                <a:gd name="T12" fmla="*/ 28 w 85"/>
                <a:gd name="T13" fmla="*/ 60 h 101"/>
                <a:gd name="T14" fmla="*/ 30 w 85"/>
                <a:gd name="T15" fmla="*/ 74 h 101"/>
                <a:gd name="T16" fmla="*/ 37 w 85"/>
                <a:gd name="T17" fmla="*/ 90 h 101"/>
                <a:gd name="T18" fmla="*/ 53 w 85"/>
                <a:gd name="T19" fmla="*/ 83 h 101"/>
                <a:gd name="T20" fmla="*/ 34 w 85"/>
                <a:gd name="T21" fmla="*/ 48 h 101"/>
                <a:gd name="T22" fmla="*/ 62 w 85"/>
                <a:gd name="T23" fmla="*/ 33 h 101"/>
                <a:gd name="T24" fmla="*/ 25 w 85"/>
                <a:gd name="T25" fmla="*/ 43 h 101"/>
                <a:gd name="T26" fmla="*/ 19 w 85"/>
                <a:gd name="T27" fmla="*/ 21 h 101"/>
                <a:gd name="T28" fmla="*/ 74 w 85"/>
                <a:gd name="T29" fmla="*/ 19 h 101"/>
                <a:gd name="T30" fmla="*/ 84 w 85"/>
                <a:gd name="T31" fmla="*/ 0 h 101"/>
                <a:gd name="T32" fmla="*/ 68 w 85"/>
                <a:gd name="T33" fmla="*/ 12 h 101"/>
                <a:gd name="T34" fmla="*/ 28 w 85"/>
                <a:gd name="T35" fmla="*/ 6 h 101"/>
                <a:gd name="T36" fmla="*/ 15 w 85"/>
                <a:gd name="T37" fmla="*/ 14 h 101"/>
                <a:gd name="T38" fmla="*/ 0 w 85"/>
                <a:gd name="T39" fmla="*/ 60 h 101"/>
                <a:gd name="T40" fmla="*/ 0 w 85"/>
                <a:gd name="T41" fmla="*/ 60 h 10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5"/>
                <a:gd name="T64" fmla="*/ 0 h 101"/>
                <a:gd name="T65" fmla="*/ 85 w 85"/>
                <a:gd name="T66" fmla="*/ 101 h 10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5" h="101">
                  <a:moveTo>
                    <a:pt x="0" y="60"/>
                  </a:moveTo>
                  <a:lnTo>
                    <a:pt x="0" y="60"/>
                  </a:lnTo>
                  <a:lnTo>
                    <a:pt x="10" y="78"/>
                  </a:lnTo>
                  <a:lnTo>
                    <a:pt x="7" y="96"/>
                  </a:lnTo>
                  <a:lnTo>
                    <a:pt x="21" y="100"/>
                  </a:lnTo>
                  <a:lnTo>
                    <a:pt x="19" y="63"/>
                  </a:lnTo>
                  <a:lnTo>
                    <a:pt x="28" y="60"/>
                  </a:lnTo>
                  <a:lnTo>
                    <a:pt x="30" y="74"/>
                  </a:lnTo>
                  <a:lnTo>
                    <a:pt x="37" y="90"/>
                  </a:lnTo>
                  <a:lnTo>
                    <a:pt x="53" y="83"/>
                  </a:lnTo>
                  <a:lnTo>
                    <a:pt x="34" y="48"/>
                  </a:lnTo>
                  <a:lnTo>
                    <a:pt x="62" y="33"/>
                  </a:lnTo>
                  <a:lnTo>
                    <a:pt x="25" y="43"/>
                  </a:lnTo>
                  <a:lnTo>
                    <a:pt x="19" y="21"/>
                  </a:lnTo>
                  <a:lnTo>
                    <a:pt x="74" y="19"/>
                  </a:lnTo>
                  <a:lnTo>
                    <a:pt x="84" y="0"/>
                  </a:lnTo>
                  <a:lnTo>
                    <a:pt x="68" y="12"/>
                  </a:lnTo>
                  <a:lnTo>
                    <a:pt x="28" y="6"/>
                  </a:lnTo>
                  <a:lnTo>
                    <a:pt x="15" y="14"/>
                  </a:lnTo>
                  <a:lnTo>
                    <a:pt x="0" y="6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309" name="Freeform 14">
              <a:extLst>
                <a:ext uri="{FF2B5EF4-FFF2-40B4-BE49-F238E27FC236}">
                  <a16:creationId xmlns:a16="http://schemas.microsoft.com/office/drawing/2014/main" id="{C6CFEC23-FB1C-422C-8850-A9DF28DD29A1}"/>
                </a:ext>
              </a:extLst>
            </p:cNvPr>
            <p:cNvSpPr>
              <a:spLocks/>
            </p:cNvSpPr>
            <p:nvPr/>
          </p:nvSpPr>
          <p:spPr bwMode="auto">
            <a:xfrm>
              <a:off x="4769" y="3545"/>
              <a:ext cx="48" cy="26"/>
            </a:xfrm>
            <a:custGeom>
              <a:avLst/>
              <a:gdLst>
                <a:gd name="T0" fmla="*/ 0 w 48"/>
                <a:gd name="T1" fmla="*/ 15 h 26"/>
                <a:gd name="T2" fmla="*/ 0 w 48"/>
                <a:gd name="T3" fmla="*/ 15 h 26"/>
                <a:gd name="T4" fmla="*/ 2 w 48"/>
                <a:gd name="T5" fmla="*/ 25 h 26"/>
                <a:gd name="T6" fmla="*/ 47 w 48"/>
                <a:gd name="T7" fmla="*/ 0 h 26"/>
                <a:gd name="T8" fmla="*/ 14 w 48"/>
                <a:gd name="T9" fmla="*/ 7 h 26"/>
                <a:gd name="T10" fmla="*/ 0 w 48"/>
                <a:gd name="T11" fmla="*/ 15 h 26"/>
                <a:gd name="T12" fmla="*/ 0 w 48"/>
                <a:gd name="T13" fmla="*/ 15 h 26"/>
                <a:gd name="T14" fmla="*/ 0 60000 65536"/>
                <a:gd name="T15" fmla="*/ 0 60000 65536"/>
                <a:gd name="T16" fmla="*/ 0 60000 65536"/>
                <a:gd name="T17" fmla="*/ 0 60000 65536"/>
                <a:gd name="T18" fmla="*/ 0 60000 65536"/>
                <a:gd name="T19" fmla="*/ 0 60000 65536"/>
                <a:gd name="T20" fmla="*/ 0 60000 65536"/>
                <a:gd name="T21" fmla="*/ 0 w 48"/>
                <a:gd name="T22" fmla="*/ 0 h 26"/>
                <a:gd name="T23" fmla="*/ 48 w 48"/>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26">
                  <a:moveTo>
                    <a:pt x="0" y="15"/>
                  </a:moveTo>
                  <a:lnTo>
                    <a:pt x="0" y="15"/>
                  </a:lnTo>
                  <a:lnTo>
                    <a:pt x="2" y="25"/>
                  </a:lnTo>
                  <a:lnTo>
                    <a:pt x="47" y="0"/>
                  </a:lnTo>
                  <a:lnTo>
                    <a:pt x="14" y="7"/>
                  </a:lnTo>
                  <a:lnTo>
                    <a:pt x="0" y="15"/>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310" name="Freeform 15">
              <a:extLst>
                <a:ext uri="{FF2B5EF4-FFF2-40B4-BE49-F238E27FC236}">
                  <a16:creationId xmlns:a16="http://schemas.microsoft.com/office/drawing/2014/main" id="{9865E04F-27B7-4A50-AB15-D3AFFB9DDCD2}"/>
                </a:ext>
              </a:extLst>
            </p:cNvPr>
            <p:cNvSpPr>
              <a:spLocks/>
            </p:cNvSpPr>
            <p:nvPr/>
          </p:nvSpPr>
          <p:spPr bwMode="auto">
            <a:xfrm>
              <a:off x="4819" y="3400"/>
              <a:ext cx="17" cy="42"/>
            </a:xfrm>
            <a:custGeom>
              <a:avLst/>
              <a:gdLst>
                <a:gd name="T0" fmla="*/ 0 w 17"/>
                <a:gd name="T1" fmla="*/ 14 h 42"/>
                <a:gd name="T2" fmla="*/ 0 w 17"/>
                <a:gd name="T3" fmla="*/ 14 h 42"/>
                <a:gd name="T4" fmla="*/ 3 w 17"/>
                <a:gd name="T5" fmla="*/ 33 h 42"/>
                <a:gd name="T6" fmla="*/ 13 w 17"/>
                <a:gd name="T7" fmla="*/ 41 h 42"/>
                <a:gd name="T8" fmla="*/ 7 w 17"/>
                <a:gd name="T9" fmla="*/ 24 h 42"/>
                <a:gd name="T10" fmla="*/ 16 w 17"/>
                <a:gd name="T11" fmla="*/ 21 h 42"/>
                <a:gd name="T12" fmla="*/ 15 w 17"/>
                <a:gd name="T13" fmla="*/ 8 h 42"/>
                <a:gd name="T14" fmla="*/ 3 w 17"/>
                <a:gd name="T15" fmla="*/ 17 h 42"/>
                <a:gd name="T16" fmla="*/ 8 w 17"/>
                <a:gd name="T17" fmla="*/ 0 h 42"/>
                <a:gd name="T18" fmla="*/ 0 w 17"/>
                <a:gd name="T19" fmla="*/ 14 h 42"/>
                <a:gd name="T20" fmla="*/ 0 w 17"/>
                <a:gd name="T21" fmla="*/ 14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42"/>
                <a:gd name="T35" fmla="*/ 17 w 17"/>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42">
                  <a:moveTo>
                    <a:pt x="0" y="14"/>
                  </a:moveTo>
                  <a:lnTo>
                    <a:pt x="0" y="14"/>
                  </a:lnTo>
                  <a:lnTo>
                    <a:pt x="3" y="33"/>
                  </a:lnTo>
                  <a:lnTo>
                    <a:pt x="13" y="41"/>
                  </a:lnTo>
                  <a:lnTo>
                    <a:pt x="7" y="24"/>
                  </a:lnTo>
                  <a:lnTo>
                    <a:pt x="16" y="21"/>
                  </a:lnTo>
                  <a:lnTo>
                    <a:pt x="15" y="8"/>
                  </a:lnTo>
                  <a:lnTo>
                    <a:pt x="3" y="17"/>
                  </a:lnTo>
                  <a:lnTo>
                    <a:pt x="8" y="0"/>
                  </a:lnTo>
                  <a:lnTo>
                    <a:pt x="0" y="14"/>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311" name="Freeform 16">
              <a:extLst>
                <a:ext uri="{FF2B5EF4-FFF2-40B4-BE49-F238E27FC236}">
                  <a16:creationId xmlns:a16="http://schemas.microsoft.com/office/drawing/2014/main" id="{12BC7B78-F9A4-46AE-9A03-75599873A321}"/>
                </a:ext>
              </a:extLst>
            </p:cNvPr>
            <p:cNvSpPr>
              <a:spLocks/>
            </p:cNvSpPr>
            <p:nvPr/>
          </p:nvSpPr>
          <p:spPr bwMode="auto">
            <a:xfrm>
              <a:off x="4826" y="3466"/>
              <a:ext cx="40" cy="14"/>
            </a:xfrm>
            <a:custGeom>
              <a:avLst/>
              <a:gdLst>
                <a:gd name="T0" fmla="*/ 0 w 40"/>
                <a:gd name="T1" fmla="*/ 5 h 14"/>
                <a:gd name="T2" fmla="*/ 0 w 40"/>
                <a:gd name="T3" fmla="*/ 5 h 14"/>
                <a:gd name="T4" fmla="*/ 22 w 40"/>
                <a:gd name="T5" fmla="*/ 0 h 14"/>
                <a:gd name="T6" fmla="*/ 39 w 40"/>
                <a:gd name="T7" fmla="*/ 13 h 14"/>
                <a:gd name="T8" fmla="*/ 0 w 40"/>
                <a:gd name="T9" fmla="*/ 5 h 14"/>
                <a:gd name="T10" fmla="*/ 0 w 40"/>
                <a:gd name="T11" fmla="*/ 5 h 14"/>
                <a:gd name="T12" fmla="*/ 0 60000 65536"/>
                <a:gd name="T13" fmla="*/ 0 60000 65536"/>
                <a:gd name="T14" fmla="*/ 0 60000 65536"/>
                <a:gd name="T15" fmla="*/ 0 60000 65536"/>
                <a:gd name="T16" fmla="*/ 0 60000 65536"/>
                <a:gd name="T17" fmla="*/ 0 60000 65536"/>
                <a:gd name="T18" fmla="*/ 0 w 40"/>
                <a:gd name="T19" fmla="*/ 0 h 14"/>
                <a:gd name="T20" fmla="*/ 40 w 40"/>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40" h="14">
                  <a:moveTo>
                    <a:pt x="0" y="5"/>
                  </a:moveTo>
                  <a:lnTo>
                    <a:pt x="0" y="5"/>
                  </a:lnTo>
                  <a:lnTo>
                    <a:pt x="22" y="0"/>
                  </a:lnTo>
                  <a:lnTo>
                    <a:pt x="39" y="13"/>
                  </a:lnTo>
                  <a:lnTo>
                    <a:pt x="0" y="5"/>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312" name="Freeform 17">
              <a:extLst>
                <a:ext uri="{FF2B5EF4-FFF2-40B4-BE49-F238E27FC236}">
                  <a16:creationId xmlns:a16="http://schemas.microsoft.com/office/drawing/2014/main" id="{2D61C530-0987-4150-BD04-B19B59069CD4}"/>
                </a:ext>
              </a:extLst>
            </p:cNvPr>
            <p:cNvSpPr>
              <a:spLocks/>
            </p:cNvSpPr>
            <p:nvPr/>
          </p:nvSpPr>
          <p:spPr bwMode="auto">
            <a:xfrm>
              <a:off x="4865" y="3434"/>
              <a:ext cx="144" cy="119"/>
            </a:xfrm>
            <a:custGeom>
              <a:avLst/>
              <a:gdLst>
                <a:gd name="T0" fmla="*/ 0 w 144"/>
                <a:gd name="T1" fmla="*/ 15 h 119"/>
                <a:gd name="T2" fmla="*/ 0 w 144"/>
                <a:gd name="T3" fmla="*/ 15 h 119"/>
                <a:gd name="T4" fmla="*/ 21 w 144"/>
                <a:gd name="T5" fmla="*/ 26 h 119"/>
                <a:gd name="T6" fmla="*/ 42 w 144"/>
                <a:gd name="T7" fmla="*/ 23 h 119"/>
                <a:gd name="T8" fmla="*/ 16 w 144"/>
                <a:gd name="T9" fmla="*/ 32 h 119"/>
                <a:gd name="T10" fmla="*/ 28 w 144"/>
                <a:gd name="T11" fmla="*/ 51 h 119"/>
                <a:gd name="T12" fmla="*/ 41 w 144"/>
                <a:gd name="T13" fmla="*/ 35 h 119"/>
                <a:gd name="T14" fmla="*/ 49 w 144"/>
                <a:gd name="T15" fmla="*/ 51 h 119"/>
                <a:gd name="T16" fmla="*/ 100 w 144"/>
                <a:gd name="T17" fmla="*/ 69 h 119"/>
                <a:gd name="T18" fmla="*/ 113 w 144"/>
                <a:gd name="T19" fmla="*/ 98 h 119"/>
                <a:gd name="T20" fmla="*/ 103 w 144"/>
                <a:gd name="T21" fmla="*/ 97 h 119"/>
                <a:gd name="T22" fmla="*/ 95 w 144"/>
                <a:gd name="T23" fmla="*/ 110 h 119"/>
                <a:gd name="T24" fmla="*/ 126 w 144"/>
                <a:gd name="T25" fmla="*/ 104 h 119"/>
                <a:gd name="T26" fmla="*/ 143 w 144"/>
                <a:gd name="T27" fmla="*/ 118 h 119"/>
                <a:gd name="T28" fmla="*/ 141 w 144"/>
                <a:gd name="T29" fmla="*/ 30 h 119"/>
                <a:gd name="T30" fmla="*/ 97 w 144"/>
                <a:gd name="T31" fmla="*/ 15 h 119"/>
                <a:gd name="T32" fmla="*/ 61 w 144"/>
                <a:gd name="T33" fmla="*/ 41 h 119"/>
                <a:gd name="T34" fmla="*/ 47 w 144"/>
                <a:gd name="T35" fmla="*/ 27 h 119"/>
                <a:gd name="T36" fmla="*/ 43 w 144"/>
                <a:gd name="T37" fmla="*/ 6 h 119"/>
                <a:gd name="T38" fmla="*/ 21 w 144"/>
                <a:gd name="T39" fmla="*/ 0 h 119"/>
                <a:gd name="T40" fmla="*/ 0 w 144"/>
                <a:gd name="T41" fmla="*/ 15 h 119"/>
                <a:gd name="T42" fmla="*/ 0 w 144"/>
                <a:gd name="T43" fmla="*/ 15 h 1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4"/>
                <a:gd name="T67" fmla="*/ 0 h 119"/>
                <a:gd name="T68" fmla="*/ 144 w 144"/>
                <a:gd name="T69" fmla="*/ 119 h 11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4" h="119">
                  <a:moveTo>
                    <a:pt x="0" y="15"/>
                  </a:moveTo>
                  <a:lnTo>
                    <a:pt x="0" y="15"/>
                  </a:lnTo>
                  <a:lnTo>
                    <a:pt x="21" y="26"/>
                  </a:lnTo>
                  <a:lnTo>
                    <a:pt x="42" y="23"/>
                  </a:lnTo>
                  <a:lnTo>
                    <a:pt x="16" y="32"/>
                  </a:lnTo>
                  <a:lnTo>
                    <a:pt x="28" y="51"/>
                  </a:lnTo>
                  <a:lnTo>
                    <a:pt x="41" y="35"/>
                  </a:lnTo>
                  <a:lnTo>
                    <a:pt x="49" y="51"/>
                  </a:lnTo>
                  <a:lnTo>
                    <a:pt x="100" y="69"/>
                  </a:lnTo>
                  <a:lnTo>
                    <a:pt x="113" y="98"/>
                  </a:lnTo>
                  <a:lnTo>
                    <a:pt x="103" y="97"/>
                  </a:lnTo>
                  <a:lnTo>
                    <a:pt x="95" y="110"/>
                  </a:lnTo>
                  <a:lnTo>
                    <a:pt x="126" y="104"/>
                  </a:lnTo>
                  <a:lnTo>
                    <a:pt x="143" y="118"/>
                  </a:lnTo>
                  <a:lnTo>
                    <a:pt x="141" y="30"/>
                  </a:lnTo>
                  <a:lnTo>
                    <a:pt x="97" y="15"/>
                  </a:lnTo>
                  <a:lnTo>
                    <a:pt x="61" y="41"/>
                  </a:lnTo>
                  <a:lnTo>
                    <a:pt x="47" y="27"/>
                  </a:lnTo>
                  <a:lnTo>
                    <a:pt x="43" y="6"/>
                  </a:lnTo>
                  <a:lnTo>
                    <a:pt x="21" y="0"/>
                  </a:lnTo>
                  <a:lnTo>
                    <a:pt x="0" y="15"/>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313" name="Freeform 18">
              <a:extLst>
                <a:ext uri="{FF2B5EF4-FFF2-40B4-BE49-F238E27FC236}">
                  <a16:creationId xmlns:a16="http://schemas.microsoft.com/office/drawing/2014/main" id="{07423ACC-5271-41F0-A4B3-F19E45B9E606}"/>
                </a:ext>
              </a:extLst>
            </p:cNvPr>
            <p:cNvSpPr>
              <a:spLocks/>
            </p:cNvSpPr>
            <p:nvPr/>
          </p:nvSpPr>
          <p:spPr bwMode="auto">
            <a:xfrm>
              <a:off x="4871" y="3526"/>
              <a:ext cx="7" cy="11"/>
            </a:xfrm>
            <a:custGeom>
              <a:avLst/>
              <a:gdLst>
                <a:gd name="T0" fmla="*/ 0 w 7"/>
                <a:gd name="T1" fmla="*/ 10 h 11"/>
                <a:gd name="T2" fmla="*/ 0 w 7"/>
                <a:gd name="T3" fmla="*/ 10 h 11"/>
                <a:gd name="T4" fmla="*/ 3 w 7"/>
                <a:gd name="T5" fmla="*/ 0 h 11"/>
                <a:gd name="T6" fmla="*/ 6 w 7"/>
                <a:gd name="T7" fmla="*/ 6 h 11"/>
                <a:gd name="T8" fmla="*/ 0 w 7"/>
                <a:gd name="T9" fmla="*/ 10 h 11"/>
                <a:gd name="T10" fmla="*/ 0 w 7"/>
                <a:gd name="T11" fmla="*/ 10 h 11"/>
                <a:gd name="T12" fmla="*/ 0 60000 65536"/>
                <a:gd name="T13" fmla="*/ 0 60000 65536"/>
                <a:gd name="T14" fmla="*/ 0 60000 65536"/>
                <a:gd name="T15" fmla="*/ 0 60000 65536"/>
                <a:gd name="T16" fmla="*/ 0 60000 65536"/>
                <a:gd name="T17" fmla="*/ 0 60000 65536"/>
                <a:gd name="T18" fmla="*/ 0 w 7"/>
                <a:gd name="T19" fmla="*/ 0 h 11"/>
                <a:gd name="T20" fmla="*/ 7 w 7"/>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7" h="11">
                  <a:moveTo>
                    <a:pt x="0" y="10"/>
                  </a:moveTo>
                  <a:lnTo>
                    <a:pt x="0" y="10"/>
                  </a:lnTo>
                  <a:lnTo>
                    <a:pt x="3" y="0"/>
                  </a:lnTo>
                  <a:lnTo>
                    <a:pt x="6" y="6"/>
                  </a:lnTo>
                  <a:lnTo>
                    <a:pt x="0" y="1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sp>
        <p:nvSpPr>
          <p:cNvPr id="49" name="Freeform 599">
            <a:extLst>
              <a:ext uri="{FF2B5EF4-FFF2-40B4-BE49-F238E27FC236}">
                <a16:creationId xmlns:a16="http://schemas.microsoft.com/office/drawing/2014/main" id="{98BBAC1A-48C3-457C-83C0-ADBB10236A62}"/>
              </a:ext>
            </a:extLst>
          </p:cNvPr>
          <p:cNvSpPr>
            <a:spLocks/>
          </p:cNvSpPr>
          <p:nvPr/>
        </p:nvSpPr>
        <p:spPr bwMode="auto">
          <a:xfrm>
            <a:off x="5009405" y="4759147"/>
            <a:ext cx="223381" cy="154135"/>
          </a:xfrm>
          <a:custGeom>
            <a:avLst/>
            <a:gdLst>
              <a:gd name="T0" fmla="*/ 0 w 194"/>
              <a:gd name="T1" fmla="*/ 111880299 h 139"/>
              <a:gd name="T2" fmla="*/ 0 w 194"/>
              <a:gd name="T3" fmla="*/ 111880299 h 139"/>
              <a:gd name="T4" fmla="*/ 3134995 w 194"/>
              <a:gd name="T5" fmla="*/ 172905343 h 139"/>
              <a:gd name="T6" fmla="*/ 25079963 w 194"/>
              <a:gd name="T7" fmla="*/ 191552270 h 139"/>
              <a:gd name="T8" fmla="*/ 6269991 w 194"/>
              <a:gd name="T9" fmla="*/ 222064121 h 139"/>
              <a:gd name="T10" fmla="*/ 40754933 w 194"/>
              <a:gd name="T11" fmla="*/ 233930347 h 139"/>
              <a:gd name="T12" fmla="*/ 119129815 w 194"/>
              <a:gd name="T13" fmla="*/ 222064121 h 139"/>
              <a:gd name="T14" fmla="*/ 133237289 w 194"/>
              <a:gd name="T15" fmla="*/ 188161920 h 139"/>
              <a:gd name="T16" fmla="*/ 186530976 w 194"/>
              <a:gd name="T17" fmla="*/ 169514952 h 139"/>
              <a:gd name="T18" fmla="*/ 191233467 w 194"/>
              <a:gd name="T19" fmla="*/ 140696975 h 139"/>
              <a:gd name="T20" fmla="*/ 210043431 w 194"/>
              <a:gd name="T21" fmla="*/ 133916274 h 139"/>
              <a:gd name="T22" fmla="*/ 202205946 w 194"/>
              <a:gd name="T23" fmla="*/ 118659698 h 139"/>
              <a:gd name="T24" fmla="*/ 221015911 w 194"/>
              <a:gd name="T25" fmla="*/ 116965824 h 139"/>
              <a:gd name="T26" fmla="*/ 235123384 w 194"/>
              <a:gd name="T27" fmla="*/ 88147847 h 139"/>
              <a:gd name="T28" fmla="*/ 228853396 w 194"/>
              <a:gd name="T29" fmla="*/ 59329849 h 139"/>
              <a:gd name="T30" fmla="*/ 300958260 w 194"/>
              <a:gd name="T31" fmla="*/ 38989039 h 139"/>
              <a:gd name="T32" fmla="*/ 302525758 w 194"/>
              <a:gd name="T33" fmla="*/ 32208338 h 139"/>
              <a:gd name="T34" fmla="*/ 275878308 w 194"/>
              <a:gd name="T35" fmla="*/ 27122813 h 139"/>
              <a:gd name="T36" fmla="*/ 238258378 w 194"/>
              <a:gd name="T37" fmla="*/ 47463623 h 139"/>
              <a:gd name="T38" fmla="*/ 219448414 w 194"/>
              <a:gd name="T39" fmla="*/ 0 h 139"/>
              <a:gd name="T40" fmla="*/ 188098473 w 194"/>
              <a:gd name="T41" fmla="*/ 35598688 h 139"/>
              <a:gd name="T42" fmla="*/ 94049862 w 194"/>
              <a:gd name="T43" fmla="*/ 32208338 h 139"/>
              <a:gd name="T44" fmla="*/ 47024931 w 194"/>
              <a:gd name="T45" fmla="*/ 86452672 h 139"/>
              <a:gd name="T46" fmla="*/ 14107478 w 194"/>
              <a:gd name="T47" fmla="*/ 69500900 h 139"/>
              <a:gd name="T48" fmla="*/ 0 w 194"/>
              <a:gd name="T49" fmla="*/ 111880299 h 139"/>
              <a:gd name="T50" fmla="*/ 0 w 194"/>
              <a:gd name="T51" fmla="*/ 111880299 h 13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4"/>
              <a:gd name="T79" fmla="*/ 0 h 139"/>
              <a:gd name="T80" fmla="*/ 194 w 194"/>
              <a:gd name="T81" fmla="*/ 139 h 13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4" h="139">
                <a:moveTo>
                  <a:pt x="0" y="66"/>
                </a:moveTo>
                <a:lnTo>
                  <a:pt x="0" y="66"/>
                </a:lnTo>
                <a:lnTo>
                  <a:pt x="2" y="102"/>
                </a:lnTo>
                <a:lnTo>
                  <a:pt x="16" y="113"/>
                </a:lnTo>
                <a:lnTo>
                  <a:pt x="4" y="131"/>
                </a:lnTo>
                <a:lnTo>
                  <a:pt x="26" y="138"/>
                </a:lnTo>
                <a:lnTo>
                  <a:pt x="76" y="131"/>
                </a:lnTo>
                <a:lnTo>
                  <a:pt x="85" y="111"/>
                </a:lnTo>
                <a:lnTo>
                  <a:pt x="119" y="100"/>
                </a:lnTo>
                <a:lnTo>
                  <a:pt x="122" y="83"/>
                </a:lnTo>
                <a:lnTo>
                  <a:pt x="134" y="79"/>
                </a:lnTo>
                <a:lnTo>
                  <a:pt x="129" y="70"/>
                </a:lnTo>
                <a:lnTo>
                  <a:pt x="141" y="69"/>
                </a:lnTo>
                <a:lnTo>
                  <a:pt x="150" y="52"/>
                </a:lnTo>
                <a:lnTo>
                  <a:pt x="146" y="35"/>
                </a:lnTo>
                <a:lnTo>
                  <a:pt x="192" y="23"/>
                </a:lnTo>
                <a:lnTo>
                  <a:pt x="193" y="19"/>
                </a:lnTo>
                <a:lnTo>
                  <a:pt x="176" y="16"/>
                </a:lnTo>
                <a:lnTo>
                  <a:pt x="152" y="28"/>
                </a:lnTo>
                <a:lnTo>
                  <a:pt x="140" y="0"/>
                </a:lnTo>
                <a:lnTo>
                  <a:pt x="120" y="21"/>
                </a:lnTo>
                <a:lnTo>
                  <a:pt x="60" y="19"/>
                </a:lnTo>
                <a:lnTo>
                  <a:pt x="30" y="51"/>
                </a:lnTo>
                <a:lnTo>
                  <a:pt x="9" y="41"/>
                </a:lnTo>
                <a:lnTo>
                  <a:pt x="0" y="66"/>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nvGrpSpPr>
          <p:cNvPr id="50" name="Group 20">
            <a:extLst>
              <a:ext uri="{FF2B5EF4-FFF2-40B4-BE49-F238E27FC236}">
                <a16:creationId xmlns:a16="http://schemas.microsoft.com/office/drawing/2014/main" id="{AFEC8AB4-05F2-43B8-8A6C-7730F04CFC06}"/>
              </a:ext>
            </a:extLst>
          </p:cNvPr>
          <p:cNvGrpSpPr>
            <a:grpSpLocks/>
          </p:cNvGrpSpPr>
          <p:nvPr/>
        </p:nvGrpSpPr>
        <p:grpSpPr bwMode="auto">
          <a:xfrm>
            <a:off x="5831392" y="5531178"/>
            <a:ext cx="635106" cy="539472"/>
            <a:chOff x="4623" y="3575"/>
            <a:chExt cx="552" cy="485"/>
          </a:xfrm>
          <a:solidFill>
            <a:srgbClr val="00B050"/>
          </a:solidFill>
        </p:grpSpPr>
        <p:sp>
          <p:nvSpPr>
            <p:cNvPr id="302" name="Freeform 610">
              <a:extLst>
                <a:ext uri="{FF2B5EF4-FFF2-40B4-BE49-F238E27FC236}">
                  <a16:creationId xmlns:a16="http://schemas.microsoft.com/office/drawing/2014/main" id="{06E97FF2-37BE-4107-8DF4-06835090D059}"/>
                </a:ext>
              </a:extLst>
            </p:cNvPr>
            <p:cNvSpPr>
              <a:spLocks/>
            </p:cNvSpPr>
            <p:nvPr/>
          </p:nvSpPr>
          <p:spPr bwMode="auto">
            <a:xfrm>
              <a:off x="4623" y="3575"/>
              <a:ext cx="552" cy="414"/>
            </a:xfrm>
            <a:custGeom>
              <a:avLst/>
              <a:gdLst>
                <a:gd name="T0" fmla="*/ 0 w 552"/>
                <a:gd name="T1" fmla="*/ 218 h 414"/>
                <a:gd name="T2" fmla="*/ 4 w 552"/>
                <a:gd name="T3" fmla="*/ 209 h 414"/>
                <a:gd name="T4" fmla="*/ 3 w 552"/>
                <a:gd name="T5" fmla="*/ 192 h 414"/>
                <a:gd name="T6" fmla="*/ 14 w 552"/>
                <a:gd name="T7" fmla="*/ 165 h 414"/>
                <a:gd name="T8" fmla="*/ 106 w 552"/>
                <a:gd name="T9" fmla="*/ 123 h 414"/>
                <a:gd name="T10" fmla="*/ 125 w 552"/>
                <a:gd name="T11" fmla="*/ 88 h 414"/>
                <a:gd name="T12" fmla="*/ 141 w 552"/>
                <a:gd name="T13" fmla="*/ 94 h 414"/>
                <a:gd name="T14" fmla="*/ 154 w 552"/>
                <a:gd name="T15" fmla="*/ 80 h 414"/>
                <a:gd name="T16" fmla="*/ 175 w 552"/>
                <a:gd name="T17" fmla="*/ 46 h 414"/>
                <a:gd name="T18" fmla="*/ 202 w 552"/>
                <a:gd name="T19" fmla="*/ 68 h 414"/>
                <a:gd name="T20" fmla="*/ 226 w 552"/>
                <a:gd name="T21" fmla="*/ 63 h 414"/>
                <a:gd name="T22" fmla="*/ 233 w 552"/>
                <a:gd name="T23" fmla="*/ 28 h 414"/>
                <a:gd name="T24" fmla="*/ 257 w 552"/>
                <a:gd name="T25" fmla="*/ 6 h 414"/>
                <a:gd name="T26" fmla="*/ 306 w 552"/>
                <a:gd name="T27" fmla="*/ 59 h 414"/>
                <a:gd name="T28" fmla="*/ 384 w 552"/>
                <a:gd name="T29" fmla="*/ 82 h 414"/>
                <a:gd name="T30" fmla="*/ 405 w 552"/>
                <a:gd name="T31" fmla="*/ 0 h 414"/>
                <a:gd name="T32" fmla="*/ 440 w 552"/>
                <a:gd name="T33" fmla="*/ 59 h 414"/>
                <a:gd name="T34" fmla="*/ 488 w 552"/>
                <a:gd name="T35" fmla="*/ 133 h 414"/>
                <a:gd name="T36" fmla="*/ 512 w 552"/>
                <a:gd name="T37" fmla="*/ 163 h 414"/>
                <a:gd name="T38" fmla="*/ 543 w 552"/>
                <a:gd name="T39" fmla="*/ 204 h 414"/>
                <a:gd name="T40" fmla="*/ 545 w 552"/>
                <a:gd name="T41" fmla="*/ 290 h 414"/>
                <a:gd name="T42" fmla="*/ 503 w 552"/>
                <a:gd name="T43" fmla="*/ 388 h 414"/>
                <a:gd name="T44" fmla="*/ 453 w 552"/>
                <a:gd name="T45" fmla="*/ 406 h 414"/>
                <a:gd name="T46" fmla="*/ 435 w 552"/>
                <a:gd name="T47" fmla="*/ 392 h 414"/>
                <a:gd name="T48" fmla="*/ 387 w 552"/>
                <a:gd name="T49" fmla="*/ 401 h 414"/>
                <a:gd name="T50" fmla="*/ 357 w 552"/>
                <a:gd name="T51" fmla="*/ 354 h 414"/>
                <a:gd name="T52" fmla="*/ 341 w 552"/>
                <a:gd name="T53" fmla="*/ 337 h 414"/>
                <a:gd name="T54" fmla="*/ 324 w 552"/>
                <a:gd name="T55" fmla="*/ 352 h 414"/>
                <a:gd name="T56" fmla="*/ 312 w 552"/>
                <a:gd name="T57" fmla="*/ 349 h 414"/>
                <a:gd name="T58" fmla="*/ 288 w 552"/>
                <a:gd name="T59" fmla="*/ 312 h 414"/>
                <a:gd name="T60" fmla="*/ 175 w 552"/>
                <a:gd name="T61" fmla="*/ 308 h 414"/>
                <a:gd name="T62" fmla="*/ 94 w 552"/>
                <a:gd name="T63" fmla="*/ 331 h 414"/>
                <a:gd name="T64" fmla="*/ 27 w 552"/>
                <a:gd name="T65" fmla="*/ 337 h 414"/>
                <a:gd name="T66" fmla="*/ 0 w 552"/>
                <a:gd name="T67" fmla="*/ 218 h 4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52"/>
                <a:gd name="T103" fmla="*/ 0 h 414"/>
                <a:gd name="T104" fmla="*/ 552 w 552"/>
                <a:gd name="T105" fmla="*/ 414 h 41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52" h="414">
                  <a:moveTo>
                    <a:pt x="0" y="218"/>
                  </a:moveTo>
                  <a:lnTo>
                    <a:pt x="0" y="218"/>
                  </a:lnTo>
                  <a:lnTo>
                    <a:pt x="9" y="221"/>
                  </a:lnTo>
                  <a:lnTo>
                    <a:pt x="4" y="209"/>
                  </a:lnTo>
                  <a:lnTo>
                    <a:pt x="15" y="215"/>
                  </a:lnTo>
                  <a:lnTo>
                    <a:pt x="3" y="192"/>
                  </a:lnTo>
                  <a:lnTo>
                    <a:pt x="11" y="155"/>
                  </a:lnTo>
                  <a:lnTo>
                    <a:pt x="14" y="165"/>
                  </a:lnTo>
                  <a:lnTo>
                    <a:pt x="48" y="136"/>
                  </a:lnTo>
                  <a:lnTo>
                    <a:pt x="106" y="123"/>
                  </a:lnTo>
                  <a:lnTo>
                    <a:pt x="125" y="101"/>
                  </a:lnTo>
                  <a:lnTo>
                    <a:pt x="125" y="88"/>
                  </a:lnTo>
                  <a:lnTo>
                    <a:pt x="133" y="78"/>
                  </a:lnTo>
                  <a:lnTo>
                    <a:pt x="141" y="94"/>
                  </a:lnTo>
                  <a:lnTo>
                    <a:pt x="141" y="76"/>
                  </a:lnTo>
                  <a:lnTo>
                    <a:pt x="154" y="80"/>
                  </a:lnTo>
                  <a:lnTo>
                    <a:pt x="155" y="67"/>
                  </a:lnTo>
                  <a:lnTo>
                    <a:pt x="175" y="46"/>
                  </a:lnTo>
                  <a:lnTo>
                    <a:pt x="197" y="48"/>
                  </a:lnTo>
                  <a:lnTo>
                    <a:pt x="202" y="68"/>
                  </a:lnTo>
                  <a:lnTo>
                    <a:pt x="210" y="56"/>
                  </a:lnTo>
                  <a:lnTo>
                    <a:pt x="226" y="63"/>
                  </a:lnTo>
                  <a:lnTo>
                    <a:pt x="220" y="49"/>
                  </a:lnTo>
                  <a:lnTo>
                    <a:pt x="233" y="28"/>
                  </a:lnTo>
                  <a:lnTo>
                    <a:pt x="265" y="20"/>
                  </a:lnTo>
                  <a:lnTo>
                    <a:pt x="257" y="6"/>
                  </a:lnTo>
                  <a:lnTo>
                    <a:pt x="319" y="23"/>
                  </a:lnTo>
                  <a:lnTo>
                    <a:pt x="306" y="59"/>
                  </a:lnTo>
                  <a:lnTo>
                    <a:pt x="368" y="97"/>
                  </a:lnTo>
                  <a:lnTo>
                    <a:pt x="384" y="82"/>
                  </a:lnTo>
                  <a:lnTo>
                    <a:pt x="390" y="19"/>
                  </a:lnTo>
                  <a:lnTo>
                    <a:pt x="405" y="0"/>
                  </a:lnTo>
                  <a:lnTo>
                    <a:pt x="418" y="49"/>
                  </a:lnTo>
                  <a:lnTo>
                    <a:pt x="440" y="59"/>
                  </a:lnTo>
                  <a:lnTo>
                    <a:pt x="454" y="115"/>
                  </a:lnTo>
                  <a:lnTo>
                    <a:pt x="488" y="133"/>
                  </a:lnTo>
                  <a:lnTo>
                    <a:pt x="499" y="165"/>
                  </a:lnTo>
                  <a:lnTo>
                    <a:pt x="512" y="163"/>
                  </a:lnTo>
                  <a:lnTo>
                    <a:pt x="515" y="179"/>
                  </a:lnTo>
                  <a:lnTo>
                    <a:pt x="543" y="204"/>
                  </a:lnTo>
                  <a:lnTo>
                    <a:pt x="551" y="247"/>
                  </a:lnTo>
                  <a:lnTo>
                    <a:pt x="545" y="290"/>
                  </a:lnTo>
                  <a:lnTo>
                    <a:pt x="521" y="326"/>
                  </a:lnTo>
                  <a:lnTo>
                    <a:pt x="503" y="388"/>
                  </a:lnTo>
                  <a:lnTo>
                    <a:pt x="472" y="395"/>
                  </a:lnTo>
                  <a:lnTo>
                    <a:pt x="453" y="406"/>
                  </a:lnTo>
                  <a:lnTo>
                    <a:pt x="454" y="413"/>
                  </a:lnTo>
                  <a:lnTo>
                    <a:pt x="435" y="392"/>
                  </a:lnTo>
                  <a:lnTo>
                    <a:pt x="413" y="408"/>
                  </a:lnTo>
                  <a:lnTo>
                    <a:pt x="387" y="401"/>
                  </a:lnTo>
                  <a:lnTo>
                    <a:pt x="367" y="386"/>
                  </a:lnTo>
                  <a:lnTo>
                    <a:pt x="357" y="354"/>
                  </a:lnTo>
                  <a:lnTo>
                    <a:pt x="341" y="358"/>
                  </a:lnTo>
                  <a:lnTo>
                    <a:pt x="341" y="337"/>
                  </a:lnTo>
                  <a:lnTo>
                    <a:pt x="336" y="351"/>
                  </a:lnTo>
                  <a:lnTo>
                    <a:pt x="324" y="352"/>
                  </a:lnTo>
                  <a:lnTo>
                    <a:pt x="336" y="311"/>
                  </a:lnTo>
                  <a:lnTo>
                    <a:pt x="312" y="349"/>
                  </a:lnTo>
                  <a:lnTo>
                    <a:pt x="301" y="341"/>
                  </a:lnTo>
                  <a:lnTo>
                    <a:pt x="288" y="312"/>
                  </a:lnTo>
                  <a:lnTo>
                    <a:pt x="248" y="295"/>
                  </a:lnTo>
                  <a:lnTo>
                    <a:pt x="175" y="308"/>
                  </a:lnTo>
                  <a:lnTo>
                    <a:pt x="144" y="330"/>
                  </a:lnTo>
                  <a:lnTo>
                    <a:pt x="94" y="331"/>
                  </a:lnTo>
                  <a:lnTo>
                    <a:pt x="65" y="350"/>
                  </a:lnTo>
                  <a:lnTo>
                    <a:pt x="27" y="337"/>
                  </a:lnTo>
                  <a:lnTo>
                    <a:pt x="35" y="297"/>
                  </a:lnTo>
                  <a:lnTo>
                    <a:pt x="0" y="218"/>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303" name="Freeform 611">
              <a:extLst>
                <a:ext uri="{FF2B5EF4-FFF2-40B4-BE49-F238E27FC236}">
                  <a16:creationId xmlns:a16="http://schemas.microsoft.com/office/drawing/2014/main" id="{119917EB-FAF9-4A69-9834-DE5882545533}"/>
                </a:ext>
              </a:extLst>
            </p:cNvPr>
            <p:cNvSpPr>
              <a:spLocks/>
            </p:cNvSpPr>
            <p:nvPr/>
          </p:nvSpPr>
          <p:spPr bwMode="auto">
            <a:xfrm>
              <a:off x="5055" y="4012"/>
              <a:ext cx="49" cy="48"/>
            </a:xfrm>
            <a:custGeom>
              <a:avLst/>
              <a:gdLst>
                <a:gd name="T0" fmla="*/ 0 w 49"/>
                <a:gd name="T1" fmla="*/ 8 h 48"/>
                <a:gd name="T2" fmla="*/ 0 w 49"/>
                <a:gd name="T3" fmla="*/ 8 h 48"/>
                <a:gd name="T4" fmla="*/ 1 w 49"/>
                <a:gd name="T5" fmla="*/ 0 h 48"/>
                <a:gd name="T6" fmla="*/ 25 w 49"/>
                <a:gd name="T7" fmla="*/ 7 h 48"/>
                <a:gd name="T8" fmla="*/ 44 w 49"/>
                <a:gd name="T9" fmla="*/ 1 h 48"/>
                <a:gd name="T10" fmla="*/ 48 w 49"/>
                <a:gd name="T11" fmla="*/ 13 h 48"/>
                <a:gd name="T12" fmla="*/ 48 w 49"/>
                <a:gd name="T13" fmla="*/ 27 h 48"/>
                <a:gd name="T14" fmla="*/ 30 w 49"/>
                <a:gd name="T15" fmla="*/ 47 h 48"/>
                <a:gd name="T16" fmla="*/ 18 w 49"/>
                <a:gd name="T17" fmla="*/ 46 h 48"/>
                <a:gd name="T18" fmla="*/ 0 w 49"/>
                <a:gd name="T19" fmla="*/ 8 h 48"/>
                <a:gd name="T20" fmla="*/ 0 w 49"/>
                <a:gd name="T21" fmla="*/ 8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9"/>
                <a:gd name="T34" fmla="*/ 0 h 48"/>
                <a:gd name="T35" fmla="*/ 49 w 49"/>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9" h="48">
                  <a:moveTo>
                    <a:pt x="0" y="8"/>
                  </a:moveTo>
                  <a:lnTo>
                    <a:pt x="0" y="8"/>
                  </a:lnTo>
                  <a:lnTo>
                    <a:pt x="1" y="0"/>
                  </a:lnTo>
                  <a:lnTo>
                    <a:pt x="25" y="7"/>
                  </a:lnTo>
                  <a:lnTo>
                    <a:pt x="44" y="1"/>
                  </a:lnTo>
                  <a:lnTo>
                    <a:pt x="48" y="13"/>
                  </a:lnTo>
                  <a:lnTo>
                    <a:pt x="48" y="27"/>
                  </a:lnTo>
                  <a:lnTo>
                    <a:pt x="30" y="47"/>
                  </a:lnTo>
                  <a:lnTo>
                    <a:pt x="18" y="46"/>
                  </a:lnTo>
                  <a:lnTo>
                    <a:pt x="0" y="8"/>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sp>
        <p:nvSpPr>
          <p:cNvPr id="51" name="Freeform 612">
            <a:extLst>
              <a:ext uri="{FF2B5EF4-FFF2-40B4-BE49-F238E27FC236}">
                <a16:creationId xmlns:a16="http://schemas.microsoft.com/office/drawing/2014/main" id="{9A288DA3-6576-4034-9768-3D54DD56A2F8}"/>
              </a:ext>
            </a:extLst>
          </p:cNvPr>
          <p:cNvSpPr>
            <a:spLocks/>
          </p:cNvSpPr>
          <p:nvPr/>
        </p:nvSpPr>
        <p:spPr bwMode="auto">
          <a:xfrm>
            <a:off x="5437188" y="4959251"/>
            <a:ext cx="75921" cy="91940"/>
          </a:xfrm>
          <a:custGeom>
            <a:avLst/>
            <a:gdLst>
              <a:gd name="T0" fmla="*/ 0 w 66"/>
              <a:gd name="T1" fmla="*/ 43327448 h 82"/>
              <a:gd name="T2" fmla="*/ 0 w 66"/>
              <a:gd name="T3" fmla="*/ 43327448 h 82"/>
              <a:gd name="T4" fmla="*/ 14079776 w 66"/>
              <a:gd name="T5" fmla="*/ 57191119 h 82"/>
              <a:gd name="T6" fmla="*/ 21902016 w 66"/>
              <a:gd name="T7" fmla="*/ 123048514 h 82"/>
              <a:gd name="T8" fmla="*/ 46932174 w 66"/>
              <a:gd name="T9" fmla="*/ 117849802 h 82"/>
              <a:gd name="T10" fmla="*/ 62575392 w 66"/>
              <a:gd name="T11" fmla="*/ 90119827 h 82"/>
              <a:gd name="T12" fmla="*/ 79784558 w 66"/>
              <a:gd name="T13" fmla="*/ 97052321 h 82"/>
              <a:gd name="T14" fmla="*/ 92299652 w 66"/>
              <a:gd name="T15" fmla="*/ 140379749 h 82"/>
              <a:gd name="T16" fmla="*/ 101685332 w 66"/>
              <a:gd name="T17" fmla="*/ 116116020 h 82"/>
              <a:gd name="T18" fmla="*/ 90734955 w 66"/>
              <a:gd name="T19" fmla="*/ 69323642 h 82"/>
              <a:gd name="T20" fmla="*/ 79784558 w 66"/>
              <a:gd name="T21" fmla="*/ 86653580 h 82"/>
              <a:gd name="T22" fmla="*/ 67269483 w 66"/>
              <a:gd name="T23" fmla="*/ 65857395 h 82"/>
              <a:gd name="T24" fmla="*/ 92299652 w 66"/>
              <a:gd name="T25" fmla="*/ 36394944 h 82"/>
              <a:gd name="T26" fmla="*/ 43802780 w 66"/>
              <a:gd name="T27" fmla="*/ 32928697 h 82"/>
              <a:gd name="T28" fmla="*/ 12515079 w 66"/>
              <a:gd name="T29" fmla="*/ 0 h 82"/>
              <a:gd name="T30" fmla="*/ 3129395 w 66"/>
              <a:gd name="T31" fmla="*/ 19063705 h 82"/>
              <a:gd name="T32" fmla="*/ 14079776 w 66"/>
              <a:gd name="T33" fmla="*/ 32928697 h 82"/>
              <a:gd name="T34" fmla="*/ 0 w 66"/>
              <a:gd name="T35" fmla="*/ 43327448 h 82"/>
              <a:gd name="T36" fmla="*/ 0 w 66"/>
              <a:gd name="T37" fmla="*/ 43327448 h 8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6"/>
              <a:gd name="T58" fmla="*/ 0 h 82"/>
              <a:gd name="T59" fmla="*/ 66 w 66"/>
              <a:gd name="T60" fmla="*/ 82 h 8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6" h="82">
                <a:moveTo>
                  <a:pt x="0" y="25"/>
                </a:moveTo>
                <a:lnTo>
                  <a:pt x="0" y="25"/>
                </a:lnTo>
                <a:lnTo>
                  <a:pt x="9" y="33"/>
                </a:lnTo>
                <a:lnTo>
                  <a:pt x="14" y="71"/>
                </a:lnTo>
                <a:lnTo>
                  <a:pt x="30" y="68"/>
                </a:lnTo>
                <a:lnTo>
                  <a:pt x="40" y="52"/>
                </a:lnTo>
                <a:lnTo>
                  <a:pt x="51" y="56"/>
                </a:lnTo>
                <a:lnTo>
                  <a:pt x="59" y="81"/>
                </a:lnTo>
                <a:lnTo>
                  <a:pt x="65" y="67"/>
                </a:lnTo>
                <a:lnTo>
                  <a:pt x="58" y="40"/>
                </a:lnTo>
                <a:lnTo>
                  <a:pt x="51" y="50"/>
                </a:lnTo>
                <a:lnTo>
                  <a:pt x="43" y="38"/>
                </a:lnTo>
                <a:lnTo>
                  <a:pt x="59" y="21"/>
                </a:lnTo>
                <a:lnTo>
                  <a:pt x="28" y="19"/>
                </a:lnTo>
                <a:lnTo>
                  <a:pt x="8" y="0"/>
                </a:lnTo>
                <a:lnTo>
                  <a:pt x="2" y="11"/>
                </a:lnTo>
                <a:lnTo>
                  <a:pt x="9" y="19"/>
                </a:lnTo>
                <a:lnTo>
                  <a:pt x="0" y="2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52" name="Freeform 613">
            <a:extLst>
              <a:ext uri="{FF2B5EF4-FFF2-40B4-BE49-F238E27FC236}">
                <a16:creationId xmlns:a16="http://schemas.microsoft.com/office/drawing/2014/main" id="{2C0ABCF5-75CC-4F90-A550-A281E4369D32}"/>
              </a:ext>
            </a:extLst>
          </p:cNvPr>
          <p:cNvSpPr>
            <a:spLocks/>
          </p:cNvSpPr>
          <p:nvPr/>
        </p:nvSpPr>
        <p:spPr bwMode="auto">
          <a:xfrm>
            <a:off x="5453249" y="4930858"/>
            <a:ext cx="46720" cy="28393"/>
          </a:xfrm>
          <a:custGeom>
            <a:avLst/>
            <a:gdLst>
              <a:gd name="T0" fmla="*/ 0 w 42"/>
              <a:gd name="T1" fmla="*/ 27013506 h 24"/>
              <a:gd name="T2" fmla="*/ 0 w 42"/>
              <a:gd name="T3" fmla="*/ 27013506 h 24"/>
              <a:gd name="T4" fmla="*/ 7315200 w 42"/>
              <a:gd name="T5" fmla="*/ 44379820 h 24"/>
              <a:gd name="T6" fmla="*/ 59980283 w 42"/>
              <a:gd name="T7" fmla="*/ 36662076 h 24"/>
              <a:gd name="T8" fmla="*/ 57054446 w 42"/>
              <a:gd name="T9" fmla="*/ 13507447 h 24"/>
              <a:gd name="T10" fmla="*/ 19018550 w 42"/>
              <a:gd name="T11" fmla="*/ 0 h 24"/>
              <a:gd name="T12" fmla="*/ 0 w 42"/>
              <a:gd name="T13" fmla="*/ 27013506 h 24"/>
              <a:gd name="T14" fmla="*/ 0 w 42"/>
              <a:gd name="T15" fmla="*/ 27013506 h 24"/>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24"/>
              <a:gd name="T26" fmla="*/ 42 w 42"/>
              <a:gd name="T27" fmla="*/ 24 h 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24">
                <a:moveTo>
                  <a:pt x="0" y="14"/>
                </a:moveTo>
                <a:lnTo>
                  <a:pt x="0" y="14"/>
                </a:lnTo>
                <a:lnTo>
                  <a:pt x="5" y="23"/>
                </a:lnTo>
                <a:lnTo>
                  <a:pt x="41" y="19"/>
                </a:lnTo>
                <a:lnTo>
                  <a:pt x="39" y="7"/>
                </a:lnTo>
                <a:lnTo>
                  <a:pt x="13" y="0"/>
                </a:lnTo>
                <a:lnTo>
                  <a:pt x="0" y="1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53" name="Freeform 614">
            <a:extLst>
              <a:ext uri="{FF2B5EF4-FFF2-40B4-BE49-F238E27FC236}">
                <a16:creationId xmlns:a16="http://schemas.microsoft.com/office/drawing/2014/main" id="{A35E12DA-6263-428E-ACD5-29E12DA389BF}"/>
              </a:ext>
            </a:extLst>
          </p:cNvPr>
          <p:cNvSpPr>
            <a:spLocks/>
          </p:cNvSpPr>
          <p:nvPr/>
        </p:nvSpPr>
        <p:spPr bwMode="auto">
          <a:xfrm>
            <a:off x="5845992" y="5293208"/>
            <a:ext cx="20440" cy="16225"/>
          </a:xfrm>
          <a:custGeom>
            <a:avLst/>
            <a:gdLst>
              <a:gd name="T0" fmla="*/ 0 w 17"/>
              <a:gd name="T1" fmla="*/ 9677400 h 15"/>
              <a:gd name="T2" fmla="*/ 0 w 17"/>
              <a:gd name="T3" fmla="*/ 9677400 h 15"/>
              <a:gd name="T4" fmla="*/ 13673603 w 17"/>
              <a:gd name="T5" fmla="*/ 22580604 h 15"/>
              <a:gd name="T6" fmla="*/ 27347207 w 17"/>
              <a:gd name="T7" fmla="*/ 0 h 15"/>
              <a:gd name="T8" fmla="*/ 0 w 17"/>
              <a:gd name="T9" fmla="*/ 9677400 h 15"/>
              <a:gd name="T10" fmla="*/ 0 w 17"/>
              <a:gd name="T11" fmla="*/ 9677400 h 15"/>
              <a:gd name="T12" fmla="*/ 0 60000 65536"/>
              <a:gd name="T13" fmla="*/ 0 60000 65536"/>
              <a:gd name="T14" fmla="*/ 0 60000 65536"/>
              <a:gd name="T15" fmla="*/ 0 60000 65536"/>
              <a:gd name="T16" fmla="*/ 0 60000 65536"/>
              <a:gd name="T17" fmla="*/ 0 60000 65536"/>
              <a:gd name="T18" fmla="*/ 0 w 17"/>
              <a:gd name="T19" fmla="*/ 0 h 15"/>
              <a:gd name="T20" fmla="*/ 17 w 17"/>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17" h="15">
                <a:moveTo>
                  <a:pt x="0" y="6"/>
                </a:moveTo>
                <a:lnTo>
                  <a:pt x="0" y="6"/>
                </a:lnTo>
                <a:lnTo>
                  <a:pt x="8" y="14"/>
                </a:lnTo>
                <a:lnTo>
                  <a:pt x="16" y="0"/>
                </a:lnTo>
                <a:lnTo>
                  <a:pt x="0" y="6"/>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54" name="Freeform 615">
            <a:extLst>
              <a:ext uri="{FF2B5EF4-FFF2-40B4-BE49-F238E27FC236}">
                <a16:creationId xmlns:a16="http://schemas.microsoft.com/office/drawing/2014/main" id="{CAAD048A-B585-48D8-9EFF-61437A944C8C}"/>
              </a:ext>
            </a:extLst>
          </p:cNvPr>
          <p:cNvSpPr>
            <a:spLocks/>
          </p:cNvSpPr>
          <p:nvPr/>
        </p:nvSpPr>
        <p:spPr bwMode="auto">
          <a:xfrm>
            <a:off x="5504348" y="4932210"/>
            <a:ext cx="141621" cy="285283"/>
          </a:xfrm>
          <a:custGeom>
            <a:avLst/>
            <a:gdLst>
              <a:gd name="T0" fmla="*/ 0 w 124"/>
              <a:gd name="T1" fmla="*/ 180866331 h 254"/>
              <a:gd name="T2" fmla="*/ 0 w 124"/>
              <a:gd name="T3" fmla="*/ 180866331 h 254"/>
              <a:gd name="T4" fmla="*/ 9252940 w 124"/>
              <a:gd name="T5" fmla="*/ 156518251 h 254"/>
              <a:gd name="T6" fmla="*/ 63228222 w 124"/>
              <a:gd name="T7" fmla="*/ 41738375 h 254"/>
              <a:gd name="T8" fmla="*/ 101782356 w 124"/>
              <a:gd name="T9" fmla="*/ 26086159 h 254"/>
              <a:gd name="T10" fmla="*/ 109494173 w 124"/>
              <a:gd name="T11" fmla="*/ 0 h 254"/>
              <a:gd name="T12" fmla="*/ 135710623 w 124"/>
              <a:gd name="T13" fmla="*/ 15652222 h 254"/>
              <a:gd name="T14" fmla="*/ 137252987 w 124"/>
              <a:gd name="T15" fmla="*/ 38259519 h 254"/>
              <a:gd name="T16" fmla="*/ 114120021 w 124"/>
              <a:gd name="T17" fmla="*/ 107823492 h 254"/>
              <a:gd name="T18" fmla="*/ 138794108 w 124"/>
              <a:gd name="T19" fmla="*/ 102606526 h 254"/>
              <a:gd name="T20" fmla="*/ 151131773 w 124"/>
              <a:gd name="T21" fmla="*/ 149561857 h 254"/>
              <a:gd name="T22" fmla="*/ 189685926 w 124"/>
              <a:gd name="T23" fmla="*/ 163474645 h 254"/>
              <a:gd name="T24" fmla="*/ 169637687 w 124"/>
              <a:gd name="T25" fmla="*/ 186083297 h 254"/>
              <a:gd name="T26" fmla="*/ 124915322 w 124"/>
              <a:gd name="T27" fmla="*/ 215648302 h 254"/>
              <a:gd name="T28" fmla="*/ 114120021 w 124"/>
              <a:gd name="T29" fmla="*/ 243473879 h 254"/>
              <a:gd name="T30" fmla="*/ 138794108 w 124"/>
              <a:gd name="T31" fmla="*/ 297385605 h 254"/>
              <a:gd name="T32" fmla="*/ 129541170 w 124"/>
              <a:gd name="T33" fmla="*/ 328688719 h 254"/>
              <a:gd name="T34" fmla="*/ 158842347 w 124"/>
              <a:gd name="T35" fmla="*/ 398252743 h 254"/>
              <a:gd name="T36" fmla="*/ 137252987 w 124"/>
              <a:gd name="T37" fmla="*/ 439991109 h 254"/>
              <a:gd name="T38" fmla="*/ 115662384 w 124"/>
              <a:gd name="T39" fmla="*/ 290429210 h 254"/>
              <a:gd name="T40" fmla="*/ 97156508 w 124"/>
              <a:gd name="T41" fmla="*/ 266081171 h 254"/>
              <a:gd name="T42" fmla="*/ 66312948 w 124"/>
              <a:gd name="T43" fmla="*/ 306081427 h 254"/>
              <a:gd name="T44" fmla="*/ 43179983 w 124"/>
              <a:gd name="T45" fmla="*/ 299125033 h 254"/>
              <a:gd name="T46" fmla="*/ 47807072 w 124"/>
              <a:gd name="T47" fmla="*/ 243473879 h 254"/>
              <a:gd name="T48" fmla="*/ 0 w 124"/>
              <a:gd name="T49" fmla="*/ 180866331 h 254"/>
              <a:gd name="T50" fmla="*/ 0 w 124"/>
              <a:gd name="T51" fmla="*/ 180866331 h 25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4"/>
              <a:gd name="T79" fmla="*/ 0 h 254"/>
              <a:gd name="T80" fmla="*/ 124 w 124"/>
              <a:gd name="T81" fmla="*/ 254 h 25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4" h="254">
                <a:moveTo>
                  <a:pt x="0" y="104"/>
                </a:moveTo>
                <a:lnTo>
                  <a:pt x="0" y="104"/>
                </a:lnTo>
                <a:lnTo>
                  <a:pt x="6" y="90"/>
                </a:lnTo>
                <a:lnTo>
                  <a:pt x="41" y="24"/>
                </a:lnTo>
                <a:lnTo>
                  <a:pt x="66" y="15"/>
                </a:lnTo>
                <a:lnTo>
                  <a:pt x="71" y="0"/>
                </a:lnTo>
                <a:lnTo>
                  <a:pt x="88" y="9"/>
                </a:lnTo>
                <a:lnTo>
                  <a:pt x="89" y="22"/>
                </a:lnTo>
                <a:lnTo>
                  <a:pt x="74" y="62"/>
                </a:lnTo>
                <a:lnTo>
                  <a:pt x="90" y="59"/>
                </a:lnTo>
                <a:lnTo>
                  <a:pt x="98" y="86"/>
                </a:lnTo>
                <a:lnTo>
                  <a:pt x="123" y="94"/>
                </a:lnTo>
                <a:lnTo>
                  <a:pt x="110" y="107"/>
                </a:lnTo>
                <a:lnTo>
                  <a:pt x="81" y="124"/>
                </a:lnTo>
                <a:lnTo>
                  <a:pt x="74" y="140"/>
                </a:lnTo>
                <a:lnTo>
                  <a:pt x="90" y="171"/>
                </a:lnTo>
                <a:lnTo>
                  <a:pt x="84" y="189"/>
                </a:lnTo>
                <a:lnTo>
                  <a:pt x="103" y="229"/>
                </a:lnTo>
                <a:lnTo>
                  <a:pt x="89" y="253"/>
                </a:lnTo>
                <a:lnTo>
                  <a:pt x="75" y="167"/>
                </a:lnTo>
                <a:lnTo>
                  <a:pt x="63" y="153"/>
                </a:lnTo>
                <a:lnTo>
                  <a:pt x="43" y="176"/>
                </a:lnTo>
                <a:lnTo>
                  <a:pt x="28" y="172"/>
                </a:lnTo>
                <a:lnTo>
                  <a:pt x="31" y="140"/>
                </a:lnTo>
                <a:lnTo>
                  <a:pt x="0" y="10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55" name="Freeform 616">
            <a:extLst>
              <a:ext uri="{FF2B5EF4-FFF2-40B4-BE49-F238E27FC236}">
                <a16:creationId xmlns:a16="http://schemas.microsoft.com/office/drawing/2014/main" id="{1C35F4BA-69DA-4CED-8ABA-DCEFCBF67578}"/>
              </a:ext>
            </a:extLst>
          </p:cNvPr>
          <p:cNvSpPr>
            <a:spLocks/>
          </p:cNvSpPr>
          <p:nvPr/>
        </p:nvSpPr>
        <p:spPr bwMode="auto">
          <a:xfrm>
            <a:off x="5664950" y="5148539"/>
            <a:ext cx="80301" cy="62194"/>
          </a:xfrm>
          <a:custGeom>
            <a:avLst/>
            <a:gdLst>
              <a:gd name="T0" fmla="*/ 0 w 70"/>
              <a:gd name="T1" fmla="*/ 18383734 h 59"/>
              <a:gd name="T2" fmla="*/ 0 w 70"/>
              <a:gd name="T3" fmla="*/ 18383734 h 59"/>
              <a:gd name="T4" fmla="*/ 7779587 w 70"/>
              <a:gd name="T5" fmla="*/ 62808929 h 59"/>
              <a:gd name="T6" fmla="*/ 21782099 w 70"/>
              <a:gd name="T7" fmla="*/ 85788301 h 59"/>
              <a:gd name="T8" fmla="*/ 43562951 w 70"/>
              <a:gd name="T9" fmla="*/ 88851637 h 59"/>
              <a:gd name="T10" fmla="*/ 107352573 w 70"/>
              <a:gd name="T11" fmla="*/ 47489774 h 59"/>
              <a:gd name="T12" fmla="*/ 104240490 w 70"/>
              <a:gd name="T13" fmla="*/ 0 h 59"/>
              <a:gd name="T14" fmla="*/ 56010037 w 70"/>
              <a:gd name="T15" fmla="*/ 7660199 h 59"/>
              <a:gd name="T16" fmla="*/ 15557927 w 70"/>
              <a:gd name="T17" fmla="*/ 6127912 h 59"/>
              <a:gd name="T18" fmla="*/ 0 w 70"/>
              <a:gd name="T19" fmla="*/ 18383734 h 59"/>
              <a:gd name="T20" fmla="*/ 0 w 70"/>
              <a:gd name="T21" fmla="*/ 18383734 h 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0"/>
              <a:gd name="T34" fmla="*/ 0 h 59"/>
              <a:gd name="T35" fmla="*/ 70 w 70"/>
              <a:gd name="T36" fmla="*/ 59 h 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0" h="59">
                <a:moveTo>
                  <a:pt x="0" y="12"/>
                </a:moveTo>
                <a:lnTo>
                  <a:pt x="0" y="12"/>
                </a:lnTo>
                <a:lnTo>
                  <a:pt x="5" y="41"/>
                </a:lnTo>
                <a:lnTo>
                  <a:pt x="14" y="56"/>
                </a:lnTo>
                <a:lnTo>
                  <a:pt x="28" y="58"/>
                </a:lnTo>
                <a:lnTo>
                  <a:pt x="69" y="31"/>
                </a:lnTo>
                <a:lnTo>
                  <a:pt x="67" y="0"/>
                </a:lnTo>
                <a:lnTo>
                  <a:pt x="36" y="5"/>
                </a:lnTo>
                <a:lnTo>
                  <a:pt x="10" y="4"/>
                </a:lnTo>
                <a:lnTo>
                  <a:pt x="0" y="1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56" name="Freeform 617">
            <a:extLst>
              <a:ext uri="{FF2B5EF4-FFF2-40B4-BE49-F238E27FC236}">
                <a16:creationId xmlns:a16="http://schemas.microsoft.com/office/drawing/2014/main" id="{32D9D994-5044-4621-9BA8-ADC26A400533}"/>
              </a:ext>
            </a:extLst>
          </p:cNvPr>
          <p:cNvSpPr>
            <a:spLocks/>
          </p:cNvSpPr>
          <p:nvPr/>
        </p:nvSpPr>
        <p:spPr bwMode="auto">
          <a:xfrm>
            <a:off x="5311627" y="5221549"/>
            <a:ext cx="29201" cy="55434"/>
          </a:xfrm>
          <a:custGeom>
            <a:avLst/>
            <a:gdLst>
              <a:gd name="T0" fmla="*/ 0 w 26"/>
              <a:gd name="T1" fmla="*/ 0 h 51"/>
              <a:gd name="T2" fmla="*/ 0 w 26"/>
              <a:gd name="T3" fmla="*/ 0 h 51"/>
              <a:gd name="T4" fmla="*/ 7456366 w 26"/>
              <a:gd name="T5" fmla="*/ 81436595 h 51"/>
              <a:gd name="T6" fmla="*/ 37280604 w 26"/>
              <a:gd name="T7" fmla="*/ 66777986 h 51"/>
              <a:gd name="T8" fmla="*/ 22367878 w 26"/>
              <a:gd name="T9" fmla="*/ 19545242 h 51"/>
              <a:gd name="T10" fmla="*/ 0 w 26"/>
              <a:gd name="T11" fmla="*/ 0 h 51"/>
              <a:gd name="T12" fmla="*/ 0 w 26"/>
              <a:gd name="T13" fmla="*/ 0 h 51"/>
              <a:gd name="T14" fmla="*/ 0 60000 65536"/>
              <a:gd name="T15" fmla="*/ 0 60000 65536"/>
              <a:gd name="T16" fmla="*/ 0 60000 65536"/>
              <a:gd name="T17" fmla="*/ 0 60000 65536"/>
              <a:gd name="T18" fmla="*/ 0 60000 65536"/>
              <a:gd name="T19" fmla="*/ 0 60000 65536"/>
              <a:gd name="T20" fmla="*/ 0 60000 65536"/>
              <a:gd name="T21" fmla="*/ 0 w 26"/>
              <a:gd name="T22" fmla="*/ 0 h 51"/>
              <a:gd name="T23" fmla="*/ 26 w 26"/>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51">
                <a:moveTo>
                  <a:pt x="0" y="0"/>
                </a:moveTo>
                <a:lnTo>
                  <a:pt x="0" y="0"/>
                </a:lnTo>
                <a:lnTo>
                  <a:pt x="5" y="50"/>
                </a:lnTo>
                <a:lnTo>
                  <a:pt x="25" y="41"/>
                </a:lnTo>
                <a:lnTo>
                  <a:pt x="15" y="12"/>
                </a:lnTo>
                <a:lnTo>
                  <a:pt x="0" y="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nvGrpSpPr>
          <p:cNvPr id="57" name="Group 29">
            <a:extLst>
              <a:ext uri="{FF2B5EF4-FFF2-40B4-BE49-F238E27FC236}">
                <a16:creationId xmlns:a16="http://schemas.microsoft.com/office/drawing/2014/main" id="{012B866A-76DE-480D-B8A6-60E2A070C914}"/>
              </a:ext>
            </a:extLst>
          </p:cNvPr>
          <p:cNvGrpSpPr>
            <a:grpSpLocks/>
          </p:cNvGrpSpPr>
          <p:nvPr/>
        </p:nvGrpSpPr>
        <p:grpSpPr bwMode="auto">
          <a:xfrm>
            <a:off x="5215267" y="4473859"/>
            <a:ext cx="957768" cy="619241"/>
            <a:chOff x="4086" y="2626"/>
            <a:chExt cx="835" cy="555"/>
          </a:xfrm>
          <a:solidFill>
            <a:srgbClr val="00B050"/>
          </a:solidFill>
        </p:grpSpPr>
        <p:sp>
          <p:nvSpPr>
            <p:cNvPr id="300" name="Freeform 30">
              <a:extLst>
                <a:ext uri="{FF2B5EF4-FFF2-40B4-BE49-F238E27FC236}">
                  <a16:creationId xmlns:a16="http://schemas.microsoft.com/office/drawing/2014/main" id="{61E8DEAF-BF42-4784-BF39-C0F679BA7A86}"/>
                </a:ext>
              </a:extLst>
            </p:cNvPr>
            <p:cNvSpPr>
              <a:spLocks/>
            </p:cNvSpPr>
            <p:nvPr/>
          </p:nvSpPr>
          <p:spPr bwMode="auto">
            <a:xfrm>
              <a:off x="4086" y="2626"/>
              <a:ext cx="835" cy="526"/>
            </a:xfrm>
            <a:custGeom>
              <a:avLst/>
              <a:gdLst>
                <a:gd name="T0" fmla="*/ 0 w 835"/>
                <a:gd name="T1" fmla="*/ 250 h 526"/>
                <a:gd name="T2" fmla="*/ 35 w 835"/>
                <a:gd name="T3" fmla="*/ 226 h 526"/>
                <a:gd name="T4" fmla="*/ 95 w 835"/>
                <a:gd name="T5" fmla="*/ 177 h 526"/>
                <a:gd name="T6" fmla="*/ 118 w 835"/>
                <a:gd name="T7" fmla="*/ 145 h 526"/>
                <a:gd name="T8" fmla="*/ 162 w 835"/>
                <a:gd name="T9" fmla="*/ 114 h 526"/>
                <a:gd name="T10" fmla="*/ 192 w 835"/>
                <a:gd name="T11" fmla="*/ 81 h 526"/>
                <a:gd name="T12" fmla="*/ 225 w 835"/>
                <a:gd name="T13" fmla="*/ 106 h 526"/>
                <a:gd name="T14" fmla="*/ 293 w 835"/>
                <a:gd name="T15" fmla="*/ 160 h 526"/>
                <a:gd name="T16" fmla="*/ 368 w 835"/>
                <a:gd name="T17" fmla="*/ 185 h 526"/>
                <a:gd name="T18" fmla="*/ 499 w 835"/>
                <a:gd name="T19" fmla="*/ 187 h 526"/>
                <a:gd name="T20" fmla="*/ 522 w 835"/>
                <a:gd name="T21" fmla="*/ 151 h 526"/>
                <a:gd name="T22" fmla="*/ 588 w 835"/>
                <a:gd name="T23" fmla="*/ 123 h 526"/>
                <a:gd name="T24" fmla="*/ 607 w 835"/>
                <a:gd name="T25" fmla="*/ 98 h 526"/>
                <a:gd name="T26" fmla="*/ 572 w 835"/>
                <a:gd name="T27" fmla="*/ 78 h 526"/>
                <a:gd name="T28" fmla="*/ 602 w 835"/>
                <a:gd name="T29" fmla="*/ 72 h 526"/>
                <a:gd name="T30" fmla="*/ 642 w 835"/>
                <a:gd name="T31" fmla="*/ 28 h 526"/>
                <a:gd name="T32" fmla="*/ 681 w 835"/>
                <a:gd name="T33" fmla="*/ 0 h 526"/>
                <a:gd name="T34" fmla="*/ 734 w 835"/>
                <a:gd name="T35" fmla="*/ 69 h 526"/>
                <a:gd name="T36" fmla="*/ 783 w 835"/>
                <a:gd name="T37" fmla="*/ 104 h 526"/>
                <a:gd name="T38" fmla="*/ 811 w 835"/>
                <a:gd name="T39" fmla="*/ 147 h 526"/>
                <a:gd name="T40" fmla="*/ 785 w 835"/>
                <a:gd name="T41" fmla="*/ 177 h 526"/>
                <a:gd name="T42" fmla="*/ 770 w 835"/>
                <a:gd name="T43" fmla="*/ 185 h 526"/>
                <a:gd name="T44" fmla="*/ 744 w 835"/>
                <a:gd name="T45" fmla="*/ 210 h 526"/>
                <a:gd name="T46" fmla="*/ 691 w 835"/>
                <a:gd name="T47" fmla="*/ 232 h 526"/>
                <a:gd name="T48" fmla="*/ 663 w 835"/>
                <a:gd name="T49" fmla="*/ 226 h 526"/>
                <a:gd name="T50" fmla="*/ 602 w 835"/>
                <a:gd name="T51" fmla="*/ 247 h 526"/>
                <a:gd name="T52" fmla="*/ 618 w 835"/>
                <a:gd name="T53" fmla="*/ 276 h 526"/>
                <a:gd name="T54" fmla="*/ 668 w 835"/>
                <a:gd name="T55" fmla="*/ 274 h 526"/>
                <a:gd name="T56" fmla="*/ 622 w 835"/>
                <a:gd name="T57" fmla="*/ 312 h 526"/>
                <a:gd name="T58" fmla="*/ 633 w 835"/>
                <a:gd name="T59" fmla="*/ 355 h 526"/>
                <a:gd name="T60" fmla="*/ 634 w 835"/>
                <a:gd name="T61" fmla="*/ 382 h 526"/>
                <a:gd name="T62" fmla="*/ 613 w 835"/>
                <a:gd name="T63" fmla="*/ 463 h 526"/>
                <a:gd name="T64" fmla="*/ 552 w 835"/>
                <a:gd name="T65" fmla="*/ 493 h 526"/>
                <a:gd name="T66" fmla="*/ 543 w 835"/>
                <a:gd name="T67" fmla="*/ 489 h 526"/>
                <a:gd name="T68" fmla="*/ 499 w 835"/>
                <a:gd name="T69" fmla="*/ 510 h 526"/>
                <a:gd name="T70" fmla="*/ 490 w 835"/>
                <a:gd name="T71" fmla="*/ 506 h 526"/>
                <a:gd name="T72" fmla="*/ 429 w 835"/>
                <a:gd name="T73" fmla="*/ 484 h 526"/>
                <a:gd name="T74" fmla="*/ 380 w 835"/>
                <a:gd name="T75" fmla="*/ 494 h 526"/>
                <a:gd name="T76" fmla="*/ 375 w 835"/>
                <a:gd name="T77" fmla="*/ 506 h 526"/>
                <a:gd name="T78" fmla="*/ 342 w 835"/>
                <a:gd name="T79" fmla="*/ 471 h 526"/>
                <a:gd name="T80" fmla="*/ 341 w 835"/>
                <a:gd name="T81" fmla="*/ 434 h 526"/>
                <a:gd name="T82" fmla="*/ 323 w 835"/>
                <a:gd name="T83" fmla="*/ 412 h 526"/>
                <a:gd name="T84" fmla="*/ 305 w 835"/>
                <a:gd name="T85" fmla="*/ 392 h 526"/>
                <a:gd name="T86" fmla="*/ 220 w 835"/>
                <a:gd name="T87" fmla="*/ 410 h 526"/>
                <a:gd name="T88" fmla="*/ 205 w 835"/>
                <a:gd name="T89" fmla="*/ 414 h 526"/>
                <a:gd name="T90" fmla="*/ 166 w 835"/>
                <a:gd name="T91" fmla="*/ 416 h 526"/>
                <a:gd name="T92" fmla="*/ 100 w 835"/>
                <a:gd name="T93" fmla="*/ 381 h 526"/>
                <a:gd name="T94" fmla="*/ 65 w 835"/>
                <a:gd name="T95" fmla="*/ 347 h 526"/>
                <a:gd name="T96" fmla="*/ 71 w 835"/>
                <a:gd name="T97" fmla="*/ 325 h 526"/>
                <a:gd name="T98" fmla="*/ 75 w 835"/>
                <a:gd name="T99" fmla="*/ 295 h 526"/>
                <a:gd name="T100" fmla="*/ 13 w 835"/>
                <a:gd name="T101" fmla="*/ 278 h 526"/>
                <a:gd name="T102" fmla="*/ 14 w 835"/>
                <a:gd name="T103" fmla="*/ 256 h 526"/>
                <a:gd name="T104" fmla="*/ 0 w 835"/>
                <a:gd name="T105" fmla="*/ 250 h 52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35"/>
                <a:gd name="T160" fmla="*/ 0 h 526"/>
                <a:gd name="T161" fmla="*/ 835 w 835"/>
                <a:gd name="T162" fmla="*/ 526 h 52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35" h="526">
                  <a:moveTo>
                    <a:pt x="0" y="250"/>
                  </a:moveTo>
                  <a:lnTo>
                    <a:pt x="0" y="250"/>
                  </a:lnTo>
                  <a:lnTo>
                    <a:pt x="5" y="230"/>
                  </a:lnTo>
                  <a:lnTo>
                    <a:pt x="35" y="226"/>
                  </a:lnTo>
                  <a:lnTo>
                    <a:pt x="88" y="198"/>
                  </a:lnTo>
                  <a:lnTo>
                    <a:pt x="95" y="177"/>
                  </a:lnTo>
                  <a:lnTo>
                    <a:pt x="85" y="152"/>
                  </a:lnTo>
                  <a:lnTo>
                    <a:pt x="118" y="145"/>
                  </a:lnTo>
                  <a:lnTo>
                    <a:pt x="127" y="112"/>
                  </a:lnTo>
                  <a:lnTo>
                    <a:pt x="162" y="114"/>
                  </a:lnTo>
                  <a:lnTo>
                    <a:pt x="166" y="92"/>
                  </a:lnTo>
                  <a:lnTo>
                    <a:pt x="192" y="81"/>
                  </a:lnTo>
                  <a:lnTo>
                    <a:pt x="206" y="100"/>
                  </a:lnTo>
                  <a:lnTo>
                    <a:pt x="225" y="106"/>
                  </a:lnTo>
                  <a:lnTo>
                    <a:pt x="233" y="145"/>
                  </a:lnTo>
                  <a:lnTo>
                    <a:pt x="293" y="160"/>
                  </a:lnTo>
                  <a:lnTo>
                    <a:pt x="319" y="187"/>
                  </a:lnTo>
                  <a:lnTo>
                    <a:pt x="368" y="185"/>
                  </a:lnTo>
                  <a:lnTo>
                    <a:pt x="424" y="206"/>
                  </a:lnTo>
                  <a:lnTo>
                    <a:pt x="499" y="187"/>
                  </a:lnTo>
                  <a:lnTo>
                    <a:pt x="522" y="172"/>
                  </a:lnTo>
                  <a:lnTo>
                    <a:pt x="522" y="151"/>
                  </a:lnTo>
                  <a:lnTo>
                    <a:pt x="543" y="153"/>
                  </a:lnTo>
                  <a:lnTo>
                    <a:pt x="588" y="123"/>
                  </a:lnTo>
                  <a:lnTo>
                    <a:pt x="625" y="121"/>
                  </a:lnTo>
                  <a:lnTo>
                    <a:pt x="607" y="98"/>
                  </a:lnTo>
                  <a:lnTo>
                    <a:pt x="572" y="104"/>
                  </a:lnTo>
                  <a:lnTo>
                    <a:pt x="572" y="78"/>
                  </a:lnTo>
                  <a:lnTo>
                    <a:pt x="581" y="64"/>
                  </a:lnTo>
                  <a:lnTo>
                    <a:pt x="602" y="72"/>
                  </a:lnTo>
                  <a:lnTo>
                    <a:pt x="621" y="63"/>
                  </a:lnTo>
                  <a:lnTo>
                    <a:pt x="642" y="28"/>
                  </a:lnTo>
                  <a:lnTo>
                    <a:pt x="632" y="16"/>
                  </a:lnTo>
                  <a:lnTo>
                    <a:pt x="681" y="0"/>
                  </a:lnTo>
                  <a:lnTo>
                    <a:pt x="709" y="11"/>
                  </a:lnTo>
                  <a:lnTo>
                    <a:pt x="734" y="69"/>
                  </a:lnTo>
                  <a:lnTo>
                    <a:pt x="776" y="82"/>
                  </a:lnTo>
                  <a:lnTo>
                    <a:pt x="783" y="104"/>
                  </a:lnTo>
                  <a:lnTo>
                    <a:pt x="834" y="90"/>
                  </a:lnTo>
                  <a:lnTo>
                    <a:pt x="811" y="147"/>
                  </a:lnTo>
                  <a:lnTo>
                    <a:pt x="781" y="155"/>
                  </a:lnTo>
                  <a:lnTo>
                    <a:pt x="785" y="177"/>
                  </a:lnTo>
                  <a:lnTo>
                    <a:pt x="776" y="190"/>
                  </a:lnTo>
                  <a:lnTo>
                    <a:pt x="770" y="185"/>
                  </a:lnTo>
                  <a:lnTo>
                    <a:pt x="744" y="201"/>
                  </a:lnTo>
                  <a:lnTo>
                    <a:pt x="744" y="210"/>
                  </a:lnTo>
                  <a:lnTo>
                    <a:pt x="726" y="207"/>
                  </a:lnTo>
                  <a:lnTo>
                    <a:pt x="691" y="232"/>
                  </a:lnTo>
                  <a:lnTo>
                    <a:pt x="651" y="253"/>
                  </a:lnTo>
                  <a:lnTo>
                    <a:pt x="663" y="226"/>
                  </a:lnTo>
                  <a:lnTo>
                    <a:pt x="657" y="216"/>
                  </a:lnTo>
                  <a:lnTo>
                    <a:pt x="602" y="247"/>
                  </a:lnTo>
                  <a:lnTo>
                    <a:pt x="600" y="255"/>
                  </a:lnTo>
                  <a:lnTo>
                    <a:pt x="618" y="276"/>
                  </a:lnTo>
                  <a:lnTo>
                    <a:pt x="643" y="267"/>
                  </a:lnTo>
                  <a:lnTo>
                    <a:pt x="668" y="274"/>
                  </a:lnTo>
                  <a:lnTo>
                    <a:pt x="634" y="290"/>
                  </a:lnTo>
                  <a:lnTo>
                    <a:pt x="622" y="312"/>
                  </a:lnTo>
                  <a:lnTo>
                    <a:pt x="658" y="360"/>
                  </a:lnTo>
                  <a:lnTo>
                    <a:pt x="633" y="355"/>
                  </a:lnTo>
                  <a:lnTo>
                    <a:pt x="658" y="371"/>
                  </a:lnTo>
                  <a:lnTo>
                    <a:pt x="634" y="382"/>
                  </a:lnTo>
                  <a:lnTo>
                    <a:pt x="659" y="386"/>
                  </a:lnTo>
                  <a:lnTo>
                    <a:pt x="613" y="463"/>
                  </a:lnTo>
                  <a:lnTo>
                    <a:pt x="582" y="485"/>
                  </a:lnTo>
                  <a:lnTo>
                    <a:pt x="552" y="493"/>
                  </a:lnTo>
                  <a:lnTo>
                    <a:pt x="550" y="493"/>
                  </a:lnTo>
                  <a:lnTo>
                    <a:pt x="543" y="489"/>
                  </a:lnTo>
                  <a:lnTo>
                    <a:pt x="535" y="502"/>
                  </a:lnTo>
                  <a:lnTo>
                    <a:pt x="499" y="510"/>
                  </a:lnTo>
                  <a:lnTo>
                    <a:pt x="496" y="525"/>
                  </a:lnTo>
                  <a:lnTo>
                    <a:pt x="490" y="506"/>
                  </a:lnTo>
                  <a:lnTo>
                    <a:pt x="466" y="507"/>
                  </a:lnTo>
                  <a:lnTo>
                    <a:pt x="429" y="484"/>
                  </a:lnTo>
                  <a:lnTo>
                    <a:pt x="389" y="494"/>
                  </a:lnTo>
                  <a:lnTo>
                    <a:pt x="380" y="494"/>
                  </a:lnTo>
                  <a:lnTo>
                    <a:pt x="381" y="510"/>
                  </a:lnTo>
                  <a:lnTo>
                    <a:pt x="375" y="506"/>
                  </a:lnTo>
                  <a:lnTo>
                    <a:pt x="350" y="498"/>
                  </a:lnTo>
                  <a:lnTo>
                    <a:pt x="342" y="471"/>
                  </a:lnTo>
                  <a:lnTo>
                    <a:pt x="326" y="474"/>
                  </a:lnTo>
                  <a:lnTo>
                    <a:pt x="341" y="434"/>
                  </a:lnTo>
                  <a:lnTo>
                    <a:pt x="340" y="421"/>
                  </a:lnTo>
                  <a:lnTo>
                    <a:pt x="323" y="412"/>
                  </a:lnTo>
                  <a:lnTo>
                    <a:pt x="309" y="407"/>
                  </a:lnTo>
                  <a:lnTo>
                    <a:pt x="305" y="392"/>
                  </a:lnTo>
                  <a:lnTo>
                    <a:pt x="246" y="417"/>
                  </a:lnTo>
                  <a:lnTo>
                    <a:pt x="220" y="410"/>
                  </a:lnTo>
                  <a:lnTo>
                    <a:pt x="207" y="424"/>
                  </a:lnTo>
                  <a:lnTo>
                    <a:pt x="205" y="414"/>
                  </a:lnTo>
                  <a:lnTo>
                    <a:pt x="196" y="416"/>
                  </a:lnTo>
                  <a:lnTo>
                    <a:pt x="166" y="416"/>
                  </a:lnTo>
                  <a:lnTo>
                    <a:pt x="143" y="395"/>
                  </a:lnTo>
                  <a:lnTo>
                    <a:pt x="100" y="381"/>
                  </a:lnTo>
                  <a:lnTo>
                    <a:pt x="72" y="371"/>
                  </a:lnTo>
                  <a:lnTo>
                    <a:pt x="65" y="347"/>
                  </a:lnTo>
                  <a:lnTo>
                    <a:pt x="80" y="344"/>
                  </a:lnTo>
                  <a:lnTo>
                    <a:pt x="71" y="325"/>
                  </a:lnTo>
                  <a:lnTo>
                    <a:pt x="90" y="302"/>
                  </a:lnTo>
                  <a:lnTo>
                    <a:pt x="75" y="295"/>
                  </a:lnTo>
                  <a:lnTo>
                    <a:pt x="54" y="303"/>
                  </a:lnTo>
                  <a:lnTo>
                    <a:pt x="13" y="278"/>
                  </a:lnTo>
                  <a:lnTo>
                    <a:pt x="14" y="274"/>
                  </a:lnTo>
                  <a:lnTo>
                    <a:pt x="14" y="256"/>
                  </a:lnTo>
                  <a:lnTo>
                    <a:pt x="0" y="25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301" name="Freeform 31">
              <a:extLst>
                <a:ext uri="{FF2B5EF4-FFF2-40B4-BE49-F238E27FC236}">
                  <a16:creationId xmlns:a16="http://schemas.microsoft.com/office/drawing/2014/main" id="{A5A442D7-7A6D-433C-9527-B7571BBCA649}"/>
                </a:ext>
              </a:extLst>
            </p:cNvPr>
            <p:cNvSpPr>
              <a:spLocks/>
            </p:cNvSpPr>
            <p:nvPr/>
          </p:nvSpPr>
          <p:spPr bwMode="auto">
            <a:xfrm>
              <a:off x="4564" y="3155"/>
              <a:ext cx="31" cy="26"/>
            </a:xfrm>
            <a:custGeom>
              <a:avLst/>
              <a:gdLst>
                <a:gd name="T0" fmla="*/ 0 w 31"/>
                <a:gd name="T1" fmla="*/ 19 h 26"/>
                <a:gd name="T2" fmla="*/ 0 w 31"/>
                <a:gd name="T3" fmla="*/ 19 h 26"/>
                <a:gd name="T4" fmla="*/ 9 w 31"/>
                <a:gd name="T5" fmla="*/ 0 h 26"/>
                <a:gd name="T6" fmla="*/ 30 w 31"/>
                <a:gd name="T7" fmla="*/ 4 h 26"/>
                <a:gd name="T8" fmla="*/ 13 w 31"/>
                <a:gd name="T9" fmla="*/ 25 h 26"/>
                <a:gd name="T10" fmla="*/ 0 w 31"/>
                <a:gd name="T11" fmla="*/ 19 h 26"/>
                <a:gd name="T12" fmla="*/ 0 w 31"/>
                <a:gd name="T13" fmla="*/ 19 h 26"/>
                <a:gd name="T14" fmla="*/ 0 60000 65536"/>
                <a:gd name="T15" fmla="*/ 0 60000 65536"/>
                <a:gd name="T16" fmla="*/ 0 60000 65536"/>
                <a:gd name="T17" fmla="*/ 0 60000 65536"/>
                <a:gd name="T18" fmla="*/ 0 60000 65536"/>
                <a:gd name="T19" fmla="*/ 0 60000 65536"/>
                <a:gd name="T20" fmla="*/ 0 60000 65536"/>
                <a:gd name="T21" fmla="*/ 0 w 31"/>
                <a:gd name="T22" fmla="*/ 0 h 26"/>
                <a:gd name="T23" fmla="*/ 31 w 31"/>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 h="26">
                  <a:moveTo>
                    <a:pt x="0" y="19"/>
                  </a:moveTo>
                  <a:lnTo>
                    <a:pt x="0" y="19"/>
                  </a:lnTo>
                  <a:lnTo>
                    <a:pt x="9" y="0"/>
                  </a:lnTo>
                  <a:lnTo>
                    <a:pt x="30" y="4"/>
                  </a:lnTo>
                  <a:lnTo>
                    <a:pt x="13" y="25"/>
                  </a:lnTo>
                  <a:lnTo>
                    <a:pt x="0" y="19"/>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sp>
        <p:nvSpPr>
          <p:cNvPr id="58" name="Freeform 621">
            <a:extLst>
              <a:ext uri="{FF2B5EF4-FFF2-40B4-BE49-F238E27FC236}">
                <a16:creationId xmlns:a16="http://schemas.microsoft.com/office/drawing/2014/main" id="{F68A2200-BED7-4D8E-9475-717F0757443E}"/>
              </a:ext>
            </a:extLst>
          </p:cNvPr>
          <p:cNvSpPr>
            <a:spLocks/>
          </p:cNvSpPr>
          <p:nvPr/>
        </p:nvSpPr>
        <p:spPr bwMode="auto">
          <a:xfrm>
            <a:off x="5940893" y="4984939"/>
            <a:ext cx="30660" cy="50027"/>
          </a:xfrm>
          <a:custGeom>
            <a:avLst/>
            <a:gdLst>
              <a:gd name="T0" fmla="*/ 0 w 25"/>
              <a:gd name="T1" fmla="*/ 29348570 h 46"/>
              <a:gd name="T2" fmla="*/ 0 w 25"/>
              <a:gd name="T3" fmla="*/ 29348570 h 46"/>
              <a:gd name="T4" fmla="*/ 16003094 w 25"/>
              <a:gd name="T5" fmla="*/ 73372696 h 46"/>
              <a:gd name="T6" fmla="*/ 42676691 w 25"/>
              <a:gd name="T7" fmla="*/ 0 h 46"/>
              <a:gd name="T8" fmla="*/ 19559484 w 25"/>
              <a:gd name="T9" fmla="*/ 1630618 h 46"/>
              <a:gd name="T10" fmla="*/ 0 w 25"/>
              <a:gd name="T11" fmla="*/ 29348570 h 46"/>
              <a:gd name="T12" fmla="*/ 0 w 25"/>
              <a:gd name="T13" fmla="*/ 29348570 h 46"/>
              <a:gd name="T14" fmla="*/ 0 60000 65536"/>
              <a:gd name="T15" fmla="*/ 0 60000 65536"/>
              <a:gd name="T16" fmla="*/ 0 60000 65536"/>
              <a:gd name="T17" fmla="*/ 0 60000 65536"/>
              <a:gd name="T18" fmla="*/ 0 60000 65536"/>
              <a:gd name="T19" fmla="*/ 0 60000 65536"/>
              <a:gd name="T20" fmla="*/ 0 60000 65536"/>
              <a:gd name="T21" fmla="*/ 0 w 25"/>
              <a:gd name="T22" fmla="*/ 0 h 46"/>
              <a:gd name="T23" fmla="*/ 25 w 25"/>
              <a:gd name="T24" fmla="*/ 46 h 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46">
                <a:moveTo>
                  <a:pt x="0" y="18"/>
                </a:moveTo>
                <a:lnTo>
                  <a:pt x="0" y="18"/>
                </a:lnTo>
                <a:lnTo>
                  <a:pt x="9" y="45"/>
                </a:lnTo>
                <a:lnTo>
                  <a:pt x="24" y="0"/>
                </a:lnTo>
                <a:lnTo>
                  <a:pt x="11" y="1"/>
                </a:lnTo>
                <a:lnTo>
                  <a:pt x="0" y="1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59" name="Freeform 622">
            <a:extLst>
              <a:ext uri="{FF2B5EF4-FFF2-40B4-BE49-F238E27FC236}">
                <a16:creationId xmlns:a16="http://schemas.microsoft.com/office/drawing/2014/main" id="{B3613336-86C9-401F-B78E-9D46A34B7C80}"/>
              </a:ext>
            </a:extLst>
          </p:cNvPr>
          <p:cNvSpPr>
            <a:spLocks/>
          </p:cNvSpPr>
          <p:nvPr/>
        </p:nvSpPr>
        <p:spPr bwMode="auto">
          <a:xfrm>
            <a:off x="5127665" y="4802412"/>
            <a:ext cx="458443" cy="444826"/>
          </a:xfrm>
          <a:custGeom>
            <a:avLst/>
            <a:gdLst>
              <a:gd name="T0" fmla="*/ 0 w 401"/>
              <a:gd name="T1" fmla="*/ 310135055 h 399"/>
              <a:gd name="T2" fmla="*/ 64899953 w 401"/>
              <a:gd name="T3" fmla="*/ 294713849 h 399"/>
              <a:gd name="T4" fmla="*/ 50993623 w 401"/>
              <a:gd name="T5" fmla="*/ 203901388 h 399"/>
              <a:gd name="T6" fmla="*/ 140617183 w 401"/>
              <a:gd name="T7" fmla="*/ 128508783 h 399"/>
              <a:gd name="T8" fmla="*/ 152979608 w 401"/>
              <a:gd name="T9" fmla="*/ 94239436 h 399"/>
              <a:gd name="T10" fmla="*/ 125164463 w 401"/>
              <a:gd name="T11" fmla="*/ 32555890 h 399"/>
              <a:gd name="T12" fmla="*/ 202426860 w 401"/>
              <a:gd name="T13" fmla="*/ 13707744 h 399"/>
              <a:gd name="T14" fmla="*/ 258055907 w 401"/>
              <a:gd name="T15" fmla="*/ 11994277 h 399"/>
              <a:gd name="T16" fmla="*/ 242604430 w 401"/>
              <a:gd name="T17" fmla="*/ 83959921 h 399"/>
              <a:gd name="T18" fmla="*/ 230242005 w 401"/>
              <a:gd name="T19" fmla="*/ 130222251 h 399"/>
              <a:gd name="T20" fmla="*/ 251875316 w 401"/>
              <a:gd name="T21" fmla="*/ 185053247 h 399"/>
              <a:gd name="T22" fmla="*/ 418762536 w 401"/>
              <a:gd name="T23" fmla="*/ 243311137 h 399"/>
              <a:gd name="T24" fmla="*/ 435760404 w 401"/>
              <a:gd name="T25" fmla="*/ 203901388 h 399"/>
              <a:gd name="T26" fmla="*/ 446576438 w 401"/>
              <a:gd name="T27" fmla="*/ 236457268 h 399"/>
              <a:gd name="T28" fmla="*/ 499115190 w 401"/>
              <a:gd name="T29" fmla="*/ 209041790 h 399"/>
              <a:gd name="T30" fmla="*/ 596465711 w 401"/>
              <a:gd name="T31" fmla="*/ 191907116 h 399"/>
              <a:gd name="T32" fmla="*/ 610373284 w 401"/>
              <a:gd name="T33" fmla="*/ 226176463 h 399"/>
              <a:gd name="T34" fmla="*/ 517658205 w 401"/>
              <a:gd name="T35" fmla="*/ 354685288 h 399"/>
              <a:gd name="T36" fmla="*/ 496024894 w 401"/>
              <a:gd name="T37" fmla="*/ 325556261 h 399"/>
              <a:gd name="T38" fmla="*/ 508386076 w 401"/>
              <a:gd name="T39" fmla="*/ 275865708 h 399"/>
              <a:gd name="T40" fmla="*/ 429578570 w 401"/>
              <a:gd name="T41" fmla="*/ 239884202 h 399"/>
              <a:gd name="T42" fmla="*/ 431123717 w 401"/>
              <a:gd name="T43" fmla="*/ 272438773 h 399"/>
              <a:gd name="T44" fmla="*/ 431123717 w 401"/>
              <a:gd name="T45" fmla="*/ 296427316 h 399"/>
              <a:gd name="T46" fmla="*/ 420307683 w 401"/>
              <a:gd name="T47" fmla="*/ 351258353 h 399"/>
              <a:gd name="T48" fmla="*/ 256510760 w 401"/>
              <a:gd name="T49" fmla="*/ 505469106 h 399"/>
              <a:gd name="T50" fmla="*/ 194701121 w 401"/>
              <a:gd name="T51" fmla="*/ 681954934 h 399"/>
              <a:gd name="T52" fmla="*/ 128256001 w 401"/>
              <a:gd name="T53" fmla="*/ 507182573 h 399"/>
              <a:gd name="T54" fmla="*/ 97350561 w 401"/>
              <a:gd name="T55" fmla="*/ 346117951 h 399"/>
              <a:gd name="T56" fmla="*/ 78807526 w 401"/>
              <a:gd name="T57" fmla="*/ 371819961 h 399"/>
              <a:gd name="T58" fmla="*/ 18543021 w 401"/>
              <a:gd name="T59" fmla="*/ 344404484 h 399"/>
              <a:gd name="T60" fmla="*/ 18543021 w 401"/>
              <a:gd name="T61" fmla="*/ 330696663 h 399"/>
              <a:gd name="T62" fmla="*/ 0 w 401"/>
              <a:gd name="T63" fmla="*/ 310135055 h 39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01"/>
              <a:gd name="T97" fmla="*/ 0 h 399"/>
              <a:gd name="T98" fmla="*/ 401 w 401"/>
              <a:gd name="T99" fmla="*/ 399 h 39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01" h="399">
                <a:moveTo>
                  <a:pt x="0" y="181"/>
                </a:moveTo>
                <a:lnTo>
                  <a:pt x="0" y="181"/>
                </a:lnTo>
                <a:lnTo>
                  <a:pt x="11" y="172"/>
                </a:lnTo>
                <a:lnTo>
                  <a:pt x="42" y="172"/>
                </a:lnTo>
                <a:lnTo>
                  <a:pt x="20" y="130"/>
                </a:lnTo>
                <a:lnTo>
                  <a:pt x="33" y="119"/>
                </a:lnTo>
                <a:lnTo>
                  <a:pt x="51" y="120"/>
                </a:lnTo>
                <a:lnTo>
                  <a:pt x="91" y="75"/>
                </a:lnTo>
                <a:lnTo>
                  <a:pt x="88" y="62"/>
                </a:lnTo>
                <a:lnTo>
                  <a:pt x="99" y="55"/>
                </a:lnTo>
                <a:lnTo>
                  <a:pt x="81" y="41"/>
                </a:lnTo>
                <a:lnTo>
                  <a:pt x="81" y="19"/>
                </a:lnTo>
                <a:lnTo>
                  <a:pt x="120" y="19"/>
                </a:lnTo>
                <a:lnTo>
                  <a:pt x="131" y="8"/>
                </a:lnTo>
                <a:lnTo>
                  <a:pt x="152" y="0"/>
                </a:lnTo>
                <a:lnTo>
                  <a:pt x="167" y="7"/>
                </a:lnTo>
                <a:lnTo>
                  <a:pt x="148" y="30"/>
                </a:lnTo>
                <a:lnTo>
                  <a:pt x="157" y="49"/>
                </a:lnTo>
                <a:lnTo>
                  <a:pt x="142" y="52"/>
                </a:lnTo>
                <a:lnTo>
                  <a:pt x="149" y="76"/>
                </a:lnTo>
                <a:lnTo>
                  <a:pt x="177" y="86"/>
                </a:lnTo>
                <a:lnTo>
                  <a:pt x="163" y="108"/>
                </a:lnTo>
                <a:lnTo>
                  <a:pt x="200" y="129"/>
                </a:lnTo>
                <a:lnTo>
                  <a:pt x="271" y="142"/>
                </a:lnTo>
                <a:lnTo>
                  <a:pt x="273" y="121"/>
                </a:lnTo>
                <a:lnTo>
                  <a:pt x="282" y="119"/>
                </a:lnTo>
                <a:lnTo>
                  <a:pt x="284" y="129"/>
                </a:lnTo>
                <a:lnTo>
                  <a:pt x="289" y="138"/>
                </a:lnTo>
                <a:lnTo>
                  <a:pt x="325" y="134"/>
                </a:lnTo>
                <a:lnTo>
                  <a:pt x="323" y="122"/>
                </a:lnTo>
                <a:lnTo>
                  <a:pt x="382" y="97"/>
                </a:lnTo>
                <a:lnTo>
                  <a:pt x="386" y="112"/>
                </a:lnTo>
                <a:lnTo>
                  <a:pt x="400" y="117"/>
                </a:lnTo>
                <a:lnTo>
                  <a:pt x="395" y="132"/>
                </a:lnTo>
                <a:lnTo>
                  <a:pt x="370" y="141"/>
                </a:lnTo>
                <a:lnTo>
                  <a:pt x="335" y="207"/>
                </a:lnTo>
                <a:lnTo>
                  <a:pt x="328" y="180"/>
                </a:lnTo>
                <a:lnTo>
                  <a:pt x="321" y="190"/>
                </a:lnTo>
                <a:lnTo>
                  <a:pt x="313" y="178"/>
                </a:lnTo>
                <a:lnTo>
                  <a:pt x="329" y="161"/>
                </a:lnTo>
                <a:lnTo>
                  <a:pt x="298" y="159"/>
                </a:lnTo>
                <a:lnTo>
                  <a:pt x="278" y="140"/>
                </a:lnTo>
                <a:lnTo>
                  <a:pt x="272" y="151"/>
                </a:lnTo>
                <a:lnTo>
                  <a:pt x="279" y="159"/>
                </a:lnTo>
                <a:lnTo>
                  <a:pt x="270" y="165"/>
                </a:lnTo>
                <a:lnTo>
                  <a:pt x="279" y="173"/>
                </a:lnTo>
                <a:lnTo>
                  <a:pt x="284" y="211"/>
                </a:lnTo>
                <a:lnTo>
                  <a:pt x="272" y="205"/>
                </a:lnTo>
                <a:lnTo>
                  <a:pt x="249" y="234"/>
                </a:lnTo>
                <a:lnTo>
                  <a:pt x="166" y="295"/>
                </a:lnTo>
                <a:lnTo>
                  <a:pt x="160" y="369"/>
                </a:lnTo>
                <a:lnTo>
                  <a:pt x="126" y="398"/>
                </a:lnTo>
                <a:lnTo>
                  <a:pt x="95" y="341"/>
                </a:lnTo>
                <a:lnTo>
                  <a:pt x="83" y="296"/>
                </a:lnTo>
                <a:lnTo>
                  <a:pt x="72" y="285"/>
                </a:lnTo>
                <a:lnTo>
                  <a:pt x="63" y="202"/>
                </a:lnTo>
                <a:lnTo>
                  <a:pt x="56" y="199"/>
                </a:lnTo>
                <a:lnTo>
                  <a:pt x="51" y="217"/>
                </a:lnTo>
                <a:lnTo>
                  <a:pt x="32" y="223"/>
                </a:lnTo>
                <a:lnTo>
                  <a:pt x="12" y="201"/>
                </a:lnTo>
                <a:lnTo>
                  <a:pt x="31" y="189"/>
                </a:lnTo>
                <a:lnTo>
                  <a:pt x="12" y="193"/>
                </a:lnTo>
                <a:lnTo>
                  <a:pt x="0" y="181"/>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60" name="Freeform 623">
            <a:extLst>
              <a:ext uri="{FF2B5EF4-FFF2-40B4-BE49-F238E27FC236}">
                <a16:creationId xmlns:a16="http://schemas.microsoft.com/office/drawing/2014/main" id="{B85D8F1C-56D7-4360-927B-5B7067E9BFF5}"/>
              </a:ext>
            </a:extLst>
          </p:cNvPr>
          <p:cNvSpPr>
            <a:spLocks/>
          </p:cNvSpPr>
          <p:nvPr/>
        </p:nvSpPr>
        <p:spPr bwMode="auto">
          <a:xfrm>
            <a:off x="4752443" y="4733457"/>
            <a:ext cx="300763" cy="251482"/>
          </a:xfrm>
          <a:custGeom>
            <a:avLst/>
            <a:gdLst>
              <a:gd name="T0" fmla="*/ 0 w 262"/>
              <a:gd name="T1" fmla="*/ 12162959 h 224"/>
              <a:gd name="T2" fmla="*/ 0 w 262"/>
              <a:gd name="T3" fmla="*/ 12162959 h 224"/>
              <a:gd name="T4" fmla="*/ 10905410 w 262"/>
              <a:gd name="T5" fmla="*/ 0 h 224"/>
              <a:gd name="T6" fmla="*/ 42065151 w 262"/>
              <a:gd name="T7" fmla="*/ 29539366 h 224"/>
              <a:gd name="T8" fmla="*/ 81014809 w 262"/>
              <a:gd name="T9" fmla="*/ 5213449 h 224"/>
              <a:gd name="T10" fmla="*/ 84130302 w 262"/>
              <a:gd name="T11" fmla="*/ 27801989 h 224"/>
              <a:gd name="T12" fmla="*/ 102825638 w 262"/>
              <a:gd name="T13" fmla="*/ 36490190 h 224"/>
              <a:gd name="T14" fmla="*/ 105942360 w 262"/>
              <a:gd name="T15" fmla="*/ 60817427 h 224"/>
              <a:gd name="T16" fmla="*/ 162028369 w 262"/>
              <a:gd name="T17" fmla="*/ 88619426 h 224"/>
              <a:gd name="T18" fmla="*/ 213442456 w 262"/>
              <a:gd name="T19" fmla="*/ 79931205 h 224"/>
              <a:gd name="T20" fmla="*/ 208767998 w 262"/>
              <a:gd name="T21" fmla="*/ 66029556 h 224"/>
              <a:gd name="T22" fmla="*/ 275760660 w 262"/>
              <a:gd name="T23" fmla="*/ 41703638 h 224"/>
              <a:gd name="T24" fmla="*/ 363007722 w 262"/>
              <a:gd name="T25" fmla="*/ 85143335 h 224"/>
              <a:gd name="T26" fmla="*/ 364565459 w 262"/>
              <a:gd name="T27" fmla="*/ 109470581 h 224"/>
              <a:gd name="T28" fmla="*/ 350543333 w 262"/>
              <a:gd name="T29" fmla="*/ 152911586 h 224"/>
              <a:gd name="T30" fmla="*/ 353658806 w 262"/>
              <a:gd name="T31" fmla="*/ 215466409 h 224"/>
              <a:gd name="T32" fmla="*/ 375470864 w 262"/>
              <a:gd name="T33" fmla="*/ 234580188 h 224"/>
              <a:gd name="T34" fmla="*/ 356775527 w 262"/>
              <a:gd name="T35" fmla="*/ 265856920 h 224"/>
              <a:gd name="T36" fmla="*/ 406630590 w 262"/>
              <a:gd name="T37" fmla="*/ 337099903 h 224"/>
              <a:gd name="T38" fmla="*/ 373913127 w 262"/>
              <a:gd name="T39" fmla="*/ 387491814 h 224"/>
              <a:gd name="T40" fmla="*/ 283550592 w 262"/>
              <a:gd name="T41" fmla="*/ 370115413 h 224"/>
              <a:gd name="T42" fmla="*/ 263297519 w 262"/>
              <a:gd name="T43" fmla="*/ 338837280 h 224"/>
              <a:gd name="T44" fmla="*/ 200978066 w 262"/>
              <a:gd name="T45" fmla="*/ 349264258 h 224"/>
              <a:gd name="T46" fmla="*/ 155797422 w 262"/>
              <a:gd name="T47" fmla="*/ 317986125 h 224"/>
              <a:gd name="T48" fmla="*/ 124637696 w 262"/>
              <a:gd name="T49" fmla="*/ 258907414 h 224"/>
              <a:gd name="T50" fmla="*/ 101267901 w 262"/>
              <a:gd name="T51" fmla="*/ 248480518 h 224"/>
              <a:gd name="T52" fmla="*/ 95035706 w 262"/>
              <a:gd name="T53" fmla="*/ 262382167 h 224"/>
              <a:gd name="T54" fmla="*/ 66992682 w 262"/>
              <a:gd name="T55" fmla="*/ 201564761 h 224"/>
              <a:gd name="T56" fmla="*/ 28043015 w 262"/>
              <a:gd name="T57" fmla="*/ 165074540 h 224"/>
              <a:gd name="T58" fmla="*/ 46739609 w 262"/>
              <a:gd name="T59" fmla="*/ 109470581 h 224"/>
              <a:gd name="T60" fmla="*/ 29601999 w 262"/>
              <a:gd name="T61" fmla="*/ 102519757 h 224"/>
              <a:gd name="T62" fmla="*/ 14022131 w 262"/>
              <a:gd name="T63" fmla="*/ 71243004 h 224"/>
              <a:gd name="T64" fmla="*/ 0 w 262"/>
              <a:gd name="T65" fmla="*/ 12162959 h 224"/>
              <a:gd name="T66" fmla="*/ 0 w 262"/>
              <a:gd name="T67" fmla="*/ 12162959 h 2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2"/>
              <a:gd name="T103" fmla="*/ 0 h 224"/>
              <a:gd name="T104" fmla="*/ 262 w 262"/>
              <a:gd name="T105" fmla="*/ 224 h 2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2" h="224">
                <a:moveTo>
                  <a:pt x="0" y="7"/>
                </a:moveTo>
                <a:lnTo>
                  <a:pt x="0" y="7"/>
                </a:lnTo>
                <a:lnTo>
                  <a:pt x="7" y="0"/>
                </a:lnTo>
                <a:lnTo>
                  <a:pt x="27" y="17"/>
                </a:lnTo>
                <a:lnTo>
                  <a:pt x="52" y="3"/>
                </a:lnTo>
                <a:lnTo>
                  <a:pt x="54" y="16"/>
                </a:lnTo>
                <a:lnTo>
                  <a:pt x="66" y="21"/>
                </a:lnTo>
                <a:lnTo>
                  <a:pt x="68" y="35"/>
                </a:lnTo>
                <a:lnTo>
                  <a:pt x="104" y="51"/>
                </a:lnTo>
                <a:lnTo>
                  <a:pt x="137" y="46"/>
                </a:lnTo>
                <a:lnTo>
                  <a:pt x="134" y="38"/>
                </a:lnTo>
                <a:lnTo>
                  <a:pt x="177" y="24"/>
                </a:lnTo>
                <a:lnTo>
                  <a:pt x="233" y="49"/>
                </a:lnTo>
                <a:lnTo>
                  <a:pt x="234" y="63"/>
                </a:lnTo>
                <a:lnTo>
                  <a:pt x="225" y="88"/>
                </a:lnTo>
                <a:lnTo>
                  <a:pt x="227" y="124"/>
                </a:lnTo>
                <a:lnTo>
                  <a:pt x="241" y="135"/>
                </a:lnTo>
                <a:lnTo>
                  <a:pt x="229" y="153"/>
                </a:lnTo>
                <a:lnTo>
                  <a:pt x="261" y="194"/>
                </a:lnTo>
                <a:lnTo>
                  <a:pt x="240" y="223"/>
                </a:lnTo>
                <a:lnTo>
                  <a:pt x="182" y="213"/>
                </a:lnTo>
                <a:lnTo>
                  <a:pt x="169" y="195"/>
                </a:lnTo>
                <a:lnTo>
                  <a:pt x="129" y="201"/>
                </a:lnTo>
                <a:lnTo>
                  <a:pt x="100" y="183"/>
                </a:lnTo>
                <a:lnTo>
                  <a:pt x="80" y="149"/>
                </a:lnTo>
                <a:lnTo>
                  <a:pt x="65" y="143"/>
                </a:lnTo>
                <a:lnTo>
                  <a:pt x="61" y="151"/>
                </a:lnTo>
                <a:lnTo>
                  <a:pt x="43" y="116"/>
                </a:lnTo>
                <a:lnTo>
                  <a:pt x="18" y="95"/>
                </a:lnTo>
                <a:lnTo>
                  <a:pt x="30" y="63"/>
                </a:lnTo>
                <a:lnTo>
                  <a:pt x="19" y="59"/>
                </a:lnTo>
                <a:lnTo>
                  <a:pt x="9" y="41"/>
                </a:lnTo>
                <a:lnTo>
                  <a:pt x="0" y="7"/>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nvGrpSpPr>
          <p:cNvPr id="61" name="Group 35">
            <a:extLst>
              <a:ext uri="{FF2B5EF4-FFF2-40B4-BE49-F238E27FC236}">
                <a16:creationId xmlns:a16="http://schemas.microsoft.com/office/drawing/2014/main" id="{3284F7B8-57FE-4081-8B8F-001F664C8474}"/>
              </a:ext>
            </a:extLst>
          </p:cNvPr>
          <p:cNvGrpSpPr>
            <a:grpSpLocks/>
          </p:cNvGrpSpPr>
          <p:nvPr/>
        </p:nvGrpSpPr>
        <p:grpSpPr bwMode="auto">
          <a:xfrm>
            <a:off x="6091274" y="4633384"/>
            <a:ext cx="254042" cy="248777"/>
            <a:chOff x="4850" y="2769"/>
            <a:chExt cx="221" cy="223"/>
          </a:xfrm>
          <a:solidFill>
            <a:srgbClr val="00B050"/>
          </a:solidFill>
        </p:grpSpPr>
        <p:sp>
          <p:nvSpPr>
            <p:cNvPr id="296" name="Freeform 625">
              <a:extLst>
                <a:ext uri="{FF2B5EF4-FFF2-40B4-BE49-F238E27FC236}">
                  <a16:creationId xmlns:a16="http://schemas.microsoft.com/office/drawing/2014/main" id="{E616D42A-88D3-4AFA-B922-1A7BE1904149}"/>
                </a:ext>
              </a:extLst>
            </p:cNvPr>
            <p:cNvSpPr>
              <a:spLocks/>
            </p:cNvSpPr>
            <p:nvPr/>
          </p:nvSpPr>
          <p:spPr bwMode="auto">
            <a:xfrm>
              <a:off x="4850" y="2954"/>
              <a:ext cx="33" cy="38"/>
            </a:xfrm>
            <a:custGeom>
              <a:avLst/>
              <a:gdLst>
                <a:gd name="T0" fmla="*/ 0 w 33"/>
                <a:gd name="T1" fmla="*/ 10 h 38"/>
                <a:gd name="T2" fmla="*/ 0 w 33"/>
                <a:gd name="T3" fmla="*/ 10 h 38"/>
                <a:gd name="T4" fmla="*/ 1 w 33"/>
                <a:gd name="T5" fmla="*/ 19 h 38"/>
                <a:gd name="T6" fmla="*/ 8 w 33"/>
                <a:gd name="T7" fmla="*/ 10 h 38"/>
                <a:gd name="T8" fmla="*/ 12 w 33"/>
                <a:gd name="T9" fmla="*/ 15 h 38"/>
                <a:gd name="T10" fmla="*/ 8 w 33"/>
                <a:gd name="T11" fmla="*/ 37 h 38"/>
                <a:gd name="T12" fmla="*/ 23 w 33"/>
                <a:gd name="T13" fmla="*/ 37 h 38"/>
                <a:gd name="T14" fmla="*/ 32 w 33"/>
                <a:gd name="T15" fmla="*/ 14 h 38"/>
                <a:gd name="T16" fmla="*/ 27 w 33"/>
                <a:gd name="T17" fmla="*/ 1 h 38"/>
                <a:gd name="T18" fmla="*/ 12 w 33"/>
                <a:gd name="T19" fmla="*/ 0 h 38"/>
                <a:gd name="T20" fmla="*/ 0 w 33"/>
                <a:gd name="T21" fmla="*/ 10 h 38"/>
                <a:gd name="T22" fmla="*/ 0 w 33"/>
                <a:gd name="T23" fmla="*/ 10 h 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38"/>
                <a:gd name="T38" fmla="*/ 33 w 33"/>
                <a:gd name="T39" fmla="*/ 38 h 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38">
                  <a:moveTo>
                    <a:pt x="0" y="10"/>
                  </a:moveTo>
                  <a:lnTo>
                    <a:pt x="0" y="10"/>
                  </a:lnTo>
                  <a:lnTo>
                    <a:pt x="1" y="19"/>
                  </a:lnTo>
                  <a:lnTo>
                    <a:pt x="8" y="10"/>
                  </a:lnTo>
                  <a:lnTo>
                    <a:pt x="12" y="15"/>
                  </a:lnTo>
                  <a:lnTo>
                    <a:pt x="8" y="37"/>
                  </a:lnTo>
                  <a:lnTo>
                    <a:pt x="23" y="37"/>
                  </a:lnTo>
                  <a:lnTo>
                    <a:pt x="32" y="14"/>
                  </a:lnTo>
                  <a:lnTo>
                    <a:pt x="27" y="1"/>
                  </a:lnTo>
                  <a:lnTo>
                    <a:pt x="12" y="0"/>
                  </a:lnTo>
                  <a:lnTo>
                    <a:pt x="0" y="1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97" name="Freeform 626">
              <a:extLst>
                <a:ext uri="{FF2B5EF4-FFF2-40B4-BE49-F238E27FC236}">
                  <a16:creationId xmlns:a16="http://schemas.microsoft.com/office/drawing/2014/main" id="{D168F5C9-5033-4E6F-B8D5-D77E4D9D65CA}"/>
                </a:ext>
              </a:extLst>
            </p:cNvPr>
            <p:cNvSpPr>
              <a:spLocks/>
            </p:cNvSpPr>
            <p:nvPr/>
          </p:nvSpPr>
          <p:spPr bwMode="auto">
            <a:xfrm>
              <a:off x="4866" y="2835"/>
              <a:ext cx="155" cy="125"/>
            </a:xfrm>
            <a:custGeom>
              <a:avLst/>
              <a:gdLst>
                <a:gd name="T0" fmla="*/ 0 w 155"/>
                <a:gd name="T1" fmla="*/ 116 h 125"/>
                <a:gd name="T2" fmla="*/ 0 w 155"/>
                <a:gd name="T3" fmla="*/ 116 h 125"/>
                <a:gd name="T4" fmla="*/ 27 w 155"/>
                <a:gd name="T5" fmla="*/ 93 h 125"/>
                <a:gd name="T6" fmla="*/ 66 w 155"/>
                <a:gd name="T7" fmla="*/ 93 h 125"/>
                <a:gd name="T8" fmla="*/ 82 w 155"/>
                <a:gd name="T9" fmla="*/ 65 h 125"/>
                <a:gd name="T10" fmla="*/ 89 w 155"/>
                <a:gd name="T11" fmla="*/ 63 h 125"/>
                <a:gd name="T12" fmla="*/ 89 w 155"/>
                <a:gd name="T13" fmla="*/ 74 h 125"/>
                <a:gd name="T14" fmla="*/ 107 w 155"/>
                <a:gd name="T15" fmla="*/ 63 h 125"/>
                <a:gd name="T16" fmla="*/ 122 w 155"/>
                <a:gd name="T17" fmla="*/ 42 h 125"/>
                <a:gd name="T18" fmla="*/ 129 w 155"/>
                <a:gd name="T19" fmla="*/ 6 h 125"/>
                <a:gd name="T20" fmla="*/ 141 w 155"/>
                <a:gd name="T21" fmla="*/ 8 h 125"/>
                <a:gd name="T22" fmla="*/ 137 w 155"/>
                <a:gd name="T23" fmla="*/ 0 h 125"/>
                <a:gd name="T24" fmla="*/ 144 w 155"/>
                <a:gd name="T25" fmla="*/ 1 h 125"/>
                <a:gd name="T26" fmla="*/ 154 w 155"/>
                <a:gd name="T27" fmla="*/ 30 h 125"/>
                <a:gd name="T28" fmla="*/ 141 w 155"/>
                <a:gd name="T29" fmla="*/ 51 h 125"/>
                <a:gd name="T30" fmla="*/ 141 w 155"/>
                <a:gd name="T31" fmla="*/ 70 h 125"/>
                <a:gd name="T32" fmla="*/ 131 w 155"/>
                <a:gd name="T33" fmla="*/ 98 h 125"/>
                <a:gd name="T34" fmla="*/ 124 w 155"/>
                <a:gd name="T35" fmla="*/ 102 h 125"/>
                <a:gd name="T36" fmla="*/ 124 w 155"/>
                <a:gd name="T37" fmla="*/ 91 h 125"/>
                <a:gd name="T38" fmla="*/ 101 w 155"/>
                <a:gd name="T39" fmla="*/ 107 h 125"/>
                <a:gd name="T40" fmla="*/ 82 w 155"/>
                <a:gd name="T41" fmla="*/ 100 h 125"/>
                <a:gd name="T42" fmla="*/ 83 w 155"/>
                <a:gd name="T43" fmla="*/ 113 h 125"/>
                <a:gd name="T44" fmla="*/ 67 w 155"/>
                <a:gd name="T45" fmla="*/ 124 h 125"/>
                <a:gd name="T46" fmla="*/ 62 w 155"/>
                <a:gd name="T47" fmla="*/ 106 h 125"/>
                <a:gd name="T48" fmla="*/ 0 w 155"/>
                <a:gd name="T49" fmla="*/ 116 h 125"/>
                <a:gd name="T50" fmla="*/ 0 w 155"/>
                <a:gd name="T51" fmla="*/ 116 h 1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5"/>
                <a:gd name="T79" fmla="*/ 0 h 125"/>
                <a:gd name="T80" fmla="*/ 155 w 155"/>
                <a:gd name="T81" fmla="*/ 125 h 1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5" h="125">
                  <a:moveTo>
                    <a:pt x="0" y="116"/>
                  </a:moveTo>
                  <a:lnTo>
                    <a:pt x="0" y="116"/>
                  </a:lnTo>
                  <a:lnTo>
                    <a:pt x="27" y="93"/>
                  </a:lnTo>
                  <a:lnTo>
                    <a:pt x="66" y="93"/>
                  </a:lnTo>
                  <a:lnTo>
                    <a:pt x="82" y="65"/>
                  </a:lnTo>
                  <a:lnTo>
                    <a:pt x="89" y="63"/>
                  </a:lnTo>
                  <a:lnTo>
                    <a:pt x="89" y="74"/>
                  </a:lnTo>
                  <a:lnTo>
                    <a:pt x="107" y="63"/>
                  </a:lnTo>
                  <a:lnTo>
                    <a:pt x="122" y="42"/>
                  </a:lnTo>
                  <a:lnTo>
                    <a:pt x="129" y="6"/>
                  </a:lnTo>
                  <a:lnTo>
                    <a:pt x="141" y="8"/>
                  </a:lnTo>
                  <a:lnTo>
                    <a:pt x="137" y="0"/>
                  </a:lnTo>
                  <a:lnTo>
                    <a:pt x="144" y="1"/>
                  </a:lnTo>
                  <a:lnTo>
                    <a:pt x="154" y="30"/>
                  </a:lnTo>
                  <a:lnTo>
                    <a:pt x="141" y="51"/>
                  </a:lnTo>
                  <a:lnTo>
                    <a:pt x="141" y="70"/>
                  </a:lnTo>
                  <a:lnTo>
                    <a:pt x="131" y="98"/>
                  </a:lnTo>
                  <a:lnTo>
                    <a:pt x="124" y="102"/>
                  </a:lnTo>
                  <a:lnTo>
                    <a:pt x="124" y="91"/>
                  </a:lnTo>
                  <a:lnTo>
                    <a:pt x="101" y="107"/>
                  </a:lnTo>
                  <a:lnTo>
                    <a:pt x="82" y="100"/>
                  </a:lnTo>
                  <a:lnTo>
                    <a:pt x="83" y="113"/>
                  </a:lnTo>
                  <a:lnTo>
                    <a:pt x="67" y="124"/>
                  </a:lnTo>
                  <a:lnTo>
                    <a:pt x="62" y="106"/>
                  </a:lnTo>
                  <a:lnTo>
                    <a:pt x="0" y="116"/>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98" name="Freeform 627">
              <a:extLst>
                <a:ext uri="{FF2B5EF4-FFF2-40B4-BE49-F238E27FC236}">
                  <a16:creationId xmlns:a16="http://schemas.microsoft.com/office/drawing/2014/main" id="{065D8614-4825-4AE2-A869-FCEDF9F80387}"/>
                </a:ext>
              </a:extLst>
            </p:cNvPr>
            <p:cNvSpPr>
              <a:spLocks/>
            </p:cNvSpPr>
            <p:nvPr/>
          </p:nvSpPr>
          <p:spPr bwMode="auto">
            <a:xfrm>
              <a:off x="4885" y="2948"/>
              <a:ext cx="32" cy="23"/>
            </a:xfrm>
            <a:custGeom>
              <a:avLst/>
              <a:gdLst>
                <a:gd name="T0" fmla="*/ 0 w 32"/>
                <a:gd name="T1" fmla="*/ 12 h 23"/>
                <a:gd name="T2" fmla="*/ 0 w 32"/>
                <a:gd name="T3" fmla="*/ 12 h 23"/>
                <a:gd name="T4" fmla="*/ 10 w 32"/>
                <a:gd name="T5" fmla="*/ 22 h 23"/>
                <a:gd name="T6" fmla="*/ 28 w 32"/>
                <a:gd name="T7" fmla="*/ 14 h 23"/>
                <a:gd name="T8" fmla="*/ 31 w 32"/>
                <a:gd name="T9" fmla="*/ 0 h 23"/>
                <a:gd name="T10" fmla="*/ 0 w 32"/>
                <a:gd name="T11" fmla="*/ 12 h 23"/>
                <a:gd name="T12" fmla="*/ 0 w 32"/>
                <a:gd name="T13" fmla="*/ 12 h 23"/>
                <a:gd name="T14" fmla="*/ 0 60000 65536"/>
                <a:gd name="T15" fmla="*/ 0 60000 65536"/>
                <a:gd name="T16" fmla="*/ 0 60000 65536"/>
                <a:gd name="T17" fmla="*/ 0 60000 65536"/>
                <a:gd name="T18" fmla="*/ 0 60000 65536"/>
                <a:gd name="T19" fmla="*/ 0 60000 65536"/>
                <a:gd name="T20" fmla="*/ 0 60000 65536"/>
                <a:gd name="T21" fmla="*/ 0 w 32"/>
                <a:gd name="T22" fmla="*/ 0 h 23"/>
                <a:gd name="T23" fmla="*/ 32 w 32"/>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23">
                  <a:moveTo>
                    <a:pt x="0" y="12"/>
                  </a:moveTo>
                  <a:lnTo>
                    <a:pt x="0" y="12"/>
                  </a:lnTo>
                  <a:lnTo>
                    <a:pt x="10" y="22"/>
                  </a:lnTo>
                  <a:lnTo>
                    <a:pt x="28" y="14"/>
                  </a:lnTo>
                  <a:lnTo>
                    <a:pt x="31" y="0"/>
                  </a:lnTo>
                  <a:lnTo>
                    <a:pt x="0" y="12"/>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99" name="Freeform 628">
              <a:extLst>
                <a:ext uri="{FF2B5EF4-FFF2-40B4-BE49-F238E27FC236}">
                  <a16:creationId xmlns:a16="http://schemas.microsoft.com/office/drawing/2014/main" id="{4C7AB524-CCE6-49F7-8D9F-30746B9B9D62}"/>
                </a:ext>
              </a:extLst>
            </p:cNvPr>
            <p:cNvSpPr>
              <a:spLocks/>
            </p:cNvSpPr>
            <p:nvPr/>
          </p:nvSpPr>
          <p:spPr bwMode="auto">
            <a:xfrm>
              <a:off x="4990" y="2769"/>
              <a:ext cx="81" cy="67"/>
            </a:xfrm>
            <a:custGeom>
              <a:avLst/>
              <a:gdLst>
                <a:gd name="T0" fmla="*/ 0 w 81"/>
                <a:gd name="T1" fmla="*/ 47 h 67"/>
                <a:gd name="T2" fmla="*/ 0 w 81"/>
                <a:gd name="T3" fmla="*/ 47 h 67"/>
                <a:gd name="T4" fmla="*/ 3 w 81"/>
                <a:gd name="T5" fmla="*/ 66 h 67"/>
                <a:gd name="T6" fmla="*/ 17 w 81"/>
                <a:gd name="T7" fmla="*/ 59 h 67"/>
                <a:gd name="T8" fmla="*/ 8 w 81"/>
                <a:gd name="T9" fmla="*/ 48 h 67"/>
                <a:gd name="T10" fmla="*/ 46 w 81"/>
                <a:gd name="T11" fmla="*/ 58 h 67"/>
                <a:gd name="T12" fmla="*/ 55 w 81"/>
                <a:gd name="T13" fmla="*/ 42 h 67"/>
                <a:gd name="T14" fmla="*/ 80 w 81"/>
                <a:gd name="T15" fmla="*/ 37 h 67"/>
                <a:gd name="T16" fmla="*/ 71 w 81"/>
                <a:gd name="T17" fmla="*/ 27 h 67"/>
                <a:gd name="T18" fmla="*/ 74 w 81"/>
                <a:gd name="T19" fmla="*/ 18 h 67"/>
                <a:gd name="T20" fmla="*/ 53 w 81"/>
                <a:gd name="T21" fmla="*/ 20 h 67"/>
                <a:gd name="T22" fmla="*/ 27 w 81"/>
                <a:gd name="T23" fmla="*/ 0 h 67"/>
                <a:gd name="T24" fmla="*/ 18 w 81"/>
                <a:gd name="T25" fmla="*/ 38 h 67"/>
                <a:gd name="T26" fmla="*/ 7 w 81"/>
                <a:gd name="T27" fmla="*/ 35 h 67"/>
                <a:gd name="T28" fmla="*/ 0 w 81"/>
                <a:gd name="T29" fmla="*/ 47 h 67"/>
                <a:gd name="T30" fmla="*/ 0 w 81"/>
                <a:gd name="T31" fmla="*/ 47 h 6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1"/>
                <a:gd name="T49" fmla="*/ 0 h 67"/>
                <a:gd name="T50" fmla="*/ 81 w 81"/>
                <a:gd name="T51" fmla="*/ 67 h 6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1" h="67">
                  <a:moveTo>
                    <a:pt x="0" y="47"/>
                  </a:moveTo>
                  <a:lnTo>
                    <a:pt x="0" y="47"/>
                  </a:lnTo>
                  <a:lnTo>
                    <a:pt x="3" y="66"/>
                  </a:lnTo>
                  <a:lnTo>
                    <a:pt x="17" y="59"/>
                  </a:lnTo>
                  <a:lnTo>
                    <a:pt x="8" y="48"/>
                  </a:lnTo>
                  <a:lnTo>
                    <a:pt x="46" y="58"/>
                  </a:lnTo>
                  <a:lnTo>
                    <a:pt x="55" y="42"/>
                  </a:lnTo>
                  <a:lnTo>
                    <a:pt x="80" y="37"/>
                  </a:lnTo>
                  <a:lnTo>
                    <a:pt x="71" y="27"/>
                  </a:lnTo>
                  <a:lnTo>
                    <a:pt x="74" y="18"/>
                  </a:lnTo>
                  <a:lnTo>
                    <a:pt x="53" y="20"/>
                  </a:lnTo>
                  <a:lnTo>
                    <a:pt x="27" y="0"/>
                  </a:lnTo>
                  <a:lnTo>
                    <a:pt x="18" y="38"/>
                  </a:lnTo>
                  <a:lnTo>
                    <a:pt x="7" y="35"/>
                  </a:lnTo>
                  <a:lnTo>
                    <a:pt x="0" y="47"/>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sp>
        <p:nvSpPr>
          <p:cNvPr id="62" name="Freeform 629">
            <a:extLst>
              <a:ext uri="{FF2B5EF4-FFF2-40B4-BE49-F238E27FC236}">
                <a16:creationId xmlns:a16="http://schemas.microsoft.com/office/drawing/2014/main" id="{72EBD9EE-39F0-4737-B62A-C4E42C1C0F95}"/>
              </a:ext>
            </a:extLst>
          </p:cNvPr>
          <p:cNvSpPr>
            <a:spLocks/>
          </p:cNvSpPr>
          <p:nvPr/>
        </p:nvSpPr>
        <p:spPr bwMode="auto">
          <a:xfrm>
            <a:off x="6008053" y="4680727"/>
            <a:ext cx="100740" cy="94643"/>
          </a:xfrm>
          <a:custGeom>
            <a:avLst/>
            <a:gdLst>
              <a:gd name="T0" fmla="*/ 0 w 87"/>
              <a:gd name="T1" fmla="*/ 82254980 h 84"/>
              <a:gd name="T2" fmla="*/ 0 w 87"/>
              <a:gd name="T3" fmla="*/ 82254980 h 84"/>
              <a:gd name="T4" fmla="*/ 25363482 w 87"/>
              <a:gd name="T5" fmla="*/ 94505205 h 84"/>
              <a:gd name="T6" fmla="*/ 9510832 w 87"/>
              <a:gd name="T7" fmla="*/ 136509117 h 84"/>
              <a:gd name="T8" fmla="*/ 47555429 w 87"/>
              <a:gd name="T9" fmla="*/ 145258884 h 84"/>
              <a:gd name="T10" fmla="*/ 87186425 w 87"/>
              <a:gd name="T11" fmla="*/ 120757154 h 84"/>
              <a:gd name="T12" fmla="*/ 69748624 w 87"/>
              <a:gd name="T13" fmla="*/ 87505655 h 84"/>
              <a:gd name="T14" fmla="*/ 115718915 w 87"/>
              <a:gd name="T15" fmla="*/ 56003032 h 84"/>
              <a:gd name="T16" fmla="*/ 136326972 w 87"/>
              <a:gd name="T17" fmla="*/ 14000427 h 84"/>
              <a:gd name="T18" fmla="*/ 134741833 w 87"/>
              <a:gd name="T19" fmla="*/ 8751093 h 84"/>
              <a:gd name="T20" fmla="*/ 125231004 w 87"/>
              <a:gd name="T21" fmla="*/ 0 h 84"/>
              <a:gd name="T22" fmla="*/ 84014889 w 87"/>
              <a:gd name="T23" fmla="*/ 28002177 h 84"/>
              <a:gd name="T24" fmla="*/ 84014889 w 87"/>
              <a:gd name="T25" fmla="*/ 43752828 h 84"/>
              <a:gd name="T26" fmla="*/ 55482379 w 87"/>
              <a:gd name="T27" fmla="*/ 38502163 h 84"/>
              <a:gd name="T28" fmla="*/ 0 w 87"/>
              <a:gd name="T29" fmla="*/ 82254980 h 84"/>
              <a:gd name="T30" fmla="*/ 0 w 87"/>
              <a:gd name="T31" fmla="*/ 82254980 h 8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
              <a:gd name="T49" fmla="*/ 0 h 84"/>
              <a:gd name="T50" fmla="*/ 87 w 87"/>
              <a:gd name="T51" fmla="*/ 84 h 8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 h="84">
                <a:moveTo>
                  <a:pt x="0" y="47"/>
                </a:moveTo>
                <a:lnTo>
                  <a:pt x="0" y="47"/>
                </a:lnTo>
                <a:lnTo>
                  <a:pt x="16" y="54"/>
                </a:lnTo>
                <a:lnTo>
                  <a:pt x="6" y="78"/>
                </a:lnTo>
                <a:lnTo>
                  <a:pt x="30" y="83"/>
                </a:lnTo>
                <a:lnTo>
                  <a:pt x="55" y="69"/>
                </a:lnTo>
                <a:lnTo>
                  <a:pt x="44" y="50"/>
                </a:lnTo>
                <a:lnTo>
                  <a:pt x="73" y="32"/>
                </a:lnTo>
                <a:lnTo>
                  <a:pt x="86" y="8"/>
                </a:lnTo>
                <a:lnTo>
                  <a:pt x="85" y="5"/>
                </a:lnTo>
                <a:lnTo>
                  <a:pt x="79" y="0"/>
                </a:lnTo>
                <a:lnTo>
                  <a:pt x="53" y="16"/>
                </a:lnTo>
                <a:lnTo>
                  <a:pt x="53" y="25"/>
                </a:lnTo>
                <a:lnTo>
                  <a:pt x="35" y="22"/>
                </a:lnTo>
                <a:lnTo>
                  <a:pt x="0" y="47"/>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63" name="Freeform 630">
            <a:extLst>
              <a:ext uri="{FF2B5EF4-FFF2-40B4-BE49-F238E27FC236}">
                <a16:creationId xmlns:a16="http://schemas.microsoft.com/office/drawing/2014/main" id="{6A1D4621-CB0F-4600-999E-383FB5B7772B}"/>
              </a:ext>
            </a:extLst>
          </p:cNvPr>
          <p:cNvSpPr>
            <a:spLocks/>
          </p:cNvSpPr>
          <p:nvPr/>
        </p:nvSpPr>
        <p:spPr bwMode="auto">
          <a:xfrm>
            <a:off x="6038713" y="4759147"/>
            <a:ext cx="52561" cy="73011"/>
          </a:xfrm>
          <a:custGeom>
            <a:avLst/>
            <a:gdLst>
              <a:gd name="T0" fmla="*/ 0 w 48"/>
              <a:gd name="T1" fmla="*/ 109657851 h 66"/>
              <a:gd name="T2" fmla="*/ 0 w 48"/>
              <a:gd name="T3" fmla="*/ 109657851 h 66"/>
              <a:gd name="T4" fmla="*/ 7087791 w 48"/>
              <a:gd name="T5" fmla="*/ 23618536 h 66"/>
              <a:gd name="T6" fmla="*/ 42527939 w 48"/>
              <a:gd name="T7" fmla="*/ 0 h 66"/>
              <a:gd name="T8" fmla="*/ 66626182 w 48"/>
              <a:gd name="T9" fmla="*/ 67482449 h 66"/>
              <a:gd name="T10" fmla="*/ 42527939 w 48"/>
              <a:gd name="T11" fmla="*/ 99535812 h 66"/>
              <a:gd name="T12" fmla="*/ 0 w 48"/>
              <a:gd name="T13" fmla="*/ 109657851 h 66"/>
              <a:gd name="T14" fmla="*/ 0 w 48"/>
              <a:gd name="T15" fmla="*/ 109657851 h 66"/>
              <a:gd name="T16" fmla="*/ 0 60000 65536"/>
              <a:gd name="T17" fmla="*/ 0 60000 65536"/>
              <a:gd name="T18" fmla="*/ 0 60000 65536"/>
              <a:gd name="T19" fmla="*/ 0 60000 65536"/>
              <a:gd name="T20" fmla="*/ 0 60000 65536"/>
              <a:gd name="T21" fmla="*/ 0 60000 65536"/>
              <a:gd name="T22" fmla="*/ 0 60000 65536"/>
              <a:gd name="T23" fmla="*/ 0 60000 65536"/>
              <a:gd name="T24" fmla="*/ 0 w 48"/>
              <a:gd name="T25" fmla="*/ 0 h 66"/>
              <a:gd name="T26" fmla="*/ 48 w 48"/>
              <a:gd name="T27" fmla="*/ 66 h 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 h="66">
                <a:moveTo>
                  <a:pt x="0" y="65"/>
                </a:moveTo>
                <a:lnTo>
                  <a:pt x="0" y="65"/>
                </a:lnTo>
                <a:lnTo>
                  <a:pt x="5" y="14"/>
                </a:lnTo>
                <a:lnTo>
                  <a:pt x="30" y="0"/>
                </a:lnTo>
                <a:lnTo>
                  <a:pt x="47" y="40"/>
                </a:lnTo>
                <a:lnTo>
                  <a:pt x="30" y="59"/>
                </a:lnTo>
                <a:lnTo>
                  <a:pt x="0" y="6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64" name="Freeform 631">
            <a:extLst>
              <a:ext uri="{FF2B5EF4-FFF2-40B4-BE49-F238E27FC236}">
                <a16:creationId xmlns:a16="http://schemas.microsoft.com/office/drawing/2014/main" id="{45496A84-1710-4A3D-B2FE-F670417245AD}"/>
              </a:ext>
            </a:extLst>
          </p:cNvPr>
          <p:cNvSpPr>
            <a:spLocks/>
          </p:cNvSpPr>
          <p:nvPr/>
        </p:nvSpPr>
        <p:spPr bwMode="auto">
          <a:xfrm>
            <a:off x="5631371" y="5025501"/>
            <a:ext cx="112420" cy="127093"/>
          </a:xfrm>
          <a:custGeom>
            <a:avLst/>
            <a:gdLst>
              <a:gd name="T0" fmla="*/ 0 w 99"/>
              <a:gd name="T1" fmla="*/ 42094425 h 115"/>
              <a:gd name="T2" fmla="*/ 0 w 99"/>
              <a:gd name="T3" fmla="*/ 42094425 h 115"/>
              <a:gd name="T4" fmla="*/ 19818444 w 99"/>
              <a:gd name="T5" fmla="*/ 69035380 h 115"/>
              <a:gd name="T6" fmla="*/ 13720178 w 99"/>
              <a:gd name="T7" fmla="*/ 116181404 h 115"/>
              <a:gd name="T8" fmla="*/ 67079713 w 99"/>
              <a:gd name="T9" fmla="*/ 95976345 h 115"/>
              <a:gd name="T10" fmla="*/ 89946687 w 99"/>
              <a:gd name="T11" fmla="*/ 116181404 h 115"/>
              <a:gd name="T12" fmla="*/ 109766361 w 99"/>
              <a:gd name="T13" fmla="*/ 163327409 h 115"/>
              <a:gd name="T14" fmla="*/ 102143220 w 99"/>
              <a:gd name="T15" fmla="*/ 191951392 h 115"/>
              <a:gd name="T16" fmla="*/ 149403240 w 99"/>
              <a:gd name="T17" fmla="*/ 183532509 h 115"/>
              <a:gd name="T18" fmla="*/ 126536285 w 99"/>
              <a:gd name="T19" fmla="*/ 121232994 h 115"/>
              <a:gd name="T20" fmla="*/ 76226495 w 99"/>
              <a:gd name="T21" fmla="*/ 75769967 h 115"/>
              <a:gd name="T22" fmla="*/ 89946687 w 99"/>
              <a:gd name="T23" fmla="*/ 50513318 h 115"/>
              <a:gd name="T24" fmla="*/ 62505087 w 99"/>
              <a:gd name="T25" fmla="*/ 35359838 h 115"/>
              <a:gd name="T26" fmla="*/ 41161773 w 99"/>
              <a:gd name="T27" fmla="*/ 0 h 115"/>
              <a:gd name="T28" fmla="*/ 27441590 w 99"/>
              <a:gd name="T29" fmla="*/ 0 h 115"/>
              <a:gd name="T30" fmla="*/ 28966466 w 99"/>
              <a:gd name="T31" fmla="*/ 26940955 h 115"/>
              <a:gd name="T32" fmla="*/ 19818444 w 99"/>
              <a:gd name="T33" fmla="*/ 20205065 h 115"/>
              <a:gd name="T34" fmla="*/ 0 w 99"/>
              <a:gd name="T35" fmla="*/ 42094425 h 115"/>
              <a:gd name="T36" fmla="*/ 0 w 99"/>
              <a:gd name="T37" fmla="*/ 42094425 h 1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9"/>
              <a:gd name="T58" fmla="*/ 0 h 115"/>
              <a:gd name="T59" fmla="*/ 99 w 99"/>
              <a:gd name="T60" fmla="*/ 115 h 11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9" h="115">
                <a:moveTo>
                  <a:pt x="0" y="25"/>
                </a:moveTo>
                <a:lnTo>
                  <a:pt x="0" y="25"/>
                </a:lnTo>
                <a:lnTo>
                  <a:pt x="13" y="41"/>
                </a:lnTo>
                <a:lnTo>
                  <a:pt x="9" y="69"/>
                </a:lnTo>
                <a:lnTo>
                  <a:pt x="44" y="57"/>
                </a:lnTo>
                <a:lnTo>
                  <a:pt x="59" y="69"/>
                </a:lnTo>
                <a:lnTo>
                  <a:pt x="72" y="97"/>
                </a:lnTo>
                <a:lnTo>
                  <a:pt x="67" y="114"/>
                </a:lnTo>
                <a:lnTo>
                  <a:pt x="98" y="109"/>
                </a:lnTo>
                <a:lnTo>
                  <a:pt x="83" y="72"/>
                </a:lnTo>
                <a:lnTo>
                  <a:pt x="50" y="45"/>
                </a:lnTo>
                <a:lnTo>
                  <a:pt x="59" y="30"/>
                </a:lnTo>
                <a:lnTo>
                  <a:pt x="41" y="21"/>
                </a:lnTo>
                <a:lnTo>
                  <a:pt x="27" y="0"/>
                </a:lnTo>
                <a:lnTo>
                  <a:pt x="18" y="0"/>
                </a:lnTo>
                <a:lnTo>
                  <a:pt x="19" y="16"/>
                </a:lnTo>
                <a:lnTo>
                  <a:pt x="13" y="12"/>
                </a:lnTo>
                <a:lnTo>
                  <a:pt x="0" y="2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nvGrpSpPr>
          <p:cNvPr id="65" name="Group 43">
            <a:extLst>
              <a:ext uri="{FF2B5EF4-FFF2-40B4-BE49-F238E27FC236}">
                <a16:creationId xmlns:a16="http://schemas.microsoft.com/office/drawing/2014/main" id="{F77E394B-8C62-4B0F-B274-008D38043D9A}"/>
              </a:ext>
            </a:extLst>
          </p:cNvPr>
          <p:cNvGrpSpPr>
            <a:grpSpLocks/>
          </p:cNvGrpSpPr>
          <p:nvPr/>
        </p:nvGrpSpPr>
        <p:grpSpPr bwMode="auto">
          <a:xfrm>
            <a:off x="1855776" y="3676147"/>
            <a:ext cx="1384088" cy="1023508"/>
            <a:chOff x="1156" y="1908"/>
            <a:chExt cx="1207" cy="919"/>
          </a:xfrm>
          <a:solidFill>
            <a:srgbClr val="00B050"/>
          </a:solidFill>
        </p:grpSpPr>
        <p:sp>
          <p:nvSpPr>
            <p:cNvPr id="277" name="Freeform 633">
              <a:extLst>
                <a:ext uri="{FF2B5EF4-FFF2-40B4-BE49-F238E27FC236}">
                  <a16:creationId xmlns:a16="http://schemas.microsoft.com/office/drawing/2014/main" id="{A8A5EE46-DA47-48F6-864D-98B8159A52FC}"/>
                </a:ext>
              </a:extLst>
            </p:cNvPr>
            <p:cNvSpPr>
              <a:spLocks/>
            </p:cNvSpPr>
            <p:nvPr/>
          </p:nvSpPr>
          <p:spPr bwMode="auto">
            <a:xfrm>
              <a:off x="1156" y="2232"/>
              <a:ext cx="1166" cy="595"/>
            </a:xfrm>
            <a:custGeom>
              <a:avLst/>
              <a:gdLst>
                <a:gd name="T0" fmla="*/ 93 w 1166"/>
                <a:gd name="T1" fmla="*/ 82 h 595"/>
                <a:gd name="T2" fmla="*/ 110 w 1166"/>
                <a:gd name="T3" fmla="*/ 69 h 595"/>
                <a:gd name="T4" fmla="*/ 177 w 1166"/>
                <a:gd name="T5" fmla="*/ 35 h 595"/>
                <a:gd name="T6" fmla="*/ 250 w 1166"/>
                <a:gd name="T7" fmla="*/ 52 h 595"/>
                <a:gd name="T8" fmla="*/ 347 w 1166"/>
                <a:gd name="T9" fmla="*/ 95 h 595"/>
                <a:gd name="T10" fmla="*/ 453 w 1166"/>
                <a:gd name="T11" fmla="*/ 123 h 595"/>
                <a:gd name="T12" fmla="*/ 450 w 1166"/>
                <a:gd name="T13" fmla="*/ 93 h 595"/>
                <a:gd name="T14" fmla="*/ 515 w 1166"/>
                <a:gd name="T15" fmla="*/ 93 h 595"/>
                <a:gd name="T16" fmla="*/ 595 w 1166"/>
                <a:gd name="T17" fmla="*/ 105 h 595"/>
                <a:gd name="T18" fmla="*/ 597 w 1166"/>
                <a:gd name="T19" fmla="*/ 85 h 595"/>
                <a:gd name="T20" fmla="*/ 624 w 1166"/>
                <a:gd name="T21" fmla="*/ 114 h 595"/>
                <a:gd name="T22" fmla="*/ 632 w 1166"/>
                <a:gd name="T23" fmla="*/ 78 h 595"/>
                <a:gd name="T24" fmla="*/ 620 w 1166"/>
                <a:gd name="T25" fmla="*/ 18 h 595"/>
                <a:gd name="T26" fmla="*/ 676 w 1166"/>
                <a:gd name="T27" fmla="*/ 44 h 595"/>
                <a:gd name="T28" fmla="*/ 685 w 1166"/>
                <a:gd name="T29" fmla="*/ 61 h 595"/>
                <a:gd name="T30" fmla="*/ 721 w 1166"/>
                <a:gd name="T31" fmla="*/ 76 h 595"/>
                <a:gd name="T32" fmla="*/ 743 w 1166"/>
                <a:gd name="T33" fmla="*/ 109 h 595"/>
                <a:gd name="T34" fmla="*/ 797 w 1166"/>
                <a:gd name="T35" fmla="*/ 55 h 595"/>
                <a:gd name="T36" fmla="*/ 798 w 1166"/>
                <a:gd name="T37" fmla="*/ 85 h 595"/>
                <a:gd name="T38" fmla="*/ 783 w 1166"/>
                <a:gd name="T39" fmla="*/ 137 h 595"/>
                <a:gd name="T40" fmla="*/ 695 w 1166"/>
                <a:gd name="T41" fmla="*/ 143 h 595"/>
                <a:gd name="T42" fmla="*/ 698 w 1166"/>
                <a:gd name="T43" fmla="*/ 183 h 595"/>
                <a:gd name="T44" fmla="*/ 689 w 1166"/>
                <a:gd name="T45" fmla="*/ 208 h 595"/>
                <a:gd name="T46" fmla="*/ 661 w 1166"/>
                <a:gd name="T47" fmla="*/ 226 h 595"/>
                <a:gd name="T48" fmla="*/ 653 w 1166"/>
                <a:gd name="T49" fmla="*/ 293 h 595"/>
                <a:gd name="T50" fmla="*/ 759 w 1166"/>
                <a:gd name="T51" fmla="*/ 359 h 595"/>
                <a:gd name="T52" fmla="*/ 800 w 1166"/>
                <a:gd name="T53" fmla="*/ 404 h 595"/>
                <a:gd name="T54" fmla="*/ 817 w 1166"/>
                <a:gd name="T55" fmla="*/ 440 h 595"/>
                <a:gd name="T56" fmla="*/ 836 w 1166"/>
                <a:gd name="T57" fmla="*/ 375 h 595"/>
                <a:gd name="T58" fmla="*/ 849 w 1166"/>
                <a:gd name="T59" fmla="*/ 293 h 595"/>
                <a:gd name="T60" fmla="*/ 858 w 1166"/>
                <a:gd name="T61" fmla="*/ 252 h 595"/>
                <a:gd name="T62" fmla="*/ 900 w 1166"/>
                <a:gd name="T63" fmla="*/ 225 h 595"/>
                <a:gd name="T64" fmla="*/ 974 w 1166"/>
                <a:gd name="T65" fmla="*/ 248 h 595"/>
                <a:gd name="T66" fmla="*/ 980 w 1166"/>
                <a:gd name="T67" fmla="*/ 283 h 595"/>
                <a:gd name="T68" fmla="*/ 978 w 1166"/>
                <a:gd name="T69" fmla="*/ 312 h 595"/>
                <a:gd name="T70" fmla="*/ 1022 w 1166"/>
                <a:gd name="T71" fmla="*/ 300 h 595"/>
                <a:gd name="T72" fmla="*/ 1061 w 1166"/>
                <a:gd name="T73" fmla="*/ 285 h 595"/>
                <a:gd name="T74" fmla="*/ 1058 w 1166"/>
                <a:gd name="T75" fmla="*/ 300 h 595"/>
                <a:gd name="T76" fmla="*/ 1079 w 1166"/>
                <a:gd name="T77" fmla="*/ 316 h 595"/>
                <a:gd name="T78" fmla="*/ 1082 w 1166"/>
                <a:gd name="T79" fmla="*/ 336 h 595"/>
                <a:gd name="T80" fmla="*/ 1118 w 1166"/>
                <a:gd name="T81" fmla="*/ 362 h 595"/>
                <a:gd name="T82" fmla="*/ 1144 w 1166"/>
                <a:gd name="T83" fmla="*/ 381 h 595"/>
                <a:gd name="T84" fmla="*/ 1156 w 1166"/>
                <a:gd name="T85" fmla="*/ 400 h 595"/>
                <a:gd name="T86" fmla="*/ 985 w 1166"/>
                <a:gd name="T87" fmla="*/ 477 h 595"/>
                <a:gd name="T88" fmla="*/ 1047 w 1166"/>
                <a:gd name="T89" fmla="*/ 482 h 595"/>
                <a:gd name="T90" fmla="*/ 1053 w 1166"/>
                <a:gd name="T91" fmla="*/ 527 h 595"/>
                <a:gd name="T92" fmla="*/ 1108 w 1166"/>
                <a:gd name="T93" fmla="*/ 523 h 595"/>
                <a:gd name="T94" fmla="*/ 1022 w 1166"/>
                <a:gd name="T95" fmla="*/ 552 h 595"/>
                <a:gd name="T96" fmla="*/ 1010 w 1166"/>
                <a:gd name="T97" fmla="*/ 540 h 595"/>
                <a:gd name="T98" fmla="*/ 960 w 1166"/>
                <a:gd name="T99" fmla="*/ 539 h 595"/>
                <a:gd name="T100" fmla="*/ 846 w 1166"/>
                <a:gd name="T101" fmla="*/ 574 h 595"/>
                <a:gd name="T102" fmla="*/ 798 w 1166"/>
                <a:gd name="T103" fmla="*/ 582 h 595"/>
                <a:gd name="T104" fmla="*/ 820 w 1166"/>
                <a:gd name="T105" fmla="*/ 550 h 595"/>
                <a:gd name="T106" fmla="*/ 770 w 1166"/>
                <a:gd name="T107" fmla="*/ 518 h 595"/>
                <a:gd name="T108" fmla="*/ 735 w 1166"/>
                <a:gd name="T109" fmla="*/ 479 h 595"/>
                <a:gd name="T110" fmla="*/ 634 w 1166"/>
                <a:gd name="T111" fmla="*/ 480 h 595"/>
                <a:gd name="T112" fmla="*/ 244 w 1166"/>
                <a:gd name="T113" fmla="*/ 462 h 595"/>
                <a:gd name="T114" fmla="*/ 188 w 1166"/>
                <a:gd name="T115" fmla="*/ 431 h 595"/>
                <a:gd name="T116" fmla="*/ 149 w 1166"/>
                <a:gd name="T117" fmla="*/ 366 h 595"/>
                <a:gd name="T118" fmla="*/ 48 w 1166"/>
                <a:gd name="T119" fmla="*/ 291 h 595"/>
                <a:gd name="T120" fmla="*/ 0 w 1166"/>
                <a:gd name="T121" fmla="*/ 264 h 59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66"/>
                <a:gd name="T184" fmla="*/ 0 h 595"/>
                <a:gd name="T185" fmla="*/ 1166 w 1166"/>
                <a:gd name="T186" fmla="*/ 595 h 59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66" h="595">
                  <a:moveTo>
                    <a:pt x="0" y="264"/>
                  </a:moveTo>
                  <a:lnTo>
                    <a:pt x="0" y="264"/>
                  </a:lnTo>
                  <a:lnTo>
                    <a:pt x="0" y="55"/>
                  </a:lnTo>
                  <a:lnTo>
                    <a:pt x="93" y="82"/>
                  </a:lnTo>
                  <a:lnTo>
                    <a:pt x="88" y="71"/>
                  </a:lnTo>
                  <a:lnTo>
                    <a:pt x="98" y="64"/>
                  </a:lnTo>
                  <a:lnTo>
                    <a:pt x="154" y="42"/>
                  </a:lnTo>
                  <a:lnTo>
                    <a:pt x="110" y="69"/>
                  </a:lnTo>
                  <a:lnTo>
                    <a:pt x="136" y="62"/>
                  </a:lnTo>
                  <a:lnTo>
                    <a:pt x="136" y="67"/>
                  </a:lnTo>
                  <a:lnTo>
                    <a:pt x="183" y="43"/>
                  </a:lnTo>
                  <a:lnTo>
                    <a:pt x="177" y="35"/>
                  </a:lnTo>
                  <a:lnTo>
                    <a:pt x="207" y="64"/>
                  </a:lnTo>
                  <a:lnTo>
                    <a:pt x="227" y="47"/>
                  </a:lnTo>
                  <a:lnTo>
                    <a:pt x="225" y="64"/>
                  </a:lnTo>
                  <a:lnTo>
                    <a:pt x="250" y="52"/>
                  </a:lnTo>
                  <a:lnTo>
                    <a:pt x="319" y="73"/>
                  </a:lnTo>
                  <a:lnTo>
                    <a:pt x="351" y="72"/>
                  </a:lnTo>
                  <a:lnTo>
                    <a:pt x="369" y="85"/>
                  </a:lnTo>
                  <a:lnTo>
                    <a:pt x="347" y="95"/>
                  </a:lnTo>
                  <a:lnTo>
                    <a:pt x="360" y="100"/>
                  </a:lnTo>
                  <a:lnTo>
                    <a:pt x="422" y="94"/>
                  </a:lnTo>
                  <a:lnTo>
                    <a:pt x="450" y="112"/>
                  </a:lnTo>
                  <a:lnTo>
                    <a:pt x="453" y="123"/>
                  </a:lnTo>
                  <a:lnTo>
                    <a:pt x="460" y="116"/>
                  </a:lnTo>
                  <a:lnTo>
                    <a:pt x="450" y="100"/>
                  </a:lnTo>
                  <a:lnTo>
                    <a:pt x="479" y="80"/>
                  </a:lnTo>
                  <a:lnTo>
                    <a:pt x="450" y="93"/>
                  </a:lnTo>
                  <a:lnTo>
                    <a:pt x="440" y="87"/>
                  </a:lnTo>
                  <a:lnTo>
                    <a:pt x="475" y="72"/>
                  </a:lnTo>
                  <a:lnTo>
                    <a:pt x="494" y="93"/>
                  </a:lnTo>
                  <a:lnTo>
                    <a:pt x="515" y="93"/>
                  </a:lnTo>
                  <a:lnTo>
                    <a:pt x="528" y="102"/>
                  </a:lnTo>
                  <a:lnTo>
                    <a:pt x="582" y="100"/>
                  </a:lnTo>
                  <a:lnTo>
                    <a:pt x="580" y="93"/>
                  </a:lnTo>
                  <a:lnTo>
                    <a:pt x="595" y="105"/>
                  </a:lnTo>
                  <a:lnTo>
                    <a:pt x="598" y="95"/>
                  </a:lnTo>
                  <a:lnTo>
                    <a:pt x="586" y="99"/>
                  </a:lnTo>
                  <a:lnTo>
                    <a:pt x="577" y="86"/>
                  </a:lnTo>
                  <a:lnTo>
                    <a:pt x="597" y="85"/>
                  </a:lnTo>
                  <a:lnTo>
                    <a:pt x="605" y="94"/>
                  </a:lnTo>
                  <a:lnTo>
                    <a:pt x="613" y="91"/>
                  </a:lnTo>
                  <a:lnTo>
                    <a:pt x="609" y="106"/>
                  </a:lnTo>
                  <a:lnTo>
                    <a:pt x="624" y="114"/>
                  </a:lnTo>
                  <a:lnTo>
                    <a:pt x="620" y="93"/>
                  </a:lnTo>
                  <a:lnTo>
                    <a:pt x="648" y="81"/>
                  </a:lnTo>
                  <a:lnTo>
                    <a:pt x="640" y="71"/>
                  </a:lnTo>
                  <a:lnTo>
                    <a:pt x="632" y="78"/>
                  </a:lnTo>
                  <a:lnTo>
                    <a:pt x="646" y="61"/>
                  </a:lnTo>
                  <a:lnTo>
                    <a:pt x="607" y="48"/>
                  </a:lnTo>
                  <a:lnTo>
                    <a:pt x="611" y="17"/>
                  </a:lnTo>
                  <a:lnTo>
                    <a:pt x="620" y="18"/>
                  </a:lnTo>
                  <a:lnTo>
                    <a:pt x="625" y="0"/>
                  </a:lnTo>
                  <a:lnTo>
                    <a:pt x="655" y="17"/>
                  </a:lnTo>
                  <a:lnTo>
                    <a:pt x="656" y="29"/>
                  </a:lnTo>
                  <a:lnTo>
                    <a:pt x="676" y="44"/>
                  </a:lnTo>
                  <a:lnTo>
                    <a:pt x="663" y="44"/>
                  </a:lnTo>
                  <a:lnTo>
                    <a:pt x="668" y="49"/>
                  </a:lnTo>
                  <a:lnTo>
                    <a:pt x="661" y="56"/>
                  </a:lnTo>
                  <a:lnTo>
                    <a:pt x="685" y="61"/>
                  </a:lnTo>
                  <a:lnTo>
                    <a:pt x="677" y="64"/>
                  </a:lnTo>
                  <a:lnTo>
                    <a:pt x="692" y="90"/>
                  </a:lnTo>
                  <a:lnTo>
                    <a:pt x="704" y="67"/>
                  </a:lnTo>
                  <a:lnTo>
                    <a:pt x="721" y="76"/>
                  </a:lnTo>
                  <a:lnTo>
                    <a:pt x="726" y="91"/>
                  </a:lnTo>
                  <a:lnTo>
                    <a:pt x="717" y="95"/>
                  </a:lnTo>
                  <a:lnTo>
                    <a:pt x="733" y="114"/>
                  </a:lnTo>
                  <a:lnTo>
                    <a:pt x="743" y="109"/>
                  </a:lnTo>
                  <a:lnTo>
                    <a:pt x="755" y="81"/>
                  </a:lnTo>
                  <a:lnTo>
                    <a:pt x="769" y="78"/>
                  </a:lnTo>
                  <a:lnTo>
                    <a:pt x="758" y="53"/>
                  </a:lnTo>
                  <a:lnTo>
                    <a:pt x="797" y="55"/>
                  </a:lnTo>
                  <a:lnTo>
                    <a:pt x="814" y="69"/>
                  </a:lnTo>
                  <a:lnTo>
                    <a:pt x="807" y="77"/>
                  </a:lnTo>
                  <a:lnTo>
                    <a:pt x="815" y="81"/>
                  </a:lnTo>
                  <a:lnTo>
                    <a:pt x="798" y="85"/>
                  </a:lnTo>
                  <a:lnTo>
                    <a:pt x="813" y="117"/>
                  </a:lnTo>
                  <a:lnTo>
                    <a:pt x="788" y="134"/>
                  </a:lnTo>
                  <a:lnTo>
                    <a:pt x="779" y="126"/>
                  </a:lnTo>
                  <a:lnTo>
                    <a:pt x="783" y="137"/>
                  </a:lnTo>
                  <a:lnTo>
                    <a:pt x="743" y="129"/>
                  </a:lnTo>
                  <a:lnTo>
                    <a:pt x="751" y="140"/>
                  </a:lnTo>
                  <a:lnTo>
                    <a:pt x="735" y="156"/>
                  </a:lnTo>
                  <a:lnTo>
                    <a:pt x="695" y="143"/>
                  </a:lnTo>
                  <a:lnTo>
                    <a:pt x="710" y="156"/>
                  </a:lnTo>
                  <a:lnTo>
                    <a:pt x="739" y="159"/>
                  </a:lnTo>
                  <a:lnTo>
                    <a:pt x="719" y="185"/>
                  </a:lnTo>
                  <a:lnTo>
                    <a:pt x="698" y="183"/>
                  </a:lnTo>
                  <a:lnTo>
                    <a:pt x="688" y="197"/>
                  </a:lnTo>
                  <a:lnTo>
                    <a:pt x="650" y="185"/>
                  </a:lnTo>
                  <a:lnTo>
                    <a:pt x="685" y="197"/>
                  </a:lnTo>
                  <a:lnTo>
                    <a:pt x="689" y="208"/>
                  </a:lnTo>
                  <a:lnTo>
                    <a:pt x="663" y="212"/>
                  </a:lnTo>
                  <a:lnTo>
                    <a:pt x="668" y="215"/>
                  </a:lnTo>
                  <a:lnTo>
                    <a:pt x="661" y="216"/>
                  </a:lnTo>
                  <a:lnTo>
                    <a:pt x="661" y="226"/>
                  </a:lnTo>
                  <a:lnTo>
                    <a:pt x="633" y="241"/>
                  </a:lnTo>
                  <a:lnTo>
                    <a:pt x="627" y="289"/>
                  </a:lnTo>
                  <a:lnTo>
                    <a:pt x="638" y="300"/>
                  </a:lnTo>
                  <a:lnTo>
                    <a:pt x="653" y="293"/>
                  </a:lnTo>
                  <a:lnTo>
                    <a:pt x="659" y="330"/>
                  </a:lnTo>
                  <a:lnTo>
                    <a:pt x="681" y="322"/>
                  </a:lnTo>
                  <a:lnTo>
                    <a:pt x="707" y="333"/>
                  </a:lnTo>
                  <a:lnTo>
                    <a:pt x="759" y="359"/>
                  </a:lnTo>
                  <a:lnTo>
                    <a:pt x="755" y="370"/>
                  </a:lnTo>
                  <a:lnTo>
                    <a:pt x="761" y="362"/>
                  </a:lnTo>
                  <a:lnTo>
                    <a:pt x="800" y="364"/>
                  </a:lnTo>
                  <a:lnTo>
                    <a:pt x="800" y="404"/>
                  </a:lnTo>
                  <a:lnTo>
                    <a:pt x="812" y="417"/>
                  </a:lnTo>
                  <a:lnTo>
                    <a:pt x="803" y="420"/>
                  </a:lnTo>
                  <a:lnTo>
                    <a:pt x="823" y="427"/>
                  </a:lnTo>
                  <a:lnTo>
                    <a:pt x="817" y="440"/>
                  </a:lnTo>
                  <a:lnTo>
                    <a:pt x="836" y="439"/>
                  </a:lnTo>
                  <a:lnTo>
                    <a:pt x="862" y="418"/>
                  </a:lnTo>
                  <a:lnTo>
                    <a:pt x="851" y="413"/>
                  </a:lnTo>
                  <a:lnTo>
                    <a:pt x="836" y="375"/>
                  </a:lnTo>
                  <a:lnTo>
                    <a:pt x="885" y="342"/>
                  </a:lnTo>
                  <a:lnTo>
                    <a:pt x="877" y="342"/>
                  </a:lnTo>
                  <a:lnTo>
                    <a:pt x="867" y="303"/>
                  </a:lnTo>
                  <a:lnTo>
                    <a:pt x="849" y="293"/>
                  </a:lnTo>
                  <a:lnTo>
                    <a:pt x="872" y="277"/>
                  </a:lnTo>
                  <a:lnTo>
                    <a:pt x="864" y="269"/>
                  </a:lnTo>
                  <a:lnTo>
                    <a:pt x="868" y="255"/>
                  </a:lnTo>
                  <a:lnTo>
                    <a:pt x="858" y="252"/>
                  </a:lnTo>
                  <a:lnTo>
                    <a:pt x="868" y="238"/>
                  </a:lnTo>
                  <a:lnTo>
                    <a:pt x="857" y="229"/>
                  </a:lnTo>
                  <a:lnTo>
                    <a:pt x="863" y="216"/>
                  </a:lnTo>
                  <a:lnTo>
                    <a:pt x="900" y="225"/>
                  </a:lnTo>
                  <a:lnTo>
                    <a:pt x="916" y="218"/>
                  </a:lnTo>
                  <a:lnTo>
                    <a:pt x="947" y="238"/>
                  </a:lnTo>
                  <a:lnTo>
                    <a:pt x="947" y="246"/>
                  </a:lnTo>
                  <a:lnTo>
                    <a:pt x="974" y="248"/>
                  </a:lnTo>
                  <a:lnTo>
                    <a:pt x="977" y="267"/>
                  </a:lnTo>
                  <a:lnTo>
                    <a:pt x="953" y="268"/>
                  </a:lnTo>
                  <a:lnTo>
                    <a:pt x="973" y="271"/>
                  </a:lnTo>
                  <a:lnTo>
                    <a:pt x="980" y="283"/>
                  </a:lnTo>
                  <a:lnTo>
                    <a:pt x="958" y="300"/>
                  </a:lnTo>
                  <a:lnTo>
                    <a:pt x="990" y="292"/>
                  </a:lnTo>
                  <a:lnTo>
                    <a:pt x="992" y="306"/>
                  </a:lnTo>
                  <a:lnTo>
                    <a:pt x="978" y="312"/>
                  </a:lnTo>
                  <a:lnTo>
                    <a:pt x="998" y="297"/>
                  </a:lnTo>
                  <a:lnTo>
                    <a:pt x="1000" y="307"/>
                  </a:lnTo>
                  <a:lnTo>
                    <a:pt x="1018" y="292"/>
                  </a:lnTo>
                  <a:lnTo>
                    <a:pt x="1022" y="300"/>
                  </a:lnTo>
                  <a:lnTo>
                    <a:pt x="1035" y="279"/>
                  </a:lnTo>
                  <a:lnTo>
                    <a:pt x="1030" y="275"/>
                  </a:lnTo>
                  <a:lnTo>
                    <a:pt x="1045" y="264"/>
                  </a:lnTo>
                  <a:lnTo>
                    <a:pt x="1061" y="285"/>
                  </a:lnTo>
                  <a:lnTo>
                    <a:pt x="1047" y="291"/>
                  </a:lnTo>
                  <a:lnTo>
                    <a:pt x="1062" y="288"/>
                  </a:lnTo>
                  <a:lnTo>
                    <a:pt x="1068" y="297"/>
                  </a:lnTo>
                  <a:lnTo>
                    <a:pt x="1058" y="300"/>
                  </a:lnTo>
                  <a:lnTo>
                    <a:pt x="1071" y="301"/>
                  </a:lnTo>
                  <a:lnTo>
                    <a:pt x="1062" y="308"/>
                  </a:lnTo>
                  <a:lnTo>
                    <a:pt x="1072" y="306"/>
                  </a:lnTo>
                  <a:lnTo>
                    <a:pt x="1079" y="316"/>
                  </a:lnTo>
                  <a:lnTo>
                    <a:pt x="1074" y="320"/>
                  </a:lnTo>
                  <a:lnTo>
                    <a:pt x="1088" y="328"/>
                  </a:lnTo>
                  <a:lnTo>
                    <a:pt x="1066" y="336"/>
                  </a:lnTo>
                  <a:lnTo>
                    <a:pt x="1082" y="336"/>
                  </a:lnTo>
                  <a:lnTo>
                    <a:pt x="1079" y="344"/>
                  </a:lnTo>
                  <a:lnTo>
                    <a:pt x="1102" y="351"/>
                  </a:lnTo>
                  <a:lnTo>
                    <a:pt x="1110" y="369"/>
                  </a:lnTo>
                  <a:lnTo>
                    <a:pt x="1118" y="362"/>
                  </a:lnTo>
                  <a:lnTo>
                    <a:pt x="1142" y="375"/>
                  </a:lnTo>
                  <a:lnTo>
                    <a:pt x="1091" y="390"/>
                  </a:lnTo>
                  <a:lnTo>
                    <a:pt x="1102" y="399"/>
                  </a:lnTo>
                  <a:lnTo>
                    <a:pt x="1144" y="381"/>
                  </a:lnTo>
                  <a:lnTo>
                    <a:pt x="1144" y="396"/>
                  </a:lnTo>
                  <a:lnTo>
                    <a:pt x="1163" y="393"/>
                  </a:lnTo>
                  <a:lnTo>
                    <a:pt x="1165" y="400"/>
                  </a:lnTo>
                  <a:lnTo>
                    <a:pt x="1156" y="400"/>
                  </a:lnTo>
                  <a:lnTo>
                    <a:pt x="1165" y="418"/>
                  </a:lnTo>
                  <a:lnTo>
                    <a:pt x="1106" y="453"/>
                  </a:lnTo>
                  <a:lnTo>
                    <a:pt x="1021" y="453"/>
                  </a:lnTo>
                  <a:lnTo>
                    <a:pt x="985" y="477"/>
                  </a:lnTo>
                  <a:lnTo>
                    <a:pt x="955" y="513"/>
                  </a:lnTo>
                  <a:lnTo>
                    <a:pt x="985" y="486"/>
                  </a:lnTo>
                  <a:lnTo>
                    <a:pt x="1031" y="470"/>
                  </a:lnTo>
                  <a:lnTo>
                    <a:pt x="1047" y="482"/>
                  </a:lnTo>
                  <a:lnTo>
                    <a:pt x="1017" y="492"/>
                  </a:lnTo>
                  <a:lnTo>
                    <a:pt x="1041" y="497"/>
                  </a:lnTo>
                  <a:lnTo>
                    <a:pt x="1035" y="508"/>
                  </a:lnTo>
                  <a:lnTo>
                    <a:pt x="1053" y="527"/>
                  </a:lnTo>
                  <a:lnTo>
                    <a:pt x="1089" y="535"/>
                  </a:lnTo>
                  <a:lnTo>
                    <a:pt x="1098" y="510"/>
                  </a:lnTo>
                  <a:lnTo>
                    <a:pt x="1098" y="525"/>
                  </a:lnTo>
                  <a:lnTo>
                    <a:pt x="1108" y="523"/>
                  </a:lnTo>
                  <a:lnTo>
                    <a:pt x="1091" y="539"/>
                  </a:lnTo>
                  <a:lnTo>
                    <a:pt x="1049" y="550"/>
                  </a:lnTo>
                  <a:lnTo>
                    <a:pt x="1034" y="568"/>
                  </a:lnTo>
                  <a:lnTo>
                    <a:pt x="1022" y="552"/>
                  </a:lnTo>
                  <a:lnTo>
                    <a:pt x="1062" y="537"/>
                  </a:lnTo>
                  <a:lnTo>
                    <a:pt x="1041" y="538"/>
                  </a:lnTo>
                  <a:lnTo>
                    <a:pt x="1045" y="527"/>
                  </a:lnTo>
                  <a:lnTo>
                    <a:pt x="1010" y="540"/>
                  </a:lnTo>
                  <a:lnTo>
                    <a:pt x="1000" y="532"/>
                  </a:lnTo>
                  <a:lnTo>
                    <a:pt x="1000" y="510"/>
                  </a:lnTo>
                  <a:lnTo>
                    <a:pt x="977" y="503"/>
                  </a:lnTo>
                  <a:lnTo>
                    <a:pt x="960" y="539"/>
                  </a:lnTo>
                  <a:lnTo>
                    <a:pt x="891" y="552"/>
                  </a:lnTo>
                  <a:lnTo>
                    <a:pt x="843" y="566"/>
                  </a:lnTo>
                  <a:lnTo>
                    <a:pt x="835" y="572"/>
                  </a:lnTo>
                  <a:lnTo>
                    <a:pt x="846" y="574"/>
                  </a:lnTo>
                  <a:lnTo>
                    <a:pt x="849" y="579"/>
                  </a:lnTo>
                  <a:lnTo>
                    <a:pt x="791" y="594"/>
                  </a:lnTo>
                  <a:lnTo>
                    <a:pt x="794" y="587"/>
                  </a:lnTo>
                  <a:lnTo>
                    <a:pt x="798" y="582"/>
                  </a:lnTo>
                  <a:lnTo>
                    <a:pt x="800" y="576"/>
                  </a:lnTo>
                  <a:lnTo>
                    <a:pt x="809" y="571"/>
                  </a:lnTo>
                  <a:lnTo>
                    <a:pt x="810" y="539"/>
                  </a:lnTo>
                  <a:lnTo>
                    <a:pt x="820" y="550"/>
                  </a:lnTo>
                  <a:lnTo>
                    <a:pt x="837" y="546"/>
                  </a:lnTo>
                  <a:lnTo>
                    <a:pt x="823" y="527"/>
                  </a:lnTo>
                  <a:lnTo>
                    <a:pt x="773" y="518"/>
                  </a:lnTo>
                  <a:lnTo>
                    <a:pt x="770" y="518"/>
                  </a:lnTo>
                  <a:lnTo>
                    <a:pt x="765" y="493"/>
                  </a:lnTo>
                  <a:lnTo>
                    <a:pt x="755" y="495"/>
                  </a:lnTo>
                  <a:lnTo>
                    <a:pt x="746" y="480"/>
                  </a:lnTo>
                  <a:lnTo>
                    <a:pt x="735" y="479"/>
                  </a:lnTo>
                  <a:lnTo>
                    <a:pt x="735" y="488"/>
                  </a:lnTo>
                  <a:lnTo>
                    <a:pt x="722" y="475"/>
                  </a:lnTo>
                  <a:lnTo>
                    <a:pt x="699" y="493"/>
                  </a:lnTo>
                  <a:lnTo>
                    <a:pt x="634" y="480"/>
                  </a:lnTo>
                  <a:lnTo>
                    <a:pt x="626" y="468"/>
                  </a:lnTo>
                  <a:lnTo>
                    <a:pt x="625" y="476"/>
                  </a:lnTo>
                  <a:lnTo>
                    <a:pt x="249" y="476"/>
                  </a:lnTo>
                  <a:lnTo>
                    <a:pt x="244" y="462"/>
                  </a:lnTo>
                  <a:lnTo>
                    <a:pt x="224" y="458"/>
                  </a:lnTo>
                  <a:lnTo>
                    <a:pt x="225" y="449"/>
                  </a:lnTo>
                  <a:lnTo>
                    <a:pt x="183" y="437"/>
                  </a:lnTo>
                  <a:lnTo>
                    <a:pt x="188" y="431"/>
                  </a:lnTo>
                  <a:lnTo>
                    <a:pt x="178" y="414"/>
                  </a:lnTo>
                  <a:lnTo>
                    <a:pt x="168" y="413"/>
                  </a:lnTo>
                  <a:lnTo>
                    <a:pt x="145" y="377"/>
                  </a:lnTo>
                  <a:lnTo>
                    <a:pt x="149" y="366"/>
                  </a:lnTo>
                  <a:lnTo>
                    <a:pt x="150" y="347"/>
                  </a:lnTo>
                  <a:lnTo>
                    <a:pt x="124" y="336"/>
                  </a:lnTo>
                  <a:lnTo>
                    <a:pt x="76" y="273"/>
                  </a:lnTo>
                  <a:lnTo>
                    <a:pt x="48" y="291"/>
                  </a:lnTo>
                  <a:lnTo>
                    <a:pt x="41" y="283"/>
                  </a:lnTo>
                  <a:lnTo>
                    <a:pt x="39" y="281"/>
                  </a:lnTo>
                  <a:lnTo>
                    <a:pt x="26" y="264"/>
                  </a:lnTo>
                  <a:lnTo>
                    <a:pt x="0" y="264"/>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78" name="Freeform 45">
              <a:extLst>
                <a:ext uri="{FF2B5EF4-FFF2-40B4-BE49-F238E27FC236}">
                  <a16:creationId xmlns:a16="http://schemas.microsoft.com/office/drawing/2014/main" id="{76BA38E6-1527-4FB9-80F3-E9B24A94F66A}"/>
                </a:ext>
              </a:extLst>
            </p:cNvPr>
            <p:cNvSpPr>
              <a:spLocks/>
            </p:cNvSpPr>
            <p:nvPr/>
          </p:nvSpPr>
          <p:spPr bwMode="auto">
            <a:xfrm>
              <a:off x="1330" y="2676"/>
              <a:ext cx="69" cy="40"/>
            </a:xfrm>
            <a:custGeom>
              <a:avLst/>
              <a:gdLst>
                <a:gd name="T0" fmla="*/ 0 w 69"/>
                <a:gd name="T1" fmla="*/ 0 h 40"/>
                <a:gd name="T2" fmla="*/ 0 w 69"/>
                <a:gd name="T3" fmla="*/ 0 h 40"/>
                <a:gd name="T4" fmla="*/ 37 w 69"/>
                <a:gd name="T5" fmla="*/ 8 h 40"/>
                <a:gd name="T6" fmla="*/ 68 w 69"/>
                <a:gd name="T7" fmla="*/ 39 h 40"/>
                <a:gd name="T8" fmla="*/ 50 w 69"/>
                <a:gd name="T9" fmla="*/ 33 h 40"/>
                <a:gd name="T10" fmla="*/ 0 w 69"/>
                <a:gd name="T11" fmla="*/ 0 h 40"/>
                <a:gd name="T12" fmla="*/ 0 w 69"/>
                <a:gd name="T13" fmla="*/ 0 h 40"/>
                <a:gd name="T14" fmla="*/ 0 60000 65536"/>
                <a:gd name="T15" fmla="*/ 0 60000 65536"/>
                <a:gd name="T16" fmla="*/ 0 60000 65536"/>
                <a:gd name="T17" fmla="*/ 0 60000 65536"/>
                <a:gd name="T18" fmla="*/ 0 60000 65536"/>
                <a:gd name="T19" fmla="*/ 0 60000 65536"/>
                <a:gd name="T20" fmla="*/ 0 60000 65536"/>
                <a:gd name="T21" fmla="*/ 0 w 69"/>
                <a:gd name="T22" fmla="*/ 0 h 40"/>
                <a:gd name="T23" fmla="*/ 69 w 69"/>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9" h="40">
                  <a:moveTo>
                    <a:pt x="0" y="0"/>
                  </a:moveTo>
                  <a:lnTo>
                    <a:pt x="0" y="0"/>
                  </a:lnTo>
                  <a:lnTo>
                    <a:pt x="37" y="8"/>
                  </a:lnTo>
                  <a:lnTo>
                    <a:pt x="68" y="39"/>
                  </a:lnTo>
                  <a:lnTo>
                    <a:pt x="50" y="33"/>
                  </a:lnTo>
                  <a:lnTo>
                    <a:pt x="0" y="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79" name="Freeform 635">
              <a:extLst>
                <a:ext uri="{FF2B5EF4-FFF2-40B4-BE49-F238E27FC236}">
                  <a16:creationId xmlns:a16="http://schemas.microsoft.com/office/drawing/2014/main" id="{F381E2CA-1129-48CE-9073-C55B7F5C8268}"/>
                </a:ext>
              </a:extLst>
            </p:cNvPr>
            <p:cNvSpPr>
              <a:spLocks/>
            </p:cNvSpPr>
            <p:nvPr/>
          </p:nvSpPr>
          <p:spPr bwMode="auto">
            <a:xfrm>
              <a:off x="1362" y="2165"/>
              <a:ext cx="144" cy="89"/>
            </a:xfrm>
            <a:custGeom>
              <a:avLst/>
              <a:gdLst>
                <a:gd name="T0" fmla="*/ 0 w 144"/>
                <a:gd name="T1" fmla="*/ 66 h 89"/>
                <a:gd name="T2" fmla="*/ 0 w 144"/>
                <a:gd name="T3" fmla="*/ 66 h 89"/>
                <a:gd name="T4" fmla="*/ 6 w 144"/>
                <a:gd name="T5" fmla="*/ 55 h 89"/>
                <a:gd name="T6" fmla="*/ 27 w 144"/>
                <a:gd name="T7" fmla="*/ 18 h 89"/>
                <a:gd name="T8" fmla="*/ 17 w 144"/>
                <a:gd name="T9" fmla="*/ 3 h 89"/>
                <a:gd name="T10" fmla="*/ 61 w 144"/>
                <a:gd name="T11" fmla="*/ 0 h 89"/>
                <a:gd name="T12" fmla="*/ 92 w 144"/>
                <a:gd name="T13" fmla="*/ 14 h 89"/>
                <a:gd name="T14" fmla="*/ 112 w 144"/>
                <a:gd name="T15" fmla="*/ 6 h 89"/>
                <a:gd name="T16" fmla="*/ 143 w 144"/>
                <a:gd name="T17" fmla="*/ 27 h 89"/>
                <a:gd name="T18" fmla="*/ 77 w 144"/>
                <a:gd name="T19" fmla="*/ 59 h 89"/>
                <a:gd name="T20" fmla="*/ 72 w 144"/>
                <a:gd name="T21" fmla="*/ 79 h 89"/>
                <a:gd name="T22" fmla="*/ 39 w 144"/>
                <a:gd name="T23" fmla="*/ 88 h 89"/>
                <a:gd name="T24" fmla="*/ 25 w 144"/>
                <a:gd name="T25" fmla="*/ 73 h 89"/>
                <a:gd name="T26" fmla="*/ 0 w 144"/>
                <a:gd name="T27" fmla="*/ 66 h 89"/>
                <a:gd name="T28" fmla="*/ 0 w 144"/>
                <a:gd name="T29" fmla="*/ 66 h 8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4"/>
                <a:gd name="T46" fmla="*/ 0 h 89"/>
                <a:gd name="T47" fmla="*/ 144 w 144"/>
                <a:gd name="T48" fmla="*/ 89 h 8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4" h="89">
                  <a:moveTo>
                    <a:pt x="0" y="66"/>
                  </a:moveTo>
                  <a:lnTo>
                    <a:pt x="0" y="66"/>
                  </a:lnTo>
                  <a:lnTo>
                    <a:pt x="6" y="55"/>
                  </a:lnTo>
                  <a:lnTo>
                    <a:pt x="27" y="18"/>
                  </a:lnTo>
                  <a:lnTo>
                    <a:pt x="17" y="3"/>
                  </a:lnTo>
                  <a:lnTo>
                    <a:pt x="61" y="0"/>
                  </a:lnTo>
                  <a:lnTo>
                    <a:pt x="92" y="14"/>
                  </a:lnTo>
                  <a:lnTo>
                    <a:pt x="112" y="6"/>
                  </a:lnTo>
                  <a:lnTo>
                    <a:pt x="143" y="27"/>
                  </a:lnTo>
                  <a:lnTo>
                    <a:pt x="77" y="59"/>
                  </a:lnTo>
                  <a:lnTo>
                    <a:pt x="72" y="79"/>
                  </a:lnTo>
                  <a:lnTo>
                    <a:pt x="39" y="88"/>
                  </a:lnTo>
                  <a:lnTo>
                    <a:pt x="25" y="73"/>
                  </a:lnTo>
                  <a:lnTo>
                    <a:pt x="0" y="66"/>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80" name="Freeform 636">
              <a:extLst>
                <a:ext uri="{FF2B5EF4-FFF2-40B4-BE49-F238E27FC236}">
                  <a16:creationId xmlns:a16="http://schemas.microsoft.com/office/drawing/2014/main" id="{2DB5D79A-F4D8-46D6-96C8-80E274FB4212}"/>
                </a:ext>
              </a:extLst>
            </p:cNvPr>
            <p:cNvSpPr>
              <a:spLocks/>
            </p:cNvSpPr>
            <p:nvPr/>
          </p:nvSpPr>
          <p:spPr bwMode="auto">
            <a:xfrm>
              <a:off x="1403" y="2082"/>
              <a:ext cx="101" cy="51"/>
            </a:xfrm>
            <a:custGeom>
              <a:avLst/>
              <a:gdLst>
                <a:gd name="T0" fmla="*/ 0 w 101"/>
                <a:gd name="T1" fmla="*/ 38 h 51"/>
                <a:gd name="T2" fmla="*/ 0 w 101"/>
                <a:gd name="T3" fmla="*/ 38 h 51"/>
                <a:gd name="T4" fmla="*/ 23 w 101"/>
                <a:gd name="T5" fmla="*/ 45 h 51"/>
                <a:gd name="T6" fmla="*/ 29 w 101"/>
                <a:gd name="T7" fmla="*/ 37 h 51"/>
                <a:gd name="T8" fmla="*/ 34 w 101"/>
                <a:gd name="T9" fmla="*/ 50 h 51"/>
                <a:gd name="T10" fmla="*/ 45 w 101"/>
                <a:gd name="T11" fmla="*/ 45 h 51"/>
                <a:gd name="T12" fmla="*/ 43 w 101"/>
                <a:gd name="T13" fmla="*/ 33 h 51"/>
                <a:gd name="T14" fmla="*/ 54 w 101"/>
                <a:gd name="T15" fmla="*/ 39 h 51"/>
                <a:gd name="T16" fmla="*/ 60 w 101"/>
                <a:gd name="T17" fmla="*/ 21 h 51"/>
                <a:gd name="T18" fmla="*/ 69 w 101"/>
                <a:gd name="T19" fmla="*/ 20 h 51"/>
                <a:gd name="T20" fmla="*/ 72 w 101"/>
                <a:gd name="T21" fmla="*/ 37 h 51"/>
                <a:gd name="T22" fmla="*/ 94 w 101"/>
                <a:gd name="T23" fmla="*/ 24 h 51"/>
                <a:gd name="T24" fmla="*/ 87 w 101"/>
                <a:gd name="T25" fmla="*/ 10 h 51"/>
                <a:gd name="T26" fmla="*/ 100 w 101"/>
                <a:gd name="T27" fmla="*/ 7 h 51"/>
                <a:gd name="T28" fmla="*/ 86 w 101"/>
                <a:gd name="T29" fmla="*/ 0 h 51"/>
                <a:gd name="T30" fmla="*/ 50 w 101"/>
                <a:gd name="T31" fmla="*/ 7 h 51"/>
                <a:gd name="T32" fmla="*/ 0 w 101"/>
                <a:gd name="T33" fmla="*/ 38 h 51"/>
                <a:gd name="T34" fmla="*/ 0 w 101"/>
                <a:gd name="T35" fmla="*/ 38 h 5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1"/>
                <a:gd name="T55" fmla="*/ 0 h 51"/>
                <a:gd name="T56" fmla="*/ 101 w 101"/>
                <a:gd name="T57" fmla="*/ 51 h 5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1" h="51">
                  <a:moveTo>
                    <a:pt x="0" y="38"/>
                  </a:moveTo>
                  <a:lnTo>
                    <a:pt x="0" y="38"/>
                  </a:lnTo>
                  <a:lnTo>
                    <a:pt x="23" y="45"/>
                  </a:lnTo>
                  <a:lnTo>
                    <a:pt x="29" y="37"/>
                  </a:lnTo>
                  <a:lnTo>
                    <a:pt x="34" y="50"/>
                  </a:lnTo>
                  <a:lnTo>
                    <a:pt x="45" y="45"/>
                  </a:lnTo>
                  <a:lnTo>
                    <a:pt x="43" y="33"/>
                  </a:lnTo>
                  <a:lnTo>
                    <a:pt x="54" y="39"/>
                  </a:lnTo>
                  <a:lnTo>
                    <a:pt x="60" y="21"/>
                  </a:lnTo>
                  <a:lnTo>
                    <a:pt x="69" y="20"/>
                  </a:lnTo>
                  <a:lnTo>
                    <a:pt x="72" y="37"/>
                  </a:lnTo>
                  <a:lnTo>
                    <a:pt x="94" y="24"/>
                  </a:lnTo>
                  <a:lnTo>
                    <a:pt x="87" y="10"/>
                  </a:lnTo>
                  <a:lnTo>
                    <a:pt x="100" y="7"/>
                  </a:lnTo>
                  <a:lnTo>
                    <a:pt x="86" y="0"/>
                  </a:lnTo>
                  <a:lnTo>
                    <a:pt x="50" y="7"/>
                  </a:lnTo>
                  <a:lnTo>
                    <a:pt x="0" y="38"/>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81" name="Freeform 637">
              <a:extLst>
                <a:ext uri="{FF2B5EF4-FFF2-40B4-BE49-F238E27FC236}">
                  <a16:creationId xmlns:a16="http://schemas.microsoft.com/office/drawing/2014/main" id="{A0DCC7A6-7BB9-4CA5-844A-ACA59AF55E84}"/>
                </a:ext>
              </a:extLst>
            </p:cNvPr>
            <p:cNvSpPr>
              <a:spLocks/>
            </p:cNvSpPr>
            <p:nvPr/>
          </p:nvSpPr>
          <p:spPr bwMode="auto">
            <a:xfrm>
              <a:off x="1457" y="2196"/>
              <a:ext cx="247" cy="122"/>
            </a:xfrm>
            <a:custGeom>
              <a:avLst/>
              <a:gdLst>
                <a:gd name="T0" fmla="*/ 0 w 247"/>
                <a:gd name="T1" fmla="*/ 39 h 122"/>
                <a:gd name="T2" fmla="*/ 0 w 247"/>
                <a:gd name="T3" fmla="*/ 39 h 122"/>
                <a:gd name="T4" fmla="*/ 12 w 247"/>
                <a:gd name="T5" fmla="*/ 29 h 122"/>
                <a:gd name="T6" fmla="*/ 6 w 247"/>
                <a:gd name="T7" fmla="*/ 24 h 122"/>
                <a:gd name="T8" fmla="*/ 35 w 247"/>
                <a:gd name="T9" fmla="*/ 7 h 122"/>
                <a:gd name="T10" fmla="*/ 59 w 247"/>
                <a:gd name="T11" fmla="*/ 0 h 122"/>
                <a:gd name="T12" fmla="*/ 67 w 247"/>
                <a:gd name="T13" fmla="*/ 13 h 122"/>
                <a:gd name="T14" fmla="*/ 59 w 247"/>
                <a:gd name="T15" fmla="*/ 20 h 122"/>
                <a:gd name="T16" fmla="*/ 81 w 247"/>
                <a:gd name="T17" fmla="*/ 10 h 122"/>
                <a:gd name="T18" fmla="*/ 105 w 247"/>
                <a:gd name="T19" fmla="*/ 18 h 122"/>
                <a:gd name="T20" fmla="*/ 96 w 247"/>
                <a:gd name="T21" fmla="*/ 27 h 122"/>
                <a:gd name="T22" fmla="*/ 124 w 247"/>
                <a:gd name="T23" fmla="*/ 21 h 122"/>
                <a:gd name="T24" fmla="*/ 116 w 247"/>
                <a:gd name="T25" fmla="*/ 11 h 122"/>
                <a:gd name="T26" fmla="*/ 127 w 247"/>
                <a:gd name="T27" fmla="*/ 12 h 122"/>
                <a:gd name="T28" fmla="*/ 149 w 247"/>
                <a:gd name="T29" fmla="*/ 44 h 122"/>
                <a:gd name="T30" fmla="*/ 157 w 247"/>
                <a:gd name="T31" fmla="*/ 37 h 122"/>
                <a:gd name="T32" fmla="*/ 148 w 247"/>
                <a:gd name="T33" fmla="*/ 1 h 122"/>
                <a:gd name="T34" fmla="*/ 166 w 247"/>
                <a:gd name="T35" fmla="*/ 2 h 122"/>
                <a:gd name="T36" fmla="*/ 186 w 247"/>
                <a:gd name="T37" fmla="*/ 14 h 122"/>
                <a:gd name="T38" fmla="*/ 197 w 247"/>
                <a:gd name="T39" fmla="*/ 58 h 122"/>
                <a:gd name="T40" fmla="*/ 246 w 247"/>
                <a:gd name="T41" fmla="*/ 80 h 122"/>
                <a:gd name="T42" fmla="*/ 245 w 247"/>
                <a:gd name="T43" fmla="*/ 91 h 122"/>
                <a:gd name="T44" fmla="*/ 232 w 247"/>
                <a:gd name="T45" fmla="*/ 86 h 122"/>
                <a:gd name="T46" fmla="*/ 217 w 247"/>
                <a:gd name="T47" fmla="*/ 94 h 122"/>
                <a:gd name="T48" fmla="*/ 238 w 247"/>
                <a:gd name="T49" fmla="*/ 104 h 122"/>
                <a:gd name="T50" fmla="*/ 219 w 247"/>
                <a:gd name="T51" fmla="*/ 114 h 122"/>
                <a:gd name="T52" fmla="*/ 187 w 247"/>
                <a:gd name="T53" fmla="*/ 109 h 122"/>
                <a:gd name="T54" fmla="*/ 169 w 247"/>
                <a:gd name="T55" fmla="*/ 97 h 122"/>
                <a:gd name="T56" fmla="*/ 128 w 247"/>
                <a:gd name="T57" fmla="*/ 117 h 122"/>
                <a:gd name="T58" fmla="*/ 78 w 247"/>
                <a:gd name="T59" fmla="*/ 121 h 122"/>
                <a:gd name="T60" fmla="*/ 68 w 247"/>
                <a:gd name="T61" fmla="*/ 102 h 122"/>
                <a:gd name="T62" fmla="*/ 40 w 247"/>
                <a:gd name="T63" fmla="*/ 100 h 122"/>
                <a:gd name="T64" fmla="*/ 22 w 247"/>
                <a:gd name="T65" fmla="*/ 84 h 122"/>
                <a:gd name="T66" fmla="*/ 93 w 247"/>
                <a:gd name="T67" fmla="*/ 74 h 122"/>
                <a:gd name="T68" fmla="*/ 19 w 247"/>
                <a:gd name="T69" fmla="*/ 69 h 122"/>
                <a:gd name="T70" fmla="*/ 9 w 247"/>
                <a:gd name="T71" fmla="*/ 59 h 122"/>
                <a:gd name="T72" fmla="*/ 47 w 247"/>
                <a:gd name="T73" fmla="*/ 48 h 122"/>
                <a:gd name="T74" fmla="*/ 12 w 247"/>
                <a:gd name="T75" fmla="*/ 49 h 122"/>
                <a:gd name="T76" fmla="*/ 15 w 247"/>
                <a:gd name="T77" fmla="*/ 44 h 122"/>
                <a:gd name="T78" fmla="*/ 0 w 247"/>
                <a:gd name="T79" fmla="*/ 39 h 122"/>
                <a:gd name="T80" fmla="*/ 0 w 247"/>
                <a:gd name="T81" fmla="*/ 39 h 1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47"/>
                <a:gd name="T124" fmla="*/ 0 h 122"/>
                <a:gd name="T125" fmla="*/ 247 w 247"/>
                <a:gd name="T126" fmla="*/ 122 h 12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47" h="122">
                  <a:moveTo>
                    <a:pt x="0" y="39"/>
                  </a:moveTo>
                  <a:lnTo>
                    <a:pt x="0" y="39"/>
                  </a:lnTo>
                  <a:lnTo>
                    <a:pt x="12" y="29"/>
                  </a:lnTo>
                  <a:lnTo>
                    <a:pt x="6" y="24"/>
                  </a:lnTo>
                  <a:lnTo>
                    <a:pt x="35" y="7"/>
                  </a:lnTo>
                  <a:lnTo>
                    <a:pt x="59" y="0"/>
                  </a:lnTo>
                  <a:lnTo>
                    <a:pt x="67" y="13"/>
                  </a:lnTo>
                  <a:lnTo>
                    <a:pt x="59" y="20"/>
                  </a:lnTo>
                  <a:lnTo>
                    <a:pt x="81" y="10"/>
                  </a:lnTo>
                  <a:lnTo>
                    <a:pt x="105" y="18"/>
                  </a:lnTo>
                  <a:lnTo>
                    <a:pt x="96" y="27"/>
                  </a:lnTo>
                  <a:lnTo>
                    <a:pt x="124" y="21"/>
                  </a:lnTo>
                  <a:lnTo>
                    <a:pt x="116" y="11"/>
                  </a:lnTo>
                  <a:lnTo>
                    <a:pt x="127" y="12"/>
                  </a:lnTo>
                  <a:lnTo>
                    <a:pt x="149" y="44"/>
                  </a:lnTo>
                  <a:lnTo>
                    <a:pt x="157" y="37"/>
                  </a:lnTo>
                  <a:lnTo>
                    <a:pt x="148" y="1"/>
                  </a:lnTo>
                  <a:lnTo>
                    <a:pt x="166" y="2"/>
                  </a:lnTo>
                  <a:lnTo>
                    <a:pt x="186" y="14"/>
                  </a:lnTo>
                  <a:lnTo>
                    <a:pt x="197" y="58"/>
                  </a:lnTo>
                  <a:lnTo>
                    <a:pt x="246" y="80"/>
                  </a:lnTo>
                  <a:lnTo>
                    <a:pt x="245" y="91"/>
                  </a:lnTo>
                  <a:lnTo>
                    <a:pt x="232" y="86"/>
                  </a:lnTo>
                  <a:lnTo>
                    <a:pt x="217" y="94"/>
                  </a:lnTo>
                  <a:lnTo>
                    <a:pt x="238" y="104"/>
                  </a:lnTo>
                  <a:lnTo>
                    <a:pt x="219" y="114"/>
                  </a:lnTo>
                  <a:lnTo>
                    <a:pt x="187" y="109"/>
                  </a:lnTo>
                  <a:lnTo>
                    <a:pt x="169" y="97"/>
                  </a:lnTo>
                  <a:lnTo>
                    <a:pt x="128" y="117"/>
                  </a:lnTo>
                  <a:lnTo>
                    <a:pt x="78" y="121"/>
                  </a:lnTo>
                  <a:lnTo>
                    <a:pt x="68" y="102"/>
                  </a:lnTo>
                  <a:lnTo>
                    <a:pt x="40" y="100"/>
                  </a:lnTo>
                  <a:lnTo>
                    <a:pt x="22" y="84"/>
                  </a:lnTo>
                  <a:lnTo>
                    <a:pt x="93" y="74"/>
                  </a:lnTo>
                  <a:lnTo>
                    <a:pt x="19" y="69"/>
                  </a:lnTo>
                  <a:lnTo>
                    <a:pt x="9" y="59"/>
                  </a:lnTo>
                  <a:lnTo>
                    <a:pt x="47" y="48"/>
                  </a:lnTo>
                  <a:lnTo>
                    <a:pt x="12" y="49"/>
                  </a:lnTo>
                  <a:lnTo>
                    <a:pt x="15" y="44"/>
                  </a:lnTo>
                  <a:lnTo>
                    <a:pt x="0" y="39"/>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82" name="Freeform 638">
              <a:extLst>
                <a:ext uri="{FF2B5EF4-FFF2-40B4-BE49-F238E27FC236}">
                  <a16:creationId xmlns:a16="http://schemas.microsoft.com/office/drawing/2014/main" id="{07D96F2F-FF99-4C3A-A04F-FF217CFF8FB5}"/>
                </a:ext>
              </a:extLst>
            </p:cNvPr>
            <p:cNvSpPr>
              <a:spLocks/>
            </p:cNvSpPr>
            <p:nvPr/>
          </p:nvSpPr>
          <p:spPr bwMode="auto">
            <a:xfrm>
              <a:off x="1475" y="2101"/>
              <a:ext cx="168" cy="68"/>
            </a:xfrm>
            <a:custGeom>
              <a:avLst/>
              <a:gdLst>
                <a:gd name="T0" fmla="*/ 0 w 168"/>
                <a:gd name="T1" fmla="*/ 44 h 68"/>
                <a:gd name="T2" fmla="*/ 0 w 168"/>
                <a:gd name="T3" fmla="*/ 44 h 68"/>
                <a:gd name="T4" fmla="*/ 6 w 168"/>
                <a:gd name="T5" fmla="*/ 38 h 68"/>
                <a:gd name="T6" fmla="*/ 34 w 168"/>
                <a:gd name="T7" fmla="*/ 32 h 68"/>
                <a:gd name="T8" fmla="*/ 6 w 168"/>
                <a:gd name="T9" fmla="*/ 33 h 68"/>
                <a:gd name="T10" fmla="*/ 39 w 168"/>
                <a:gd name="T11" fmla="*/ 27 h 68"/>
                <a:gd name="T12" fmla="*/ 12 w 168"/>
                <a:gd name="T13" fmla="*/ 27 h 68"/>
                <a:gd name="T14" fmla="*/ 14 w 168"/>
                <a:gd name="T15" fmla="*/ 19 h 68"/>
                <a:gd name="T16" fmla="*/ 40 w 168"/>
                <a:gd name="T17" fmla="*/ 19 h 68"/>
                <a:gd name="T18" fmla="*/ 22 w 168"/>
                <a:gd name="T19" fmla="*/ 17 h 68"/>
                <a:gd name="T20" fmla="*/ 36 w 168"/>
                <a:gd name="T21" fmla="*/ 10 h 68"/>
                <a:gd name="T22" fmla="*/ 70 w 168"/>
                <a:gd name="T23" fmla="*/ 19 h 68"/>
                <a:gd name="T24" fmla="*/ 87 w 168"/>
                <a:gd name="T25" fmla="*/ 36 h 68"/>
                <a:gd name="T26" fmla="*/ 118 w 168"/>
                <a:gd name="T27" fmla="*/ 37 h 68"/>
                <a:gd name="T28" fmla="*/ 106 w 168"/>
                <a:gd name="T29" fmla="*/ 27 h 68"/>
                <a:gd name="T30" fmla="*/ 113 w 168"/>
                <a:gd name="T31" fmla="*/ 20 h 68"/>
                <a:gd name="T32" fmla="*/ 99 w 168"/>
                <a:gd name="T33" fmla="*/ 12 h 68"/>
                <a:gd name="T34" fmla="*/ 121 w 168"/>
                <a:gd name="T35" fmla="*/ 0 h 68"/>
                <a:gd name="T36" fmla="*/ 131 w 168"/>
                <a:gd name="T37" fmla="*/ 14 h 68"/>
                <a:gd name="T38" fmla="*/ 124 w 168"/>
                <a:gd name="T39" fmla="*/ 21 h 68"/>
                <a:gd name="T40" fmla="*/ 136 w 168"/>
                <a:gd name="T41" fmla="*/ 23 h 68"/>
                <a:gd name="T42" fmla="*/ 132 w 168"/>
                <a:gd name="T43" fmla="*/ 31 h 68"/>
                <a:gd name="T44" fmla="*/ 147 w 168"/>
                <a:gd name="T45" fmla="*/ 33 h 68"/>
                <a:gd name="T46" fmla="*/ 156 w 168"/>
                <a:gd name="T47" fmla="*/ 23 h 68"/>
                <a:gd name="T48" fmla="*/ 167 w 168"/>
                <a:gd name="T49" fmla="*/ 35 h 68"/>
                <a:gd name="T50" fmla="*/ 158 w 168"/>
                <a:gd name="T51" fmla="*/ 50 h 68"/>
                <a:gd name="T52" fmla="*/ 122 w 168"/>
                <a:gd name="T53" fmla="*/ 49 h 68"/>
                <a:gd name="T54" fmla="*/ 67 w 168"/>
                <a:gd name="T55" fmla="*/ 67 h 68"/>
                <a:gd name="T56" fmla="*/ 45 w 168"/>
                <a:gd name="T57" fmla="*/ 57 h 68"/>
                <a:gd name="T58" fmla="*/ 91 w 168"/>
                <a:gd name="T59" fmla="*/ 42 h 68"/>
                <a:gd name="T60" fmla="*/ 51 w 168"/>
                <a:gd name="T61" fmla="*/ 51 h 68"/>
                <a:gd name="T62" fmla="*/ 58 w 168"/>
                <a:gd name="T63" fmla="*/ 39 h 68"/>
                <a:gd name="T64" fmla="*/ 38 w 168"/>
                <a:gd name="T65" fmla="*/ 52 h 68"/>
                <a:gd name="T66" fmla="*/ 14 w 168"/>
                <a:gd name="T67" fmla="*/ 49 h 68"/>
                <a:gd name="T68" fmla="*/ 0 w 168"/>
                <a:gd name="T69" fmla="*/ 44 h 68"/>
                <a:gd name="T70" fmla="*/ 0 w 168"/>
                <a:gd name="T71" fmla="*/ 44 h 6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8"/>
                <a:gd name="T109" fmla="*/ 0 h 68"/>
                <a:gd name="T110" fmla="*/ 168 w 168"/>
                <a:gd name="T111" fmla="*/ 68 h 6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8" h="68">
                  <a:moveTo>
                    <a:pt x="0" y="44"/>
                  </a:moveTo>
                  <a:lnTo>
                    <a:pt x="0" y="44"/>
                  </a:lnTo>
                  <a:lnTo>
                    <a:pt x="6" y="38"/>
                  </a:lnTo>
                  <a:lnTo>
                    <a:pt x="34" y="32"/>
                  </a:lnTo>
                  <a:lnTo>
                    <a:pt x="6" y="33"/>
                  </a:lnTo>
                  <a:lnTo>
                    <a:pt x="39" y="27"/>
                  </a:lnTo>
                  <a:lnTo>
                    <a:pt x="12" y="27"/>
                  </a:lnTo>
                  <a:lnTo>
                    <a:pt x="14" y="19"/>
                  </a:lnTo>
                  <a:lnTo>
                    <a:pt x="40" y="19"/>
                  </a:lnTo>
                  <a:lnTo>
                    <a:pt x="22" y="17"/>
                  </a:lnTo>
                  <a:lnTo>
                    <a:pt x="36" y="10"/>
                  </a:lnTo>
                  <a:lnTo>
                    <a:pt x="70" y="19"/>
                  </a:lnTo>
                  <a:lnTo>
                    <a:pt x="87" y="36"/>
                  </a:lnTo>
                  <a:lnTo>
                    <a:pt x="118" y="37"/>
                  </a:lnTo>
                  <a:lnTo>
                    <a:pt x="106" y="27"/>
                  </a:lnTo>
                  <a:lnTo>
                    <a:pt x="113" y="20"/>
                  </a:lnTo>
                  <a:lnTo>
                    <a:pt x="99" y="12"/>
                  </a:lnTo>
                  <a:lnTo>
                    <a:pt x="121" y="0"/>
                  </a:lnTo>
                  <a:lnTo>
                    <a:pt x="131" y="14"/>
                  </a:lnTo>
                  <a:lnTo>
                    <a:pt x="124" y="21"/>
                  </a:lnTo>
                  <a:lnTo>
                    <a:pt x="136" y="23"/>
                  </a:lnTo>
                  <a:lnTo>
                    <a:pt x="132" y="31"/>
                  </a:lnTo>
                  <a:lnTo>
                    <a:pt x="147" y="33"/>
                  </a:lnTo>
                  <a:lnTo>
                    <a:pt x="156" y="23"/>
                  </a:lnTo>
                  <a:lnTo>
                    <a:pt x="167" y="35"/>
                  </a:lnTo>
                  <a:lnTo>
                    <a:pt x="158" y="50"/>
                  </a:lnTo>
                  <a:lnTo>
                    <a:pt x="122" y="49"/>
                  </a:lnTo>
                  <a:lnTo>
                    <a:pt x="67" y="67"/>
                  </a:lnTo>
                  <a:lnTo>
                    <a:pt x="45" y="57"/>
                  </a:lnTo>
                  <a:lnTo>
                    <a:pt x="91" y="42"/>
                  </a:lnTo>
                  <a:lnTo>
                    <a:pt x="51" y="51"/>
                  </a:lnTo>
                  <a:lnTo>
                    <a:pt x="58" y="39"/>
                  </a:lnTo>
                  <a:lnTo>
                    <a:pt x="38" y="52"/>
                  </a:lnTo>
                  <a:lnTo>
                    <a:pt x="14" y="49"/>
                  </a:lnTo>
                  <a:lnTo>
                    <a:pt x="0" y="44"/>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83" name="Freeform 639">
              <a:extLst>
                <a:ext uri="{FF2B5EF4-FFF2-40B4-BE49-F238E27FC236}">
                  <a16:creationId xmlns:a16="http://schemas.microsoft.com/office/drawing/2014/main" id="{D60A68F1-1B93-4388-871C-FEC438998E4C}"/>
                </a:ext>
              </a:extLst>
            </p:cNvPr>
            <p:cNvSpPr>
              <a:spLocks/>
            </p:cNvSpPr>
            <p:nvPr/>
          </p:nvSpPr>
          <p:spPr bwMode="auto">
            <a:xfrm>
              <a:off x="1641" y="2031"/>
              <a:ext cx="87" cy="43"/>
            </a:xfrm>
            <a:custGeom>
              <a:avLst/>
              <a:gdLst>
                <a:gd name="T0" fmla="*/ 0 w 87"/>
                <a:gd name="T1" fmla="*/ 0 h 43"/>
                <a:gd name="T2" fmla="*/ 0 w 87"/>
                <a:gd name="T3" fmla="*/ 0 h 43"/>
                <a:gd name="T4" fmla="*/ 7 w 87"/>
                <a:gd name="T5" fmla="*/ 15 h 43"/>
                <a:gd name="T6" fmla="*/ 28 w 87"/>
                <a:gd name="T7" fmla="*/ 15 h 43"/>
                <a:gd name="T8" fmla="*/ 21 w 87"/>
                <a:gd name="T9" fmla="*/ 18 h 43"/>
                <a:gd name="T10" fmla="*/ 26 w 87"/>
                <a:gd name="T11" fmla="*/ 23 h 43"/>
                <a:gd name="T12" fmla="*/ 8 w 87"/>
                <a:gd name="T13" fmla="*/ 25 h 43"/>
                <a:gd name="T14" fmla="*/ 38 w 87"/>
                <a:gd name="T15" fmla="*/ 31 h 43"/>
                <a:gd name="T16" fmla="*/ 86 w 87"/>
                <a:gd name="T17" fmla="*/ 42 h 43"/>
                <a:gd name="T18" fmla="*/ 79 w 87"/>
                <a:gd name="T19" fmla="*/ 17 h 43"/>
                <a:gd name="T20" fmla="*/ 44 w 87"/>
                <a:gd name="T21" fmla="*/ 3 h 43"/>
                <a:gd name="T22" fmla="*/ 33 w 87"/>
                <a:gd name="T23" fmla="*/ 9 h 43"/>
                <a:gd name="T24" fmla="*/ 30 w 87"/>
                <a:gd name="T25" fmla="*/ 0 h 43"/>
                <a:gd name="T26" fmla="*/ 0 w 87"/>
                <a:gd name="T27" fmla="*/ 0 h 43"/>
                <a:gd name="T28" fmla="*/ 0 w 87"/>
                <a:gd name="T29" fmla="*/ 0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7"/>
                <a:gd name="T46" fmla="*/ 0 h 43"/>
                <a:gd name="T47" fmla="*/ 87 w 87"/>
                <a:gd name="T48" fmla="*/ 43 h 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7" h="43">
                  <a:moveTo>
                    <a:pt x="0" y="0"/>
                  </a:moveTo>
                  <a:lnTo>
                    <a:pt x="0" y="0"/>
                  </a:lnTo>
                  <a:lnTo>
                    <a:pt x="7" y="15"/>
                  </a:lnTo>
                  <a:lnTo>
                    <a:pt x="28" y="15"/>
                  </a:lnTo>
                  <a:lnTo>
                    <a:pt x="21" y="18"/>
                  </a:lnTo>
                  <a:lnTo>
                    <a:pt x="26" y="23"/>
                  </a:lnTo>
                  <a:lnTo>
                    <a:pt x="8" y="25"/>
                  </a:lnTo>
                  <a:lnTo>
                    <a:pt x="38" y="31"/>
                  </a:lnTo>
                  <a:lnTo>
                    <a:pt x="86" y="42"/>
                  </a:lnTo>
                  <a:lnTo>
                    <a:pt x="79" y="17"/>
                  </a:lnTo>
                  <a:lnTo>
                    <a:pt x="44" y="3"/>
                  </a:lnTo>
                  <a:lnTo>
                    <a:pt x="33" y="9"/>
                  </a:lnTo>
                  <a:lnTo>
                    <a:pt x="30" y="0"/>
                  </a:lnTo>
                  <a:lnTo>
                    <a:pt x="0" y="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84" name="Freeform 640">
              <a:extLst>
                <a:ext uri="{FF2B5EF4-FFF2-40B4-BE49-F238E27FC236}">
                  <a16:creationId xmlns:a16="http://schemas.microsoft.com/office/drawing/2014/main" id="{4887EB1B-0474-493C-B8FC-9AFF74407019}"/>
                </a:ext>
              </a:extLst>
            </p:cNvPr>
            <p:cNvSpPr>
              <a:spLocks/>
            </p:cNvSpPr>
            <p:nvPr/>
          </p:nvSpPr>
          <p:spPr bwMode="auto">
            <a:xfrm>
              <a:off x="1681" y="2110"/>
              <a:ext cx="70" cy="43"/>
            </a:xfrm>
            <a:custGeom>
              <a:avLst/>
              <a:gdLst>
                <a:gd name="T0" fmla="*/ 0 w 70"/>
                <a:gd name="T1" fmla="*/ 28 h 43"/>
                <a:gd name="T2" fmla="*/ 0 w 70"/>
                <a:gd name="T3" fmla="*/ 28 h 43"/>
                <a:gd name="T4" fmla="*/ 8 w 70"/>
                <a:gd name="T5" fmla="*/ 18 h 43"/>
                <a:gd name="T6" fmla="*/ 21 w 70"/>
                <a:gd name="T7" fmla="*/ 19 h 43"/>
                <a:gd name="T8" fmla="*/ 4 w 70"/>
                <a:gd name="T9" fmla="*/ 9 h 43"/>
                <a:gd name="T10" fmla="*/ 8 w 70"/>
                <a:gd name="T11" fmla="*/ 3 h 43"/>
                <a:gd name="T12" fmla="*/ 36 w 70"/>
                <a:gd name="T13" fmla="*/ 17 h 43"/>
                <a:gd name="T14" fmla="*/ 20 w 70"/>
                <a:gd name="T15" fmla="*/ 2 h 43"/>
                <a:gd name="T16" fmla="*/ 62 w 70"/>
                <a:gd name="T17" fmla="*/ 0 h 43"/>
                <a:gd name="T18" fmla="*/ 69 w 70"/>
                <a:gd name="T19" fmla="*/ 31 h 43"/>
                <a:gd name="T20" fmla="*/ 61 w 70"/>
                <a:gd name="T21" fmla="*/ 26 h 43"/>
                <a:gd name="T22" fmla="*/ 60 w 70"/>
                <a:gd name="T23" fmla="*/ 42 h 43"/>
                <a:gd name="T24" fmla="*/ 27 w 70"/>
                <a:gd name="T25" fmla="*/ 41 h 43"/>
                <a:gd name="T26" fmla="*/ 33 w 70"/>
                <a:gd name="T27" fmla="*/ 36 h 43"/>
                <a:gd name="T28" fmla="*/ 24 w 70"/>
                <a:gd name="T29" fmla="*/ 30 h 43"/>
                <a:gd name="T30" fmla="*/ 48 w 70"/>
                <a:gd name="T31" fmla="*/ 22 h 43"/>
                <a:gd name="T32" fmla="*/ 0 w 70"/>
                <a:gd name="T33" fmla="*/ 28 h 43"/>
                <a:gd name="T34" fmla="*/ 0 w 70"/>
                <a:gd name="T35" fmla="*/ 28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0"/>
                <a:gd name="T55" fmla="*/ 0 h 43"/>
                <a:gd name="T56" fmla="*/ 70 w 70"/>
                <a:gd name="T57" fmla="*/ 43 h 4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0" h="43">
                  <a:moveTo>
                    <a:pt x="0" y="28"/>
                  </a:moveTo>
                  <a:lnTo>
                    <a:pt x="0" y="28"/>
                  </a:lnTo>
                  <a:lnTo>
                    <a:pt x="8" y="18"/>
                  </a:lnTo>
                  <a:lnTo>
                    <a:pt x="21" y="19"/>
                  </a:lnTo>
                  <a:lnTo>
                    <a:pt x="4" y="9"/>
                  </a:lnTo>
                  <a:lnTo>
                    <a:pt x="8" y="3"/>
                  </a:lnTo>
                  <a:lnTo>
                    <a:pt x="36" y="17"/>
                  </a:lnTo>
                  <a:lnTo>
                    <a:pt x="20" y="2"/>
                  </a:lnTo>
                  <a:lnTo>
                    <a:pt x="62" y="0"/>
                  </a:lnTo>
                  <a:lnTo>
                    <a:pt x="69" y="31"/>
                  </a:lnTo>
                  <a:lnTo>
                    <a:pt x="61" y="26"/>
                  </a:lnTo>
                  <a:lnTo>
                    <a:pt x="60" y="42"/>
                  </a:lnTo>
                  <a:lnTo>
                    <a:pt x="27" y="41"/>
                  </a:lnTo>
                  <a:lnTo>
                    <a:pt x="33" y="36"/>
                  </a:lnTo>
                  <a:lnTo>
                    <a:pt x="24" y="30"/>
                  </a:lnTo>
                  <a:lnTo>
                    <a:pt x="48" y="22"/>
                  </a:lnTo>
                  <a:lnTo>
                    <a:pt x="0" y="28"/>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85" name="Freeform 641">
              <a:extLst>
                <a:ext uri="{FF2B5EF4-FFF2-40B4-BE49-F238E27FC236}">
                  <a16:creationId xmlns:a16="http://schemas.microsoft.com/office/drawing/2014/main" id="{29C4ADEA-05C2-47D4-8A91-E4DF7FCB00DA}"/>
                </a:ext>
              </a:extLst>
            </p:cNvPr>
            <p:cNvSpPr>
              <a:spLocks/>
            </p:cNvSpPr>
            <p:nvPr/>
          </p:nvSpPr>
          <p:spPr bwMode="auto">
            <a:xfrm>
              <a:off x="1683" y="2183"/>
              <a:ext cx="82" cy="67"/>
            </a:xfrm>
            <a:custGeom>
              <a:avLst/>
              <a:gdLst>
                <a:gd name="T0" fmla="*/ 0 w 82"/>
                <a:gd name="T1" fmla="*/ 33 h 67"/>
                <a:gd name="T2" fmla="*/ 0 w 82"/>
                <a:gd name="T3" fmla="*/ 33 h 67"/>
                <a:gd name="T4" fmla="*/ 4 w 82"/>
                <a:gd name="T5" fmla="*/ 24 h 67"/>
                <a:gd name="T6" fmla="*/ 31 w 82"/>
                <a:gd name="T7" fmla="*/ 29 h 67"/>
                <a:gd name="T8" fmla="*/ 27 w 82"/>
                <a:gd name="T9" fmla="*/ 19 h 67"/>
                <a:gd name="T10" fmla="*/ 34 w 82"/>
                <a:gd name="T11" fmla="*/ 19 h 67"/>
                <a:gd name="T12" fmla="*/ 16 w 82"/>
                <a:gd name="T13" fmla="*/ 14 h 67"/>
                <a:gd name="T14" fmla="*/ 25 w 82"/>
                <a:gd name="T15" fmla="*/ 11 h 67"/>
                <a:gd name="T16" fmla="*/ 17 w 82"/>
                <a:gd name="T17" fmla="*/ 5 h 67"/>
                <a:gd name="T18" fmla="*/ 68 w 82"/>
                <a:gd name="T19" fmla="*/ 0 h 67"/>
                <a:gd name="T20" fmla="*/ 70 w 82"/>
                <a:gd name="T21" fmla="*/ 14 h 67"/>
                <a:gd name="T22" fmla="*/ 54 w 82"/>
                <a:gd name="T23" fmla="*/ 26 h 67"/>
                <a:gd name="T24" fmla="*/ 78 w 82"/>
                <a:gd name="T25" fmla="*/ 29 h 67"/>
                <a:gd name="T26" fmla="*/ 81 w 82"/>
                <a:gd name="T27" fmla="*/ 53 h 67"/>
                <a:gd name="T28" fmla="*/ 46 w 82"/>
                <a:gd name="T29" fmla="*/ 66 h 67"/>
                <a:gd name="T30" fmla="*/ 31 w 82"/>
                <a:gd name="T31" fmla="*/ 47 h 67"/>
                <a:gd name="T32" fmla="*/ 0 w 82"/>
                <a:gd name="T33" fmla="*/ 33 h 67"/>
                <a:gd name="T34" fmla="*/ 0 w 82"/>
                <a:gd name="T35" fmla="*/ 33 h 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2"/>
                <a:gd name="T55" fmla="*/ 0 h 67"/>
                <a:gd name="T56" fmla="*/ 82 w 82"/>
                <a:gd name="T57" fmla="*/ 67 h 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2" h="67">
                  <a:moveTo>
                    <a:pt x="0" y="33"/>
                  </a:moveTo>
                  <a:lnTo>
                    <a:pt x="0" y="33"/>
                  </a:lnTo>
                  <a:lnTo>
                    <a:pt x="4" y="24"/>
                  </a:lnTo>
                  <a:lnTo>
                    <a:pt x="31" y="29"/>
                  </a:lnTo>
                  <a:lnTo>
                    <a:pt x="27" y="19"/>
                  </a:lnTo>
                  <a:lnTo>
                    <a:pt x="34" y="19"/>
                  </a:lnTo>
                  <a:lnTo>
                    <a:pt x="16" y="14"/>
                  </a:lnTo>
                  <a:lnTo>
                    <a:pt x="25" y="11"/>
                  </a:lnTo>
                  <a:lnTo>
                    <a:pt x="17" y="5"/>
                  </a:lnTo>
                  <a:lnTo>
                    <a:pt x="68" y="0"/>
                  </a:lnTo>
                  <a:lnTo>
                    <a:pt x="70" y="14"/>
                  </a:lnTo>
                  <a:lnTo>
                    <a:pt x="54" y="26"/>
                  </a:lnTo>
                  <a:lnTo>
                    <a:pt x="78" y="29"/>
                  </a:lnTo>
                  <a:lnTo>
                    <a:pt x="81" y="53"/>
                  </a:lnTo>
                  <a:lnTo>
                    <a:pt x="46" y="66"/>
                  </a:lnTo>
                  <a:lnTo>
                    <a:pt x="31" y="47"/>
                  </a:lnTo>
                  <a:lnTo>
                    <a:pt x="0" y="33"/>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86" name="Freeform 642">
              <a:extLst>
                <a:ext uri="{FF2B5EF4-FFF2-40B4-BE49-F238E27FC236}">
                  <a16:creationId xmlns:a16="http://schemas.microsoft.com/office/drawing/2014/main" id="{FEEA61E1-3107-42E6-A4FE-66C4C48E7580}"/>
                </a:ext>
              </a:extLst>
            </p:cNvPr>
            <p:cNvSpPr>
              <a:spLocks/>
            </p:cNvSpPr>
            <p:nvPr/>
          </p:nvSpPr>
          <p:spPr bwMode="auto">
            <a:xfrm>
              <a:off x="1740" y="2042"/>
              <a:ext cx="49" cy="34"/>
            </a:xfrm>
            <a:custGeom>
              <a:avLst/>
              <a:gdLst>
                <a:gd name="T0" fmla="*/ 0 w 49"/>
                <a:gd name="T1" fmla="*/ 0 h 34"/>
                <a:gd name="T2" fmla="*/ 0 w 49"/>
                <a:gd name="T3" fmla="*/ 0 h 34"/>
                <a:gd name="T4" fmla="*/ 5 w 49"/>
                <a:gd name="T5" fmla="*/ 20 h 34"/>
                <a:gd name="T6" fmla="*/ 20 w 49"/>
                <a:gd name="T7" fmla="*/ 21 h 34"/>
                <a:gd name="T8" fmla="*/ 7 w 49"/>
                <a:gd name="T9" fmla="*/ 24 h 34"/>
                <a:gd name="T10" fmla="*/ 14 w 49"/>
                <a:gd name="T11" fmla="*/ 33 h 34"/>
                <a:gd name="T12" fmla="*/ 44 w 49"/>
                <a:gd name="T13" fmla="*/ 28 h 34"/>
                <a:gd name="T14" fmla="*/ 48 w 49"/>
                <a:gd name="T15" fmla="*/ 16 h 34"/>
                <a:gd name="T16" fmla="*/ 0 w 49"/>
                <a:gd name="T17" fmla="*/ 0 h 34"/>
                <a:gd name="T18" fmla="*/ 0 w 49"/>
                <a:gd name="T19" fmla="*/ 0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34"/>
                <a:gd name="T32" fmla="*/ 49 w 49"/>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34">
                  <a:moveTo>
                    <a:pt x="0" y="0"/>
                  </a:moveTo>
                  <a:lnTo>
                    <a:pt x="0" y="0"/>
                  </a:lnTo>
                  <a:lnTo>
                    <a:pt x="5" y="20"/>
                  </a:lnTo>
                  <a:lnTo>
                    <a:pt x="20" y="21"/>
                  </a:lnTo>
                  <a:lnTo>
                    <a:pt x="7" y="24"/>
                  </a:lnTo>
                  <a:lnTo>
                    <a:pt x="14" y="33"/>
                  </a:lnTo>
                  <a:lnTo>
                    <a:pt x="44" y="28"/>
                  </a:lnTo>
                  <a:lnTo>
                    <a:pt x="48" y="16"/>
                  </a:lnTo>
                  <a:lnTo>
                    <a:pt x="0" y="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87" name="Freeform 643">
              <a:extLst>
                <a:ext uri="{FF2B5EF4-FFF2-40B4-BE49-F238E27FC236}">
                  <a16:creationId xmlns:a16="http://schemas.microsoft.com/office/drawing/2014/main" id="{08D5FF95-9C8B-4A2E-90AA-F4543DAD75D6}"/>
                </a:ext>
              </a:extLst>
            </p:cNvPr>
            <p:cNvSpPr>
              <a:spLocks/>
            </p:cNvSpPr>
            <p:nvPr/>
          </p:nvSpPr>
          <p:spPr bwMode="auto">
            <a:xfrm>
              <a:off x="1757" y="2093"/>
              <a:ext cx="236" cy="76"/>
            </a:xfrm>
            <a:custGeom>
              <a:avLst/>
              <a:gdLst>
                <a:gd name="T0" fmla="*/ 0 w 236"/>
                <a:gd name="T1" fmla="*/ 12 h 76"/>
                <a:gd name="T2" fmla="*/ 0 w 236"/>
                <a:gd name="T3" fmla="*/ 12 h 76"/>
                <a:gd name="T4" fmla="*/ 15 w 236"/>
                <a:gd name="T5" fmla="*/ 0 h 76"/>
                <a:gd name="T6" fmla="*/ 35 w 236"/>
                <a:gd name="T7" fmla="*/ 7 h 76"/>
                <a:gd name="T8" fmla="*/ 49 w 236"/>
                <a:gd name="T9" fmla="*/ 12 h 76"/>
                <a:gd name="T10" fmla="*/ 45 w 236"/>
                <a:gd name="T11" fmla="*/ 21 h 76"/>
                <a:gd name="T12" fmla="*/ 72 w 236"/>
                <a:gd name="T13" fmla="*/ 13 h 76"/>
                <a:gd name="T14" fmla="*/ 89 w 236"/>
                <a:gd name="T15" fmla="*/ 21 h 76"/>
                <a:gd name="T16" fmla="*/ 75 w 236"/>
                <a:gd name="T17" fmla="*/ 21 h 76"/>
                <a:gd name="T18" fmla="*/ 105 w 236"/>
                <a:gd name="T19" fmla="*/ 26 h 76"/>
                <a:gd name="T20" fmla="*/ 72 w 236"/>
                <a:gd name="T21" fmla="*/ 28 h 76"/>
                <a:gd name="T22" fmla="*/ 89 w 236"/>
                <a:gd name="T23" fmla="*/ 34 h 76"/>
                <a:gd name="T24" fmla="*/ 76 w 236"/>
                <a:gd name="T25" fmla="*/ 40 h 76"/>
                <a:gd name="T26" fmla="*/ 93 w 236"/>
                <a:gd name="T27" fmla="*/ 35 h 76"/>
                <a:gd name="T28" fmla="*/ 107 w 236"/>
                <a:gd name="T29" fmla="*/ 49 h 76"/>
                <a:gd name="T30" fmla="*/ 111 w 236"/>
                <a:gd name="T31" fmla="*/ 43 h 76"/>
                <a:gd name="T32" fmla="*/ 154 w 236"/>
                <a:gd name="T33" fmla="*/ 49 h 76"/>
                <a:gd name="T34" fmla="*/ 199 w 236"/>
                <a:gd name="T35" fmla="*/ 35 h 76"/>
                <a:gd name="T36" fmla="*/ 235 w 236"/>
                <a:gd name="T37" fmla="*/ 52 h 76"/>
                <a:gd name="T38" fmla="*/ 224 w 236"/>
                <a:gd name="T39" fmla="*/ 59 h 76"/>
                <a:gd name="T40" fmla="*/ 228 w 236"/>
                <a:gd name="T41" fmla="*/ 72 h 76"/>
                <a:gd name="T42" fmla="*/ 206 w 236"/>
                <a:gd name="T43" fmla="*/ 75 h 76"/>
                <a:gd name="T44" fmla="*/ 182 w 236"/>
                <a:gd name="T45" fmla="*/ 63 h 76"/>
                <a:gd name="T46" fmla="*/ 182 w 236"/>
                <a:gd name="T47" fmla="*/ 72 h 76"/>
                <a:gd name="T48" fmla="*/ 169 w 236"/>
                <a:gd name="T49" fmla="*/ 73 h 76"/>
                <a:gd name="T50" fmla="*/ 116 w 236"/>
                <a:gd name="T51" fmla="*/ 75 h 76"/>
                <a:gd name="T52" fmla="*/ 111 w 236"/>
                <a:gd name="T53" fmla="*/ 64 h 76"/>
                <a:gd name="T54" fmla="*/ 98 w 236"/>
                <a:gd name="T55" fmla="*/ 73 h 76"/>
                <a:gd name="T56" fmla="*/ 82 w 236"/>
                <a:gd name="T57" fmla="*/ 64 h 76"/>
                <a:gd name="T58" fmla="*/ 71 w 236"/>
                <a:gd name="T59" fmla="*/ 71 h 76"/>
                <a:gd name="T60" fmla="*/ 51 w 236"/>
                <a:gd name="T61" fmla="*/ 22 h 76"/>
                <a:gd name="T62" fmla="*/ 26 w 236"/>
                <a:gd name="T63" fmla="*/ 27 h 76"/>
                <a:gd name="T64" fmla="*/ 0 w 236"/>
                <a:gd name="T65" fmla="*/ 12 h 76"/>
                <a:gd name="T66" fmla="*/ 0 w 236"/>
                <a:gd name="T67" fmla="*/ 12 h 7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36"/>
                <a:gd name="T103" fmla="*/ 0 h 76"/>
                <a:gd name="T104" fmla="*/ 236 w 236"/>
                <a:gd name="T105" fmla="*/ 76 h 7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36" h="76">
                  <a:moveTo>
                    <a:pt x="0" y="12"/>
                  </a:moveTo>
                  <a:lnTo>
                    <a:pt x="0" y="12"/>
                  </a:lnTo>
                  <a:lnTo>
                    <a:pt x="15" y="0"/>
                  </a:lnTo>
                  <a:lnTo>
                    <a:pt x="35" y="7"/>
                  </a:lnTo>
                  <a:lnTo>
                    <a:pt x="49" y="12"/>
                  </a:lnTo>
                  <a:lnTo>
                    <a:pt x="45" y="21"/>
                  </a:lnTo>
                  <a:lnTo>
                    <a:pt x="72" y="13"/>
                  </a:lnTo>
                  <a:lnTo>
                    <a:pt x="89" y="21"/>
                  </a:lnTo>
                  <a:lnTo>
                    <a:pt x="75" y="21"/>
                  </a:lnTo>
                  <a:lnTo>
                    <a:pt x="105" y="26"/>
                  </a:lnTo>
                  <a:lnTo>
                    <a:pt x="72" y="28"/>
                  </a:lnTo>
                  <a:lnTo>
                    <a:pt x="89" y="34"/>
                  </a:lnTo>
                  <a:lnTo>
                    <a:pt x="76" y="40"/>
                  </a:lnTo>
                  <a:lnTo>
                    <a:pt x="93" y="35"/>
                  </a:lnTo>
                  <a:lnTo>
                    <a:pt x="107" y="49"/>
                  </a:lnTo>
                  <a:lnTo>
                    <a:pt x="111" y="43"/>
                  </a:lnTo>
                  <a:lnTo>
                    <a:pt x="154" y="49"/>
                  </a:lnTo>
                  <a:lnTo>
                    <a:pt x="199" y="35"/>
                  </a:lnTo>
                  <a:lnTo>
                    <a:pt x="235" y="52"/>
                  </a:lnTo>
                  <a:lnTo>
                    <a:pt x="224" y="59"/>
                  </a:lnTo>
                  <a:lnTo>
                    <a:pt x="228" y="72"/>
                  </a:lnTo>
                  <a:lnTo>
                    <a:pt x="206" y="75"/>
                  </a:lnTo>
                  <a:lnTo>
                    <a:pt x="182" y="63"/>
                  </a:lnTo>
                  <a:lnTo>
                    <a:pt x="182" y="72"/>
                  </a:lnTo>
                  <a:lnTo>
                    <a:pt x="169" y="73"/>
                  </a:lnTo>
                  <a:lnTo>
                    <a:pt x="116" y="75"/>
                  </a:lnTo>
                  <a:lnTo>
                    <a:pt x="111" y="64"/>
                  </a:lnTo>
                  <a:lnTo>
                    <a:pt x="98" y="73"/>
                  </a:lnTo>
                  <a:lnTo>
                    <a:pt x="82" y="64"/>
                  </a:lnTo>
                  <a:lnTo>
                    <a:pt x="71" y="71"/>
                  </a:lnTo>
                  <a:lnTo>
                    <a:pt x="51" y="22"/>
                  </a:lnTo>
                  <a:lnTo>
                    <a:pt x="26" y="27"/>
                  </a:lnTo>
                  <a:lnTo>
                    <a:pt x="0" y="12"/>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88" name="Freeform 644">
              <a:extLst>
                <a:ext uri="{FF2B5EF4-FFF2-40B4-BE49-F238E27FC236}">
                  <a16:creationId xmlns:a16="http://schemas.microsoft.com/office/drawing/2014/main" id="{452598D8-71D0-4298-B70D-98F0F0DA7BA4}"/>
                </a:ext>
              </a:extLst>
            </p:cNvPr>
            <p:cNvSpPr>
              <a:spLocks/>
            </p:cNvSpPr>
            <p:nvPr/>
          </p:nvSpPr>
          <p:spPr bwMode="auto">
            <a:xfrm>
              <a:off x="1767" y="1966"/>
              <a:ext cx="154" cy="100"/>
            </a:xfrm>
            <a:custGeom>
              <a:avLst/>
              <a:gdLst>
                <a:gd name="T0" fmla="*/ 0 w 154"/>
                <a:gd name="T1" fmla="*/ 31 h 100"/>
                <a:gd name="T2" fmla="*/ 0 w 154"/>
                <a:gd name="T3" fmla="*/ 31 h 100"/>
                <a:gd name="T4" fmla="*/ 37 w 154"/>
                <a:gd name="T5" fmla="*/ 26 h 100"/>
                <a:gd name="T6" fmla="*/ 17 w 154"/>
                <a:gd name="T7" fmla="*/ 12 h 100"/>
                <a:gd name="T8" fmla="*/ 50 w 154"/>
                <a:gd name="T9" fmla="*/ 6 h 100"/>
                <a:gd name="T10" fmla="*/ 24 w 154"/>
                <a:gd name="T11" fmla="*/ 0 h 100"/>
                <a:gd name="T12" fmla="*/ 65 w 154"/>
                <a:gd name="T13" fmla="*/ 8 h 100"/>
                <a:gd name="T14" fmla="*/ 77 w 154"/>
                <a:gd name="T15" fmla="*/ 26 h 100"/>
                <a:gd name="T16" fmla="*/ 98 w 154"/>
                <a:gd name="T17" fmla="*/ 27 h 100"/>
                <a:gd name="T18" fmla="*/ 106 w 154"/>
                <a:gd name="T19" fmla="*/ 40 h 100"/>
                <a:gd name="T20" fmla="*/ 108 w 154"/>
                <a:gd name="T21" fmla="*/ 31 h 100"/>
                <a:gd name="T22" fmla="*/ 118 w 154"/>
                <a:gd name="T23" fmla="*/ 31 h 100"/>
                <a:gd name="T24" fmla="*/ 114 w 154"/>
                <a:gd name="T25" fmla="*/ 40 h 100"/>
                <a:gd name="T26" fmla="*/ 126 w 154"/>
                <a:gd name="T27" fmla="*/ 46 h 100"/>
                <a:gd name="T28" fmla="*/ 118 w 154"/>
                <a:gd name="T29" fmla="*/ 55 h 100"/>
                <a:gd name="T30" fmla="*/ 142 w 154"/>
                <a:gd name="T31" fmla="*/ 54 h 100"/>
                <a:gd name="T32" fmla="*/ 153 w 154"/>
                <a:gd name="T33" fmla="*/ 67 h 100"/>
                <a:gd name="T34" fmla="*/ 124 w 154"/>
                <a:gd name="T35" fmla="*/ 71 h 100"/>
                <a:gd name="T36" fmla="*/ 116 w 154"/>
                <a:gd name="T37" fmla="*/ 83 h 100"/>
                <a:gd name="T38" fmla="*/ 110 w 154"/>
                <a:gd name="T39" fmla="*/ 71 h 100"/>
                <a:gd name="T40" fmla="*/ 102 w 154"/>
                <a:gd name="T41" fmla="*/ 99 h 100"/>
                <a:gd name="T42" fmla="*/ 84 w 154"/>
                <a:gd name="T43" fmla="*/ 84 h 100"/>
                <a:gd name="T44" fmla="*/ 93 w 154"/>
                <a:gd name="T45" fmla="*/ 99 h 100"/>
                <a:gd name="T46" fmla="*/ 57 w 154"/>
                <a:gd name="T47" fmla="*/ 97 h 100"/>
                <a:gd name="T48" fmla="*/ 46 w 154"/>
                <a:gd name="T49" fmla="*/ 89 h 100"/>
                <a:gd name="T50" fmla="*/ 63 w 154"/>
                <a:gd name="T51" fmla="*/ 88 h 100"/>
                <a:gd name="T52" fmla="*/ 45 w 154"/>
                <a:gd name="T53" fmla="*/ 85 h 100"/>
                <a:gd name="T54" fmla="*/ 40 w 154"/>
                <a:gd name="T55" fmla="*/ 81 h 100"/>
                <a:gd name="T56" fmla="*/ 50 w 154"/>
                <a:gd name="T57" fmla="*/ 80 h 100"/>
                <a:gd name="T58" fmla="*/ 34 w 154"/>
                <a:gd name="T59" fmla="*/ 74 h 100"/>
                <a:gd name="T60" fmla="*/ 83 w 154"/>
                <a:gd name="T61" fmla="*/ 65 h 100"/>
                <a:gd name="T62" fmla="*/ 24 w 154"/>
                <a:gd name="T63" fmla="*/ 67 h 100"/>
                <a:gd name="T64" fmla="*/ 13 w 154"/>
                <a:gd name="T65" fmla="*/ 57 h 100"/>
                <a:gd name="T66" fmla="*/ 34 w 154"/>
                <a:gd name="T67" fmla="*/ 53 h 100"/>
                <a:gd name="T68" fmla="*/ 2 w 154"/>
                <a:gd name="T69" fmla="*/ 46 h 100"/>
                <a:gd name="T70" fmla="*/ 9 w 154"/>
                <a:gd name="T71" fmla="*/ 45 h 100"/>
                <a:gd name="T72" fmla="*/ 0 w 154"/>
                <a:gd name="T73" fmla="*/ 38 h 100"/>
                <a:gd name="T74" fmla="*/ 37 w 154"/>
                <a:gd name="T75" fmla="*/ 38 h 100"/>
                <a:gd name="T76" fmla="*/ 0 w 154"/>
                <a:gd name="T77" fmla="*/ 31 h 100"/>
                <a:gd name="T78" fmla="*/ 0 w 154"/>
                <a:gd name="T79" fmla="*/ 31 h 10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54"/>
                <a:gd name="T121" fmla="*/ 0 h 100"/>
                <a:gd name="T122" fmla="*/ 154 w 154"/>
                <a:gd name="T123" fmla="*/ 100 h 10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54" h="100">
                  <a:moveTo>
                    <a:pt x="0" y="31"/>
                  </a:moveTo>
                  <a:lnTo>
                    <a:pt x="0" y="31"/>
                  </a:lnTo>
                  <a:lnTo>
                    <a:pt x="37" y="26"/>
                  </a:lnTo>
                  <a:lnTo>
                    <a:pt x="17" y="12"/>
                  </a:lnTo>
                  <a:lnTo>
                    <a:pt x="50" y="6"/>
                  </a:lnTo>
                  <a:lnTo>
                    <a:pt x="24" y="0"/>
                  </a:lnTo>
                  <a:lnTo>
                    <a:pt x="65" y="8"/>
                  </a:lnTo>
                  <a:lnTo>
                    <a:pt x="77" y="26"/>
                  </a:lnTo>
                  <a:lnTo>
                    <a:pt x="98" y="27"/>
                  </a:lnTo>
                  <a:lnTo>
                    <a:pt x="106" y="40"/>
                  </a:lnTo>
                  <a:lnTo>
                    <a:pt x="108" y="31"/>
                  </a:lnTo>
                  <a:lnTo>
                    <a:pt x="118" y="31"/>
                  </a:lnTo>
                  <a:lnTo>
                    <a:pt x="114" y="40"/>
                  </a:lnTo>
                  <a:lnTo>
                    <a:pt x="126" y="46"/>
                  </a:lnTo>
                  <a:lnTo>
                    <a:pt x="118" y="55"/>
                  </a:lnTo>
                  <a:lnTo>
                    <a:pt x="142" y="54"/>
                  </a:lnTo>
                  <a:lnTo>
                    <a:pt x="153" y="67"/>
                  </a:lnTo>
                  <a:lnTo>
                    <a:pt x="124" y="71"/>
                  </a:lnTo>
                  <a:lnTo>
                    <a:pt x="116" y="83"/>
                  </a:lnTo>
                  <a:lnTo>
                    <a:pt x="110" y="71"/>
                  </a:lnTo>
                  <a:lnTo>
                    <a:pt x="102" y="99"/>
                  </a:lnTo>
                  <a:lnTo>
                    <a:pt x="84" y="84"/>
                  </a:lnTo>
                  <a:lnTo>
                    <a:pt x="93" y="99"/>
                  </a:lnTo>
                  <a:lnTo>
                    <a:pt x="57" y="97"/>
                  </a:lnTo>
                  <a:lnTo>
                    <a:pt x="46" y="89"/>
                  </a:lnTo>
                  <a:lnTo>
                    <a:pt x="63" y="88"/>
                  </a:lnTo>
                  <a:lnTo>
                    <a:pt x="45" y="85"/>
                  </a:lnTo>
                  <a:lnTo>
                    <a:pt x="40" y="81"/>
                  </a:lnTo>
                  <a:lnTo>
                    <a:pt x="50" y="80"/>
                  </a:lnTo>
                  <a:lnTo>
                    <a:pt x="34" y="74"/>
                  </a:lnTo>
                  <a:lnTo>
                    <a:pt x="83" y="65"/>
                  </a:lnTo>
                  <a:lnTo>
                    <a:pt x="24" y="67"/>
                  </a:lnTo>
                  <a:lnTo>
                    <a:pt x="13" y="57"/>
                  </a:lnTo>
                  <a:lnTo>
                    <a:pt x="34" y="53"/>
                  </a:lnTo>
                  <a:lnTo>
                    <a:pt x="2" y="46"/>
                  </a:lnTo>
                  <a:lnTo>
                    <a:pt x="9" y="45"/>
                  </a:lnTo>
                  <a:lnTo>
                    <a:pt x="0" y="38"/>
                  </a:lnTo>
                  <a:lnTo>
                    <a:pt x="37" y="38"/>
                  </a:lnTo>
                  <a:lnTo>
                    <a:pt x="0" y="31"/>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89" name="Freeform 645">
              <a:extLst>
                <a:ext uri="{FF2B5EF4-FFF2-40B4-BE49-F238E27FC236}">
                  <a16:creationId xmlns:a16="http://schemas.microsoft.com/office/drawing/2014/main" id="{AFB61959-8813-4625-8709-EEFA33F4EC0C}"/>
                </a:ext>
              </a:extLst>
            </p:cNvPr>
            <p:cNvSpPr>
              <a:spLocks/>
            </p:cNvSpPr>
            <p:nvPr/>
          </p:nvSpPr>
          <p:spPr bwMode="auto">
            <a:xfrm>
              <a:off x="1767" y="2137"/>
              <a:ext cx="38" cy="26"/>
            </a:xfrm>
            <a:custGeom>
              <a:avLst/>
              <a:gdLst>
                <a:gd name="T0" fmla="*/ 0 w 38"/>
                <a:gd name="T1" fmla="*/ 17 h 26"/>
                <a:gd name="T2" fmla="*/ 0 w 38"/>
                <a:gd name="T3" fmla="*/ 17 h 26"/>
                <a:gd name="T4" fmla="*/ 6 w 38"/>
                <a:gd name="T5" fmla="*/ 0 h 26"/>
                <a:gd name="T6" fmla="*/ 30 w 38"/>
                <a:gd name="T7" fmla="*/ 5 h 26"/>
                <a:gd name="T8" fmla="*/ 37 w 38"/>
                <a:gd name="T9" fmla="*/ 25 h 26"/>
                <a:gd name="T10" fmla="*/ 0 w 38"/>
                <a:gd name="T11" fmla="*/ 17 h 26"/>
                <a:gd name="T12" fmla="*/ 0 w 38"/>
                <a:gd name="T13" fmla="*/ 17 h 26"/>
                <a:gd name="T14" fmla="*/ 0 60000 65536"/>
                <a:gd name="T15" fmla="*/ 0 60000 65536"/>
                <a:gd name="T16" fmla="*/ 0 60000 65536"/>
                <a:gd name="T17" fmla="*/ 0 60000 65536"/>
                <a:gd name="T18" fmla="*/ 0 60000 65536"/>
                <a:gd name="T19" fmla="*/ 0 60000 65536"/>
                <a:gd name="T20" fmla="*/ 0 60000 65536"/>
                <a:gd name="T21" fmla="*/ 0 w 38"/>
                <a:gd name="T22" fmla="*/ 0 h 26"/>
                <a:gd name="T23" fmla="*/ 38 w 38"/>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26">
                  <a:moveTo>
                    <a:pt x="0" y="17"/>
                  </a:moveTo>
                  <a:lnTo>
                    <a:pt x="0" y="17"/>
                  </a:lnTo>
                  <a:lnTo>
                    <a:pt x="6" y="0"/>
                  </a:lnTo>
                  <a:lnTo>
                    <a:pt x="30" y="5"/>
                  </a:lnTo>
                  <a:lnTo>
                    <a:pt x="37" y="25"/>
                  </a:lnTo>
                  <a:lnTo>
                    <a:pt x="0" y="17"/>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90" name="Freeform 646">
              <a:extLst>
                <a:ext uri="{FF2B5EF4-FFF2-40B4-BE49-F238E27FC236}">
                  <a16:creationId xmlns:a16="http://schemas.microsoft.com/office/drawing/2014/main" id="{A79D43BA-E0DC-4B23-8D69-7E0A9859E876}"/>
                </a:ext>
              </a:extLst>
            </p:cNvPr>
            <p:cNvSpPr>
              <a:spLocks/>
            </p:cNvSpPr>
            <p:nvPr/>
          </p:nvSpPr>
          <p:spPr bwMode="auto">
            <a:xfrm>
              <a:off x="1767" y="2075"/>
              <a:ext cx="43" cy="10"/>
            </a:xfrm>
            <a:custGeom>
              <a:avLst/>
              <a:gdLst>
                <a:gd name="T0" fmla="*/ 0 w 43"/>
                <a:gd name="T1" fmla="*/ 4 h 10"/>
                <a:gd name="T2" fmla="*/ 0 w 43"/>
                <a:gd name="T3" fmla="*/ 4 h 10"/>
                <a:gd name="T4" fmla="*/ 10 w 43"/>
                <a:gd name="T5" fmla="*/ 9 h 10"/>
                <a:gd name="T6" fmla="*/ 42 w 43"/>
                <a:gd name="T7" fmla="*/ 4 h 10"/>
                <a:gd name="T8" fmla="*/ 11 w 43"/>
                <a:gd name="T9" fmla="*/ 0 h 10"/>
                <a:gd name="T10" fmla="*/ 0 w 43"/>
                <a:gd name="T11" fmla="*/ 4 h 10"/>
                <a:gd name="T12" fmla="*/ 0 w 43"/>
                <a:gd name="T13" fmla="*/ 4 h 10"/>
                <a:gd name="T14" fmla="*/ 0 60000 65536"/>
                <a:gd name="T15" fmla="*/ 0 60000 65536"/>
                <a:gd name="T16" fmla="*/ 0 60000 65536"/>
                <a:gd name="T17" fmla="*/ 0 60000 65536"/>
                <a:gd name="T18" fmla="*/ 0 60000 65536"/>
                <a:gd name="T19" fmla="*/ 0 60000 65536"/>
                <a:gd name="T20" fmla="*/ 0 60000 65536"/>
                <a:gd name="T21" fmla="*/ 0 w 43"/>
                <a:gd name="T22" fmla="*/ 0 h 10"/>
                <a:gd name="T23" fmla="*/ 43 w 4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10">
                  <a:moveTo>
                    <a:pt x="0" y="4"/>
                  </a:moveTo>
                  <a:lnTo>
                    <a:pt x="0" y="4"/>
                  </a:lnTo>
                  <a:lnTo>
                    <a:pt x="10" y="9"/>
                  </a:lnTo>
                  <a:lnTo>
                    <a:pt x="42" y="4"/>
                  </a:lnTo>
                  <a:lnTo>
                    <a:pt x="11" y="0"/>
                  </a:lnTo>
                  <a:lnTo>
                    <a:pt x="0" y="4"/>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91" name="Freeform 647">
              <a:extLst>
                <a:ext uri="{FF2B5EF4-FFF2-40B4-BE49-F238E27FC236}">
                  <a16:creationId xmlns:a16="http://schemas.microsoft.com/office/drawing/2014/main" id="{5CE3C608-4B79-45E1-96E9-1D3DB4FF8383}"/>
                </a:ext>
              </a:extLst>
            </p:cNvPr>
            <p:cNvSpPr>
              <a:spLocks/>
            </p:cNvSpPr>
            <p:nvPr/>
          </p:nvSpPr>
          <p:spPr bwMode="auto">
            <a:xfrm>
              <a:off x="1774" y="2179"/>
              <a:ext cx="75" cy="53"/>
            </a:xfrm>
            <a:custGeom>
              <a:avLst/>
              <a:gdLst>
                <a:gd name="T0" fmla="*/ 0 w 75"/>
                <a:gd name="T1" fmla="*/ 9 h 53"/>
                <a:gd name="T2" fmla="*/ 0 w 75"/>
                <a:gd name="T3" fmla="*/ 9 h 53"/>
                <a:gd name="T4" fmla="*/ 2 w 75"/>
                <a:gd name="T5" fmla="*/ 33 h 53"/>
                <a:gd name="T6" fmla="*/ 10 w 75"/>
                <a:gd name="T7" fmla="*/ 38 h 53"/>
                <a:gd name="T8" fmla="*/ 7 w 75"/>
                <a:gd name="T9" fmla="*/ 52 h 53"/>
                <a:gd name="T10" fmla="*/ 18 w 75"/>
                <a:gd name="T11" fmla="*/ 52 h 53"/>
                <a:gd name="T12" fmla="*/ 30 w 75"/>
                <a:gd name="T13" fmla="*/ 41 h 53"/>
                <a:gd name="T14" fmla="*/ 18 w 75"/>
                <a:gd name="T15" fmla="*/ 33 h 53"/>
                <a:gd name="T16" fmla="*/ 48 w 75"/>
                <a:gd name="T17" fmla="*/ 33 h 53"/>
                <a:gd name="T18" fmla="*/ 74 w 75"/>
                <a:gd name="T19" fmla="*/ 4 h 53"/>
                <a:gd name="T20" fmla="*/ 6 w 75"/>
                <a:gd name="T21" fmla="*/ 0 h 53"/>
                <a:gd name="T22" fmla="*/ 15 w 75"/>
                <a:gd name="T23" fmla="*/ 10 h 53"/>
                <a:gd name="T24" fmla="*/ 0 w 75"/>
                <a:gd name="T25" fmla="*/ 9 h 53"/>
                <a:gd name="T26" fmla="*/ 0 w 75"/>
                <a:gd name="T27" fmla="*/ 9 h 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5"/>
                <a:gd name="T43" fmla="*/ 0 h 53"/>
                <a:gd name="T44" fmla="*/ 75 w 75"/>
                <a:gd name="T45" fmla="*/ 53 h 5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5" h="53">
                  <a:moveTo>
                    <a:pt x="0" y="9"/>
                  </a:moveTo>
                  <a:lnTo>
                    <a:pt x="0" y="9"/>
                  </a:lnTo>
                  <a:lnTo>
                    <a:pt x="2" y="33"/>
                  </a:lnTo>
                  <a:lnTo>
                    <a:pt x="10" y="38"/>
                  </a:lnTo>
                  <a:lnTo>
                    <a:pt x="7" y="52"/>
                  </a:lnTo>
                  <a:lnTo>
                    <a:pt x="18" y="52"/>
                  </a:lnTo>
                  <a:lnTo>
                    <a:pt x="30" y="41"/>
                  </a:lnTo>
                  <a:lnTo>
                    <a:pt x="18" y="33"/>
                  </a:lnTo>
                  <a:lnTo>
                    <a:pt x="48" y="33"/>
                  </a:lnTo>
                  <a:lnTo>
                    <a:pt x="74" y="4"/>
                  </a:lnTo>
                  <a:lnTo>
                    <a:pt x="6" y="0"/>
                  </a:lnTo>
                  <a:lnTo>
                    <a:pt x="15" y="10"/>
                  </a:lnTo>
                  <a:lnTo>
                    <a:pt x="0" y="9"/>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92" name="Freeform 59">
              <a:extLst>
                <a:ext uri="{FF2B5EF4-FFF2-40B4-BE49-F238E27FC236}">
                  <a16:creationId xmlns:a16="http://schemas.microsoft.com/office/drawing/2014/main" id="{FC1B405A-ED9D-4380-ABC7-B538AE14E53B}"/>
                </a:ext>
              </a:extLst>
            </p:cNvPr>
            <p:cNvSpPr>
              <a:spLocks/>
            </p:cNvSpPr>
            <p:nvPr/>
          </p:nvSpPr>
          <p:spPr bwMode="auto">
            <a:xfrm>
              <a:off x="1824" y="1908"/>
              <a:ext cx="421" cy="214"/>
            </a:xfrm>
            <a:custGeom>
              <a:avLst/>
              <a:gdLst>
                <a:gd name="T0" fmla="*/ 37 w 421"/>
                <a:gd name="T1" fmla="*/ 50 h 214"/>
                <a:gd name="T2" fmla="*/ 31 w 421"/>
                <a:gd name="T3" fmla="*/ 58 h 214"/>
                <a:gd name="T4" fmla="*/ 36 w 421"/>
                <a:gd name="T5" fmla="*/ 68 h 214"/>
                <a:gd name="T6" fmla="*/ 66 w 421"/>
                <a:gd name="T7" fmla="*/ 83 h 214"/>
                <a:gd name="T8" fmla="*/ 89 w 421"/>
                <a:gd name="T9" fmla="*/ 71 h 214"/>
                <a:gd name="T10" fmla="*/ 135 w 421"/>
                <a:gd name="T11" fmla="*/ 72 h 214"/>
                <a:gd name="T12" fmla="*/ 166 w 421"/>
                <a:gd name="T13" fmla="*/ 75 h 214"/>
                <a:gd name="T14" fmla="*/ 172 w 421"/>
                <a:gd name="T15" fmla="*/ 74 h 214"/>
                <a:gd name="T16" fmla="*/ 142 w 421"/>
                <a:gd name="T17" fmla="*/ 111 h 214"/>
                <a:gd name="T18" fmla="*/ 111 w 421"/>
                <a:gd name="T19" fmla="*/ 93 h 214"/>
                <a:gd name="T20" fmla="*/ 90 w 421"/>
                <a:gd name="T21" fmla="*/ 103 h 214"/>
                <a:gd name="T22" fmla="*/ 100 w 421"/>
                <a:gd name="T23" fmla="*/ 131 h 214"/>
                <a:gd name="T24" fmla="*/ 132 w 421"/>
                <a:gd name="T25" fmla="*/ 145 h 214"/>
                <a:gd name="T26" fmla="*/ 62 w 421"/>
                <a:gd name="T27" fmla="*/ 157 h 214"/>
                <a:gd name="T28" fmla="*/ 88 w 421"/>
                <a:gd name="T29" fmla="*/ 158 h 214"/>
                <a:gd name="T30" fmla="*/ 109 w 421"/>
                <a:gd name="T31" fmla="*/ 157 h 214"/>
                <a:gd name="T32" fmla="*/ 88 w 421"/>
                <a:gd name="T33" fmla="*/ 167 h 214"/>
                <a:gd name="T34" fmla="*/ 132 w 421"/>
                <a:gd name="T35" fmla="*/ 159 h 214"/>
                <a:gd name="T36" fmla="*/ 51 w 421"/>
                <a:gd name="T37" fmla="*/ 168 h 214"/>
                <a:gd name="T38" fmla="*/ 39 w 421"/>
                <a:gd name="T39" fmla="*/ 207 h 214"/>
                <a:gd name="T40" fmla="*/ 72 w 421"/>
                <a:gd name="T41" fmla="*/ 202 h 214"/>
                <a:gd name="T42" fmla="*/ 93 w 421"/>
                <a:gd name="T43" fmla="*/ 203 h 214"/>
                <a:gd name="T44" fmla="*/ 126 w 421"/>
                <a:gd name="T45" fmla="*/ 207 h 214"/>
                <a:gd name="T46" fmla="*/ 149 w 421"/>
                <a:gd name="T47" fmla="*/ 205 h 214"/>
                <a:gd name="T48" fmla="*/ 191 w 421"/>
                <a:gd name="T49" fmla="*/ 193 h 214"/>
                <a:gd name="T50" fmla="*/ 135 w 421"/>
                <a:gd name="T51" fmla="*/ 184 h 214"/>
                <a:gd name="T52" fmla="*/ 188 w 421"/>
                <a:gd name="T53" fmla="*/ 162 h 214"/>
                <a:gd name="T54" fmla="*/ 204 w 421"/>
                <a:gd name="T55" fmla="*/ 155 h 214"/>
                <a:gd name="T56" fmla="*/ 235 w 421"/>
                <a:gd name="T57" fmla="*/ 142 h 214"/>
                <a:gd name="T58" fmla="*/ 217 w 421"/>
                <a:gd name="T59" fmla="*/ 129 h 214"/>
                <a:gd name="T60" fmla="*/ 237 w 421"/>
                <a:gd name="T61" fmla="*/ 125 h 214"/>
                <a:gd name="T62" fmla="*/ 235 w 421"/>
                <a:gd name="T63" fmla="*/ 108 h 214"/>
                <a:gd name="T64" fmla="*/ 268 w 421"/>
                <a:gd name="T65" fmla="*/ 98 h 214"/>
                <a:gd name="T66" fmla="*/ 305 w 421"/>
                <a:gd name="T67" fmla="*/ 90 h 214"/>
                <a:gd name="T68" fmla="*/ 341 w 421"/>
                <a:gd name="T69" fmla="*/ 53 h 214"/>
                <a:gd name="T70" fmla="*/ 357 w 421"/>
                <a:gd name="T71" fmla="*/ 50 h 214"/>
                <a:gd name="T72" fmla="*/ 393 w 421"/>
                <a:gd name="T73" fmla="*/ 23 h 214"/>
                <a:gd name="T74" fmla="*/ 345 w 421"/>
                <a:gd name="T75" fmla="*/ 6 h 214"/>
                <a:gd name="T76" fmla="*/ 249 w 421"/>
                <a:gd name="T77" fmla="*/ 11 h 214"/>
                <a:gd name="T78" fmla="*/ 219 w 421"/>
                <a:gd name="T79" fmla="*/ 19 h 214"/>
                <a:gd name="T80" fmla="*/ 154 w 421"/>
                <a:gd name="T81" fmla="*/ 7 h 214"/>
                <a:gd name="T82" fmla="*/ 147 w 421"/>
                <a:gd name="T83" fmla="*/ 21 h 214"/>
                <a:gd name="T84" fmla="*/ 117 w 421"/>
                <a:gd name="T85" fmla="*/ 23 h 214"/>
                <a:gd name="T86" fmla="*/ 65 w 421"/>
                <a:gd name="T87" fmla="*/ 33 h 214"/>
                <a:gd name="T88" fmla="*/ 0 w 421"/>
                <a:gd name="T89" fmla="*/ 50 h 21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21"/>
                <a:gd name="T136" fmla="*/ 0 h 214"/>
                <a:gd name="T137" fmla="*/ 421 w 421"/>
                <a:gd name="T138" fmla="*/ 214 h 21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21" h="214">
                  <a:moveTo>
                    <a:pt x="0" y="50"/>
                  </a:moveTo>
                  <a:lnTo>
                    <a:pt x="0" y="50"/>
                  </a:lnTo>
                  <a:lnTo>
                    <a:pt x="37" y="50"/>
                  </a:lnTo>
                  <a:lnTo>
                    <a:pt x="24" y="58"/>
                  </a:lnTo>
                  <a:lnTo>
                    <a:pt x="76" y="53"/>
                  </a:lnTo>
                  <a:lnTo>
                    <a:pt x="31" y="58"/>
                  </a:lnTo>
                  <a:lnTo>
                    <a:pt x="45" y="62"/>
                  </a:lnTo>
                  <a:lnTo>
                    <a:pt x="30" y="63"/>
                  </a:lnTo>
                  <a:lnTo>
                    <a:pt x="36" y="68"/>
                  </a:lnTo>
                  <a:lnTo>
                    <a:pt x="103" y="60"/>
                  </a:lnTo>
                  <a:lnTo>
                    <a:pt x="37" y="73"/>
                  </a:lnTo>
                  <a:lnTo>
                    <a:pt x="66" y="83"/>
                  </a:lnTo>
                  <a:lnTo>
                    <a:pt x="92" y="68"/>
                  </a:lnTo>
                  <a:lnTo>
                    <a:pt x="135" y="66"/>
                  </a:lnTo>
                  <a:lnTo>
                    <a:pt x="89" y="71"/>
                  </a:lnTo>
                  <a:lnTo>
                    <a:pt x="78" y="83"/>
                  </a:lnTo>
                  <a:lnTo>
                    <a:pt x="106" y="85"/>
                  </a:lnTo>
                  <a:lnTo>
                    <a:pt x="135" y="72"/>
                  </a:lnTo>
                  <a:lnTo>
                    <a:pt x="115" y="84"/>
                  </a:lnTo>
                  <a:lnTo>
                    <a:pt x="135" y="84"/>
                  </a:lnTo>
                  <a:lnTo>
                    <a:pt x="166" y="75"/>
                  </a:lnTo>
                  <a:lnTo>
                    <a:pt x="162" y="63"/>
                  </a:lnTo>
                  <a:lnTo>
                    <a:pt x="197" y="54"/>
                  </a:lnTo>
                  <a:lnTo>
                    <a:pt x="172" y="74"/>
                  </a:lnTo>
                  <a:lnTo>
                    <a:pt x="225" y="70"/>
                  </a:lnTo>
                  <a:lnTo>
                    <a:pt x="117" y="90"/>
                  </a:lnTo>
                  <a:lnTo>
                    <a:pt x="142" y="111"/>
                  </a:lnTo>
                  <a:lnTo>
                    <a:pt x="163" y="111"/>
                  </a:lnTo>
                  <a:lnTo>
                    <a:pt x="152" y="115"/>
                  </a:lnTo>
                  <a:lnTo>
                    <a:pt x="111" y="93"/>
                  </a:lnTo>
                  <a:lnTo>
                    <a:pt x="75" y="90"/>
                  </a:lnTo>
                  <a:lnTo>
                    <a:pt x="74" y="99"/>
                  </a:lnTo>
                  <a:lnTo>
                    <a:pt x="90" y="103"/>
                  </a:lnTo>
                  <a:lnTo>
                    <a:pt x="75" y="107"/>
                  </a:lnTo>
                  <a:lnTo>
                    <a:pt x="117" y="130"/>
                  </a:lnTo>
                  <a:lnTo>
                    <a:pt x="100" y="131"/>
                  </a:lnTo>
                  <a:lnTo>
                    <a:pt x="143" y="132"/>
                  </a:lnTo>
                  <a:lnTo>
                    <a:pt x="119" y="138"/>
                  </a:lnTo>
                  <a:lnTo>
                    <a:pt x="132" y="145"/>
                  </a:lnTo>
                  <a:lnTo>
                    <a:pt x="93" y="133"/>
                  </a:lnTo>
                  <a:lnTo>
                    <a:pt x="71" y="138"/>
                  </a:lnTo>
                  <a:lnTo>
                    <a:pt x="62" y="157"/>
                  </a:lnTo>
                  <a:lnTo>
                    <a:pt x="84" y="151"/>
                  </a:lnTo>
                  <a:lnTo>
                    <a:pt x="80" y="158"/>
                  </a:lnTo>
                  <a:lnTo>
                    <a:pt x="88" y="158"/>
                  </a:lnTo>
                  <a:lnTo>
                    <a:pt x="101" y="143"/>
                  </a:lnTo>
                  <a:lnTo>
                    <a:pt x="97" y="155"/>
                  </a:lnTo>
                  <a:lnTo>
                    <a:pt x="109" y="157"/>
                  </a:lnTo>
                  <a:lnTo>
                    <a:pt x="85" y="162"/>
                  </a:lnTo>
                  <a:lnTo>
                    <a:pt x="100" y="163"/>
                  </a:lnTo>
                  <a:lnTo>
                    <a:pt x="88" y="167"/>
                  </a:lnTo>
                  <a:lnTo>
                    <a:pt x="98" y="175"/>
                  </a:lnTo>
                  <a:lnTo>
                    <a:pt x="115" y="175"/>
                  </a:lnTo>
                  <a:lnTo>
                    <a:pt x="132" y="159"/>
                  </a:lnTo>
                  <a:lnTo>
                    <a:pt x="103" y="181"/>
                  </a:lnTo>
                  <a:lnTo>
                    <a:pt x="75" y="165"/>
                  </a:lnTo>
                  <a:lnTo>
                    <a:pt x="51" y="168"/>
                  </a:lnTo>
                  <a:lnTo>
                    <a:pt x="71" y="185"/>
                  </a:lnTo>
                  <a:lnTo>
                    <a:pt x="36" y="194"/>
                  </a:lnTo>
                  <a:lnTo>
                    <a:pt x="39" y="207"/>
                  </a:lnTo>
                  <a:lnTo>
                    <a:pt x="46" y="195"/>
                  </a:lnTo>
                  <a:lnTo>
                    <a:pt x="47" y="207"/>
                  </a:lnTo>
                  <a:lnTo>
                    <a:pt x="72" y="202"/>
                  </a:lnTo>
                  <a:lnTo>
                    <a:pt x="89" y="212"/>
                  </a:lnTo>
                  <a:lnTo>
                    <a:pt x="102" y="211"/>
                  </a:lnTo>
                  <a:lnTo>
                    <a:pt x="93" y="203"/>
                  </a:lnTo>
                  <a:lnTo>
                    <a:pt x="117" y="206"/>
                  </a:lnTo>
                  <a:lnTo>
                    <a:pt x="115" y="198"/>
                  </a:lnTo>
                  <a:lnTo>
                    <a:pt x="126" y="207"/>
                  </a:lnTo>
                  <a:lnTo>
                    <a:pt x="133" y="205"/>
                  </a:lnTo>
                  <a:lnTo>
                    <a:pt x="129" y="199"/>
                  </a:lnTo>
                  <a:lnTo>
                    <a:pt x="149" y="205"/>
                  </a:lnTo>
                  <a:lnTo>
                    <a:pt x="149" y="213"/>
                  </a:lnTo>
                  <a:lnTo>
                    <a:pt x="185" y="205"/>
                  </a:lnTo>
                  <a:lnTo>
                    <a:pt x="191" y="193"/>
                  </a:lnTo>
                  <a:lnTo>
                    <a:pt x="175" y="195"/>
                  </a:lnTo>
                  <a:lnTo>
                    <a:pt x="175" y="184"/>
                  </a:lnTo>
                  <a:lnTo>
                    <a:pt x="135" y="184"/>
                  </a:lnTo>
                  <a:lnTo>
                    <a:pt x="188" y="181"/>
                  </a:lnTo>
                  <a:lnTo>
                    <a:pt x="196" y="172"/>
                  </a:lnTo>
                  <a:lnTo>
                    <a:pt x="188" y="162"/>
                  </a:lnTo>
                  <a:lnTo>
                    <a:pt x="218" y="162"/>
                  </a:lnTo>
                  <a:lnTo>
                    <a:pt x="225" y="158"/>
                  </a:lnTo>
                  <a:lnTo>
                    <a:pt x="204" y="155"/>
                  </a:lnTo>
                  <a:lnTo>
                    <a:pt x="231" y="154"/>
                  </a:lnTo>
                  <a:lnTo>
                    <a:pt x="213" y="147"/>
                  </a:lnTo>
                  <a:lnTo>
                    <a:pt x="235" y="142"/>
                  </a:lnTo>
                  <a:lnTo>
                    <a:pt x="234" y="136"/>
                  </a:lnTo>
                  <a:lnTo>
                    <a:pt x="194" y="133"/>
                  </a:lnTo>
                  <a:lnTo>
                    <a:pt x="217" y="129"/>
                  </a:lnTo>
                  <a:lnTo>
                    <a:pt x="193" y="127"/>
                  </a:lnTo>
                  <a:lnTo>
                    <a:pt x="235" y="131"/>
                  </a:lnTo>
                  <a:lnTo>
                    <a:pt x="237" y="125"/>
                  </a:lnTo>
                  <a:lnTo>
                    <a:pt x="193" y="123"/>
                  </a:lnTo>
                  <a:lnTo>
                    <a:pt x="250" y="115"/>
                  </a:lnTo>
                  <a:lnTo>
                    <a:pt x="235" y="108"/>
                  </a:lnTo>
                  <a:lnTo>
                    <a:pt x="276" y="111"/>
                  </a:lnTo>
                  <a:lnTo>
                    <a:pt x="289" y="99"/>
                  </a:lnTo>
                  <a:lnTo>
                    <a:pt x="268" y="98"/>
                  </a:lnTo>
                  <a:lnTo>
                    <a:pt x="295" y="96"/>
                  </a:lnTo>
                  <a:lnTo>
                    <a:pt x="292" y="88"/>
                  </a:lnTo>
                  <a:lnTo>
                    <a:pt x="305" y="90"/>
                  </a:lnTo>
                  <a:lnTo>
                    <a:pt x="375" y="55"/>
                  </a:lnTo>
                  <a:lnTo>
                    <a:pt x="297" y="67"/>
                  </a:lnTo>
                  <a:lnTo>
                    <a:pt x="341" y="53"/>
                  </a:lnTo>
                  <a:lnTo>
                    <a:pt x="314" y="54"/>
                  </a:lnTo>
                  <a:lnTo>
                    <a:pt x="308" y="47"/>
                  </a:lnTo>
                  <a:lnTo>
                    <a:pt x="357" y="50"/>
                  </a:lnTo>
                  <a:lnTo>
                    <a:pt x="420" y="32"/>
                  </a:lnTo>
                  <a:lnTo>
                    <a:pt x="419" y="23"/>
                  </a:lnTo>
                  <a:lnTo>
                    <a:pt x="393" y="23"/>
                  </a:lnTo>
                  <a:lnTo>
                    <a:pt x="386" y="9"/>
                  </a:lnTo>
                  <a:lnTo>
                    <a:pt x="314" y="16"/>
                  </a:lnTo>
                  <a:lnTo>
                    <a:pt x="345" y="6"/>
                  </a:lnTo>
                  <a:lnTo>
                    <a:pt x="250" y="0"/>
                  </a:lnTo>
                  <a:lnTo>
                    <a:pt x="242" y="7"/>
                  </a:lnTo>
                  <a:lnTo>
                    <a:pt x="249" y="11"/>
                  </a:lnTo>
                  <a:lnTo>
                    <a:pt x="231" y="4"/>
                  </a:lnTo>
                  <a:lnTo>
                    <a:pt x="189" y="4"/>
                  </a:lnTo>
                  <a:lnTo>
                    <a:pt x="219" y="19"/>
                  </a:lnTo>
                  <a:lnTo>
                    <a:pt x="208" y="23"/>
                  </a:lnTo>
                  <a:lnTo>
                    <a:pt x="193" y="8"/>
                  </a:lnTo>
                  <a:lnTo>
                    <a:pt x="154" y="7"/>
                  </a:lnTo>
                  <a:lnTo>
                    <a:pt x="162" y="13"/>
                  </a:lnTo>
                  <a:lnTo>
                    <a:pt x="132" y="11"/>
                  </a:lnTo>
                  <a:lnTo>
                    <a:pt x="147" y="21"/>
                  </a:lnTo>
                  <a:lnTo>
                    <a:pt x="124" y="15"/>
                  </a:lnTo>
                  <a:lnTo>
                    <a:pt x="131" y="21"/>
                  </a:lnTo>
                  <a:lnTo>
                    <a:pt x="117" y="23"/>
                  </a:lnTo>
                  <a:lnTo>
                    <a:pt x="147" y="37"/>
                  </a:lnTo>
                  <a:lnTo>
                    <a:pt x="81" y="22"/>
                  </a:lnTo>
                  <a:lnTo>
                    <a:pt x="65" y="33"/>
                  </a:lnTo>
                  <a:lnTo>
                    <a:pt x="91" y="38"/>
                  </a:lnTo>
                  <a:lnTo>
                    <a:pt x="47" y="34"/>
                  </a:lnTo>
                  <a:lnTo>
                    <a:pt x="0" y="5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93" name="Freeform 649">
              <a:extLst>
                <a:ext uri="{FF2B5EF4-FFF2-40B4-BE49-F238E27FC236}">
                  <a16:creationId xmlns:a16="http://schemas.microsoft.com/office/drawing/2014/main" id="{EF082037-E064-42AF-98F0-9FE133DC1D09}"/>
                </a:ext>
              </a:extLst>
            </p:cNvPr>
            <p:cNvSpPr>
              <a:spLocks/>
            </p:cNvSpPr>
            <p:nvPr/>
          </p:nvSpPr>
          <p:spPr bwMode="auto">
            <a:xfrm>
              <a:off x="1851" y="2184"/>
              <a:ext cx="392" cy="278"/>
            </a:xfrm>
            <a:custGeom>
              <a:avLst/>
              <a:gdLst>
                <a:gd name="T0" fmla="*/ 0 w 392"/>
                <a:gd name="T1" fmla="*/ 61 h 278"/>
                <a:gd name="T2" fmla="*/ 19 w 392"/>
                <a:gd name="T3" fmla="*/ 10 h 278"/>
                <a:gd name="T4" fmla="*/ 69 w 392"/>
                <a:gd name="T5" fmla="*/ 4 h 278"/>
                <a:gd name="T6" fmla="*/ 51 w 392"/>
                <a:gd name="T7" fmla="*/ 49 h 278"/>
                <a:gd name="T8" fmla="*/ 47 w 392"/>
                <a:gd name="T9" fmla="*/ 72 h 278"/>
                <a:gd name="T10" fmla="*/ 73 w 392"/>
                <a:gd name="T11" fmla="*/ 56 h 278"/>
                <a:gd name="T12" fmla="*/ 70 w 392"/>
                <a:gd name="T13" fmla="*/ 38 h 278"/>
                <a:gd name="T14" fmla="*/ 82 w 392"/>
                <a:gd name="T15" fmla="*/ 28 h 278"/>
                <a:gd name="T16" fmla="*/ 85 w 392"/>
                <a:gd name="T17" fmla="*/ 23 h 278"/>
                <a:gd name="T18" fmla="*/ 88 w 392"/>
                <a:gd name="T19" fmla="*/ 14 h 278"/>
                <a:gd name="T20" fmla="*/ 116 w 392"/>
                <a:gd name="T21" fmla="*/ 3 h 278"/>
                <a:gd name="T22" fmla="*/ 128 w 392"/>
                <a:gd name="T23" fmla="*/ 21 h 278"/>
                <a:gd name="T24" fmla="*/ 139 w 392"/>
                <a:gd name="T25" fmla="*/ 36 h 278"/>
                <a:gd name="T26" fmla="*/ 170 w 392"/>
                <a:gd name="T27" fmla="*/ 28 h 278"/>
                <a:gd name="T28" fmla="*/ 215 w 392"/>
                <a:gd name="T29" fmla="*/ 49 h 278"/>
                <a:gd name="T30" fmla="*/ 225 w 392"/>
                <a:gd name="T31" fmla="*/ 53 h 278"/>
                <a:gd name="T32" fmla="*/ 231 w 392"/>
                <a:gd name="T33" fmla="*/ 65 h 278"/>
                <a:gd name="T34" fmla="*/ 254 w 392"/>
                <a:gd name="T35" fmla="*/ 60 h 278"/>
                <a:gd name="T36" fmla="*/ 246 w 392"/>
                <a:gd name="T37" fmla="*/ 71 h 278"/>
                <a:gd name="T38" fmla="*/ 262 w 392"/>
                <a:gd name="T39" fmla="*/ 82 h 278"/>
                <a:gd name="T40" fmla="*/ 267 w 392"/>
                <a:gd name="T41" fmla="*/ 85 h 278"/>
                <a:gd name="T42" fmla="*/ 279 w 392"/>
                <a:gd name="T43" fmla="*/ 92 h 278"/>
                <a:gd name="T44" fmla="*/ 287 w 392"/>
                <a:gd name="T45" fmla="*/ 98 h 278"/>
                <a:gd name="T46" fmla="*/ 312 w 392"/>
                <a:gd name="T47" fmla="*/ 99 h 278"/>
                <a:gd name="T48" fmla="*/ 322 w 392"/>
                <a:gd name="T49" fmla="*/ 114 h 278"/>
                <a:gd name="T50" fmla="*/ 305 w 392"/>
                <a:gd name="T51" fmla="*/ 120 h 278"/>
                <a:gd name="T52" fmla="*/ 329 w 392"/>
                <a:gd name="T53" fmla="*/ 146 h 278"/>
                <a:gd name="T54" fmla="*/ 353 w 392"/>
                <a:gd name="T55" fmla="*/ 162 h 278"/>
                <a:gd name="T56" fmla="*/ 367 w 392"/>
                <a:gd name="T57" fmla="*/ 169 h 278"/>
                <a:gd name="T58" fmla="*/ 388 w 392"/>
                <a:gd name="T59" fmla="*/ 184 h 278"/>
                <a:gd name="T60" fmla="*/ 381 w 392"/>
                <a:gd name="T61" fmla="*/ 189 h 278"/>
                <a:gd name="T62" fmla="*/ 364 w 392"/>
                <a:gd name="T63" fmla="*/ 195 h 278"/>
                <a:gd name="T64" fmla="*/ 317 w 392"/>
                <a:gd name="T65" fmla="*/ 178 h 278"/>
                <a:gd name="T66" fmla="*/ 312 w 392"/>
                <a:gd name="T67" fmla="*/ 190 h 278"/>
                <a:gd name="T68" fmla="*/ 310 w 392"/>
                <a:gd name="T69" fmla="*/ 198 h 278"/>
                <a:gd name="T70" fmla="*/ 341 w 392"/>
                <a:gd name="T71" fmla="*/ 220 h 278"/>
                <a:gd name="T72" fmla="*/ 351 w 392"/>
                <a:gd name="T73" fmla="*/ 240 h 278"/>
                <a:gd name="T74" fmla="*/ 290 w 392"/>
                <a:gd name="T75" fmla="*/ 239 h 278"/>
                <a:gd name="T76" fmla="*/ 256 w 392"/>
                <a:gd name="T77" fmla="*/ 256 h 278"/>
                <a:gd name="T78" fmla="*/ 256 w 392"/>
                <a:gd name="T79" fmla="*/ 242 h 278"/>
                <a:gd name="T80" fmla="*/ 227 w 392"/>
                <a:gd name="T81" fmla="*/ 219 h 278"/>
                <a:gd name="T82" fmla="*/ 208 w 392"/>
                <a:gd name="T83" fmla="*/ 224 h 278"/>
                <a:gd name="T84" fmla="*/ 182 w 392"/>
                <a:gd name="T85" fmla="*/ 229 h 278"/>
                <a:gd name="T86" fmla="*/ 173 w 392"/>
                <a:gd name="T87" fmla="*/ 202 h 278"/>
                <a:gd name="T88" fmla="*/ 213 w 392"/>
                <a:gd name="T89" fmla="*/ 186 h 278"/>
                <a:gd name="T90" fmla="*/ 221 w 392"/>
                <a:gd name="T91" fmla="*/ 128 h 278"/>
                <a:gd name="T92" fmla="*/ 215 w 392"/>
                <a:gd name="T93" fmla="*/ 120 h 278"/>
                <a:gd name="T94" fmla="*/ 182 w 392"/>
                <a:gd name="T95" fmla="*/ 119 h 278"/>
                <a:gd name="T96" fmla="*/ 170 w 392"/>
                <a:gd name="T97" fmla="*/ 101 h 278"/>
                <a:gd name="T98" fmla="*/ 148 w 392"/>
                <a:gd name="T99" fmla="*/ 86 h 278"/>
                <a:gd name="T100" fmla="*/ 115 w 392"/>
                <a:gd name="T101" fmla="*/ 95 h 278"/>
                <a:gd name="T102" fmla="*/ 26 w 392"/>
                <a:gd name="T103" fmla="*/ 89 h 278"/>
                <a:gd name="T104" fmla="*/ 39 w 392"/>
                <a:gd name="T105" fmla="*/ 72 h 278"/>
                <a:gd name="T106" fmla="*/ 0 w 392"/>
                <a:gd name="T107" fmla="*/ 61 h 27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92"/>
                <a:gd name="T163" fmla="*/ 0 h 278"/>
                <a:gd name="T164" fmla="*/ 392 w 392"/>
                <a:gd name="T165" fmla="*/ 278 h 27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92" h="278">
                  <a:moveTo>
                    <a:pt x="0" y="61"/>
                  </a:moveTo>
                  <a:lnTo>
                    <a:pt x="0" y="61"/>
                  </a:lnTo>
                  <a:lnTo>
                    <a:pt x="3" y="32"/>
                  </a:lnTo>
                  <a:lnTo>
                    <a:pt x="19" y="10"/>
                  </a:lnTo>
                  <a:lnTo>
                    <a:pt x="47" y="0"/>
                  </a:lnTo>
                  <a:lnTo>
                    <a:pt x="69" y="4"/>
                  </a:lnTo>
                  <a:lnTo>
                    <a:pt x="45" y="32"/>
                  </a:lnTo>
                  <a:lnTo>
                    <a:pt x="51" y="49"/>
                  </a:lnTo>
                  <a:lnTo>
                    <a:pt x="69" y="65"/>
                  </a:lnTo>
                  <a:lnTo>
                    <a:pt x="47" y="72"/>
                  </a:lnTo>
                  <a:lnTo>
                    <a:pt x="70" y="71"/>
                  </a:lnTo>
                  <a:lnTo>
                    <a:pt x="73" y="56"/>
                  </a:lnTo>
                  <a:lnTo>
                    <a:pt x="56" y="47"/>
                  </a:lnTo>
                  <a:lnTo>
                    <a:pt x="70" y="38"/>
                  </a:lnTo>
                  <a:lnTo>
                    <a:pt x="59" y="25"/>
                  </a:lnTo>
                  <a:lnTo>
                    <a:pt x="82" y="28"/>
                  </a:lnTo>
                  <a:lnTo>
                    <a:pt x="61" y="21"/>
                  </a:lnTo>
                  <a:lnTo>
                    <a:pt x="85" y="23"/>
                  </a:lnTo>
                  <a:lnTo>
                    <a:pt x="69" y="13"/>
                  </a:lnTo>
                  <a:lnTo>
                    <a:pt x="88" y="14"/>
                  </a:lnTo>
                  <a:lnTo>
                    <a:pt x="100" y="4"/>
                  </a:lnTo>
                  <a:lnTo>
                    <a:pt x="116" y="3"/>
                  </a:lnTo>
                  <a:lnTo>
                    <a:pt x="117" y="16"/>
                  </a:lnTo>
                  <a:lnTo>
                    <a:pt x="128" y="21"/>
                  </a:lnTo>
                  <a:lnTo>
                    <a:pt x="124" y="49"/>
                  </a:lnTo>
                  <a:lnTo>
                    <a:pt x="139" y="36"/>
                  </a:lnTo>
                  <a:lnTo>
                    <a:pt x="148" y="41"/>
                  </a:lnTo>
                  <a:lnTo>
                    <a:pt x="170" y="28"/>
                  </a:lnTo>
                  <a:lnTo>
                    <a:pt x="202" y="36"/>
                  </a:lnTo>
                  <a:lnTo>
                    <a:pt x="215" y="49"/>
                  </a:lnTo>
                  <a:lnTo>
                    <a:pt x="206" y="56"/>
                  </a:lnTo>
                  <a:lnTo>
                    <a:pt x="225" y="53"/>
                  </a:lnTo>
                  <a:lnTo>
                    <a:pt x="219" y="61"/>
                  </a:lnTo>
                  <a:lnTo>
                    <a:pt x="231" y="65"/>
                  </a:lnTo>
                  <a:lnTo>
                    <a:pt x="240" y="55"/>
                  </a:lnTo>
                  <a:lnTo>
                    <a:pt x="254" y="60"/>
                  </a:lnTo>
                  <a:lnTo>
                    <a:pt x="258" y="69"/>
                  </a:lnTo>
                  <a:lnTo>
                    <a:pt x="246" y="71"/>
                  </a:lnTo>
                  <a:lnTo>
                    <a:pt x="265" y="71"/>
                  </a:lnTo>
                  <a:lnTo>
                    <a:pt x="262" y="82"/>
                  </a:lnTo>
                  <a:lnTo>
                    <a:pt x="276" y="76"/>
                  </a:lnTo>
                  <a:lnTo>
                    <a:pt x="267" y="85"/>
                  </a:lnTo>
                  <a:lnTo>
                    <a:pt x="295" y="83"/>
                  </a:lnTo>
                  <a:lnTo>
                    <a:pt x="279" y="92"/>
                  </a:lnTo>
                  <a:lnTo>
                    <a:pt x="292" y="92"/>
                  </a:lnTo>
                  <a:lnTo>
                    <a:pt x="287" y="98"/>
                  </a:lnTo>
                  <a:lnTo>
                    <a:pt x="300" y="89"/>
                  </a:lnTo>
                  <a:lnTo>
                    <a:pt x="312" y="99"/>
                  </a:lnTo>
                  <a:lnTo>
                    <a:pt x="290" y="107"/>
                  </a:lnTo>
                  <a:lnTo>
                    <a:pt x="322" y="114"/>
                  </a:lnTo>
                  <a:lnTo>
                    <a:pt x="294" y="116"/>
                  </a:lnTo>
                  <a:lnTo>
                    <a:pt x="305" y="120"/>
                  </a:lnTo>
                  <a:lnTo>
                    <a:pt x="296" y="129"/>
                  </a:lnTo>
                  <a:lnTo>
                    <a:pt x="329" y="146"/>
                  </a:lnTo>
                  <a:lnTo>
                    <a:pt x="345" y="143"/>
                  </a:lnTo>
                  <a:lnTo>
                    <a:pt x="353" y="162"/>
                  </a:lnTo>
                  <a:lnTo>
                    <a:pt x="369" y="161"/>
                  </a:lnTo>
                  <a:lnTo>
                    <a:pt x="367" y="169"/>
                  </a:lnTo>
                  <a:lnTo>
                    <a:pt x="391" y="174"/>
                  </a:lnTo>
                  <a:lnTo>
                    <a:pt x="388" y="184"/>
                  </a:lnTo>
                  <a:lnTo>
                    <a:pt x="376" y="183"/>
                  </a:lnTo>
                  <a:lnTo>
                    <a:pt x="381" y="189"/>
                  </a:lnTo>
                  <a:lnTo>
                    <a:pt x="375" y="199"/>
                  </a:lnTo>
                  <a:lnTo>
                    <a:pt x="364" y="195"/>
                  </a:lnTo>
                  <a:lnTo>
                    <a:pt x="362" y="214"/>
                  </a:lnTo>
                  <a:lnTo>
                    <a:pt x="317" y="178"/>
                  </a:lnTo>
                  <a:lnTo>
                    <a:pt x="300" y="182"/>
                  </a:lnTo>
                  <a:lnTo>
                    <a:pt x="312" y="190"/>
                  </a:lnTo>
                  <a:lnTo>
                    <a:pt x="303" y="199"/>
                  </a:lnTo>
                  <a:lnTo>
                    <a:pt x="310" y="198"/>
                  </a:lnTo>
                  <a:lnTo>
                    <a:pt x="320" y="216"/>
                  </a:lnTo>
                  <a:lnTo>
                    <a:pt x="341" y="220"/>
                  </a:lnTo>
                  <a:lnTo>
                    <a:pt x="340" y="231"/>
                  </a:lnTo>
                  <a:lnTo>
                    <a:pt x="351" y="240"/>
                  </a:lnTo>
                  <a:lnTo>
                    <a:pt x="345" y="264"/>
                  </a:lnTo>
                  <a:lnTo>
                    <a:pt x="290" y="239"/>
                  </a:lnTo>
                  <a:lnTo>
                    <a:pt x="327" y="277"/>
                  </a:lnTo>
                  <a:lnTo>
                    <a:pt x="256" y="256"/>
                  </a:lnTo>
                  <a:lnTo>
                    <a:pt x="246" y="243"/>
                  </a:lnTo>
                  <a:lnTo>
                    <a:pt x="256" y="242"/>
                  </a:lnTo>
                  <a:lnTo>
                    <a:pt x="233" y="234"/>
                  </a:lnTo>
                  <a:lnTo>
                    <a:pt x="227" y="219"/>
                  </a:lnTo>
                  <a:lnTo>
                    <a:pt x="209" y="214"/>
                  </a:lnTo>
                  <a:lnTo>
                    <a:pt x="208" y="224"/>
                  </a:lnTo>
                  <a:lnTo>
                    <a:pt x="198" y="219"/>
                  </a:lnTo>
                  <a:lnTo>
                    <a:pt x="182" y="229"/>
                  </a:lnTo>
                  <a:lnTo>
                    <a:pt x="163" y="219"/>
                  </a:lnTo>
                  <a:lnTo>
                    <a:pt x="173" y="202"/>
                  </a:lnTo>
                  <a:lnTo>
                    <a:pt x="225" y="202"/>
                  </a:lnTo>
                  <a:lnTo>
                    <a:pt x="213" y="186"/>
                  </a:lnTo>
                  <a:lnTo>
                    <a:pt x="242" y="161"/>
                  </a:lnTo>
                  <a:lnTo>
                    <a:pt x="221" y="128"/>
                  </a:lnTo>
                  <a:lnTo>
                    <a:pt x="207" y="125"/>
                  </a:lnTo>
                  <a:lnTo>
                    <a:pt x="215" y="120"/>
                  </a:lnTo>
                  <a:lnTo>
                    <a:pt x="183" y="129"/>
                  </a:lnTo>
                  <a:lnTo>
                    <a:pt x="182" y="119"/>
                  </a:lnTo>
                  <a:lnTo>
                    <a:pt x="194" y="114"/>
                  </a:lnTo>
                  <a:lnTo>
                    <a:pt x="170" y="101"/>
                  </a:lnTo>
                  <a:lnTo>
                    <a:pt x="170" y="91"/>
                  </a:lnTo>
                  <a:lnTo>
                    <a:pt x="148" y="86"/>
                  </a:lnTo>
                  <a:lnTo>
                    <a:pt x="153" y="100"/>
                  </a:lnTo>
                  <a:lnTo>
                    <a:pt x="115" y="95"/>
                  </a:lnTo>
                  <a:lnTo>
                    <a:pt x="125" y="102"/>
                  </a:lnTo>
                  <a:lnTo>
                    <a:pt x="26" y="89"/>
                  </a:lnTo>
                  <a:lnTo>
                    <a:pt x="8" y="71"/>
                  </a:lnTo>
                  <a:lnTo>
                    <a:pt x="39" y="72"/>
                  </a:lnTo>
                  <a:lnTo>
                    <a:pt x="0" y="61"/>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94" name="Freeform 650">
              <a:extLst>
                <a:ext uri="{FF2B5EF4-FFF2-40B4-BE49-F238E27FC236}">
                  <a16:creationId xmlns:a16="http://schemas.microsoft.com/office/drawing/2014/main" id="{98B4C2FA-6767-429D-A4F4-A6C69BD8FB7F}"/>
                </a:ext>
              </a:extLst>
            </p:cNvPr>
            <p:cNvSpPr>
              <a:spLocks/>
            </p:cNvSpPr>
            <p:nvPr/>
          </p:nvSpPr>
          <p:spPr bwMode="auto">
            <a:xfrm>
              <a:off x="1890" y="2375"/>
              <a:ext cx="92" cy="62"/>
            </a:xfrm>
            <a:custGeom>
              <a:avLst/>
              <a:gdLst>
                <a:gd name="T0" fmla="*/ 0 w 92"/>
                <a:gd name="T1" fmla="*/ 50 h 62"/>
                <a:gd name="T2" fmla="*/ 0 w 92"/>
                <a:gd name="T3" fmla="*/ 50 h 62"/>
                <a:gd name="T4" fmla="*/ 14 w 92"/>
                <a:gd name="T5" fmla="*/ 38 h 62"/>
                <a:gd name="T6" fmla="*/ 22 w 92"/>
                <a:gd name="T7" fmla="*/ 0 h 62"/>
                <a:gd name="T8" fmla="*/ 30 w 92"/>
                <a:gd name="T9" fmla="*/ 14 h 62"/>
                <a:gd name="T10" fmla="*/ 51 w 92"/>
                <a:gd name="T11" fmla="*/ 17 h 62"/>
                <a:gd name="T12" fmla="*/ 91 w 92"/>
                <a:gd name="T13" fmla="*/ 45 h 62"/>
                <a:gd name="T14" fmla="*/ 86 w 92"/>
                <a:gd name="T15" fmla="*/ 54 h 62"/>
                <a:gd name="T16" fmla="*/ 49 w 92"/>
                <a:gd name="T17" fmla="*/ 41 h 62"/>
                <a:gd name="T18" fmla="*/ 27 w 92"/>
                <a:gd name="T19" fmla="*/ 61 h 62"/>
                <a:gd name="T20" fmla="*/ 21 w 92"/>
                <a:gd name="T21" fmla="*/ 45 h 62"/>
                <a:gd name="T22" fmla="*/ 0 w 92"/>
                <a:gd name="T23" fmla="*/ 50 h 62"/>
                <a:gd name="T24" fmla="*/ 0 w 92"/>
                <a:gd name="T25" fmla="*/ 50 h 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62"/>
                <a:gd name="T41" fmla="*/ 92 w 92"/>
                <a:gd name="T42" fmla="*/ 62 h 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62">
                  <a:moveTo>
                    <a:pt x="0" y="50"/>
                  </a:moveTo>
                  <a:lnTo>
                    <a:pt x="0" y="50"/>
                  </a:lnTo>
                  <a:lnTo>
                    <a:pt x="14" y="38"/>
                  </a:lnTo>
                  <a:lnTo>
                    <a:pt x="22" y="0"/>
                  </a:lnTo>
                  <a:lnTo>
                    <a:pt x="30" y="14"/>
                  </a:lnTo>
                  <a:lnTo>
                    <a:pt x="51" y="17"/>
                  </a:lnTo>
                  <a:lnTo>
                    <a:pt x="91" y="45"/>
                  </a:lnTo>
                  <a:lnTo>
                    <a:pt x="86" y="54"/>
                  </a:lnTo>
                  <a:lnTo>
                    <a:pt x="49" y="41"/>
                  </a:lnTo>
                  <a:lnTo>
                    <a:pt x="27" y="61"/>
                  </a:lnTo>
                  <a:lnTo>
                    <a:pt x="21" y="45"/>
                  </a:lnTo>
                  <a:lnTo>
                    <a:pt x="0" y="5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95" name="Freeform 651">
              <a:extLst>
                <a:ext uri="{FF2B5EF4-FFF2-40B4-BE49-F238E27FC236}">
                  <a16:creationId xmlns:a16="http://schemas.microsoft.com/office/drawing/2014/main" id="{A1A87950-40EA-4DE8-8CE6-D33F454687B7}"/>
                </a:ext>
              </a:extLst>
            </p:cNvPr>
            <p:cNvSpPr>
              <a:spLocks/>
            </p:cNvSpPr>
            <p:nvPr/>
          </p:nvSpPr>
          <p:spPr bwMode="auto">
            <a:xfrm>
              <a:off x="2271" y="2661"/>
              <a:ext cx="92" cy="89"/>
            </a:xfrm>
            <a:custGeom>
              <a:avLst/>
              <a:gdLst>
                <a:gd name="T0" fmla="*/ 0 w 92"/>
                <a:gd name="T1" fmla="*/ 69 h 89"/>
                <a:gd name="T2" fmla="*/ 0 w 92"/>
                <a:gd name="T3" fmla="*/ 69 h 89"/>
                <a:gd name="T4" fmla="*/ 37 w 92"/>
                <a:gd name="T5" fmla="*/ 4 h 89"/>
                <a:gd name="T6" fmla="*/ 52 w 92"/>
                <a:gd name="T7" fmla="*/ 0 h 89"/>
                <a:gd name="T8" fmla="*/ 34 w 92"/>
                <a:gd name="T9" fmla="*/ 34 h 89"/>
                <a:gd name="T10" fmla="*/ 46 w 92"/>
                <a:gd name="T11" fmla="*/ 26 h 89"/>
                <a:gd name="T12" fmla="*/ 54 w 92"/>
                <a:gd name="T13" fmla="*/ 41 h 89"/>
                <a:gd name="T14" fmla="*/ 78 w 92"/>
                <a:gd name="T15" fmla="*/ 41 h 89"/>
                <a:gd name="T16" fmla="*/ 73 w 92"/>
                <a:gd name="T17" fmla="*/ 54 h 89"/>
                <a:gd name="T18" fmla="*/ 85 w 92"/>
                <a:gd name="T19" fmla="*/ 53 h 89"/>
                <a:gd name="T20" fmla="*/ 77 w 92"/>
                <a:gd name="T21" fmla="*/ 67 h 89"/>
                <a:gd name="T22" fmla="*/ 88 w 92"/>
                <a:gd name="T23" fmla="*/ 60 h 89"/>
                <a:gd name="T24" fmla="*/ 91 w 92"/>
                <a:gd name="T25" fmla="*/ 73 h 89"/>
                <a:gd name="T26" fmla="*/ 79 w 92"/>
                <a:gd name="T27" fmla="*/ 88 h 89"/>
                <a:gd name="T28" fmla="*/ 78 w 92"/>
                <a:gd name="T29" fmla="*/ 77 h 89"/>
                <a:gd name="T30" fmla="*/ 73 w 92"/>
                <a:gd name="T31" fmla="*/ 83 h 89"/>
                <a:gd name="T32" fmla="*/ 73 w 92"/>
                <a:gd name="T33" fmla="*/ 66 h 89"/>
                <a:gd name="T34" fmla="*/ 50 w 92"/>
                <a:gd name="T35" fmla="*/ 83 h 89"/>
                <a:gd name="T36" fmla="*/ 63 w 92"/>
                <a:gd name="T37" fmla="*/ 71 h 89"/>
                <a:gd name="T38" fmla="*/ 45 w 92"/>
                <a:gd name="T39" fmla="*/ 73 h 89"/>
                <a:gd name="T40" fmla="*/ 49 w 92"/>
                <a:gd name="T41" fmla="*/ 66 h 89"/>
                <a:gd name="T42" fmla="*/ 0 w 92"/>
                <a:gd name="T43" fmla="*/ 69 h 89"/>
                <a:gd name="T44" fmla="*/ 0 w 92"/>
                <a:gd name="T45" fmla="*/ 69 h 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2"/>
                <a:gd name="T70" fmla="*/ 0 h 89"/>
                <a:gd name="T71" fmla="*/ 92 w 92"/>
                <a:gd name="T72" fmla="*/ 89 h 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2" h="89">
                  <a:moveTo>
                    <a:pt x="0" y="69"/>
                  </a:moveTo>
                  <a:lnTo>
                    <a:pt x="0" y="69"/>
                  </a:lnTo>
                  <a:lnTo>
                    <a:pt x="37" y="4"/>
                  </a:lnTo>
                  <a:lnTo>
                    <a:pt x="52" y="0"/>
                  </a:lnTo>
                  <a:lnTo>
                    <a:pt x="34" y="34"/>
                  </a:lnTo>
                  <a:lnTo>
                    <a:pt x="46" y="26"/>
                  </a:lnTo>
                  <a:lnTo>
                    <a:pt x="54" y="41"/>
                  </a:lnTo>
                  <a:lnTo>
                    <a:pt x="78" y="41"/>
                  </a:lnTo>
                  <a:lnTo>
                    <a:pt x="73" y="54"/>
                  </a:lnTo>
                  <a:lnTo>
                    <a:pt x="85" y="53"/>
                  </a:lnTo>
                  <a:lnTo>
                    <a:pt x="77" y="67"/>
                  </a:lnTo>
                  <a:lnTo>
                    <a:pt x="88" y="60"/>
                  </a:lnTo>
                  <a:lnTo>
                    <a:pt x="91" y="73"/>
                  </a:lnTo>
                  <a:lnTo>
                    <a:pt x="79" y="88"/>
                  </a:lnTo>
                  <a:lnTo>
                    <a:pt x="78" y="77"/>
                  </a:lnTo>
                  <a:lnTo>
                    <a:pt x="73" y="83"/>
                  </a:lnTo>
                  <a:lnTo>
                    <a:pt x="73" y="66"/>
                  </a:lnTo>
                  <a:lnTo>
                    <a:pt x="50" y="83"/>
                  </a:lnTo>
                  <a:lnTo>
                    <a:pt x="63" y="71"/>
                  </a:lnTo>
                  <a:lnTo>
                    <a:pt x="45" y="73"/>
                  </a:lnTo>
                  <a:lnTo>
                    <a:pt x="49" y="66"/>
                  </a:lnTo>
                  <a:lnTo>
                    <a:pt x="0" y="69"/>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sp>
        <p:nvSpPr>
          <p:cNvPr id="66" name="Freeform 652">
            <a:extLst>
              <a:ext uri="{FF2B5EF4-FFF2-40B4-BE49-F238E27FC236}">
                <a16:creationId xmlns:a16="http://schemas.microsoft.com/office/drawing/2014/main" id="{90B134E2-230D-4E83-9B2B-2B5C0A7635AE}"/>
              </a:ext>
            </a:extLst>
          </p:cNvPr>
          <p:cNvSpPr>
            <a:spLocks/>
          </p:cNvSpPr>
          <p:nvPr/>
        </p:nvSpPr>
        <p:spPr bwMode="auto">
          <a:xfrm>
            <a:off x="2920127" y="3659924"/>
            <a:ext cx="950468" cy="673324"/>
          </a:xfrm>
          <a:custGeom>
            <a:avLst/>
            <a:gdLst>
              <a:gd name="T0" fmla="*/ 91471449 w 830"/>
              <a:gd name="T1" fmla="*/ 245076928 h 606"/>
              <a:gd name="T2" fmla="*/ 182942897 w 830"/>
              <a:gd name="T3" fmla="*/ 205933045 h 606"/>
              <a:gd name="T4" fmla="*/ 148834854 w 830"/>
              <a:gd name="T5" fmla="*/ 199125753 h 606"/>
              <a:gd name="T6" fmla="*/ 243406691 w 830"/>
              <a:gd name="T7" fmla="*/ 132750054 h 606"/>
              <a:gd name="T8" fmla="*/ 275964501 w 830"/>
              <a:gd name="T9" fmla="*/ 88500049 h 606"/>
              <a:gd name="T10" fmla="*/ 410846402 w 830"/>
              <a:gd name="T11" fmla="*/ 86798879 h 606"/>
              <a:gd name="T12" fmla="*/ 455807010 w 830"/>
              <a:gd name="T13" fmla="*/ 76586617 h 606"/>
              <a:gd name="T14" fmla="*/ 576735842 w 830"/>
              <a:gd name="T15" fmla="*/ 86798879 h 606"/>
              <a:gd name="T16" fmla="*/ 561231411 w 830"/>
              <a:gd name="T17" fmla="*/ 44250025 h 606"/>
              <a:gd name="T18" fmla="*/ 607742213 w 830"/>
              <a:gd name="T19" fmla="*/ 39143894 h 606"/>
              <a:gd name="T20" fmla="*/ 617044622 w 830"/>
              <a:gd name="T21" fmla="*/ 15317063 h 606"/>
              <a:gd name="T22" fmla="*/ 702315412 w 830"/>
              <a:gd name="T23" fmla="*/ 20423184 h 606"/>
              <a:gd name="T24" fmla="*/ 976729641 w 830"/>
              <a:gd name="T25" fmla="*/ 15317063 h 606"/>
              <a:gd name="T26" fmla="*/ 767429787 w 830"/>
              <a:gd name="T27" fmla="*/ 39143894 h 606"/>
              <a:gd name="T28" fmla="*/ 1021690249 w 830"/>
              <a:gd name="T29" fmla="*/ 39143894 h 606"/>
              <a:gd name="T30" fmla="*/ 883708037 w 830"/>
              <a:gd name="T31" fmla="*/ 85096383 h 606"/>
              <a:gd name="T32" fmla="*/ 992232826 w 830"/>
              <a:gd name="T33" fmla="*/ 97009816 h 606"/>
              <a:gd name="T34" fmla="*/ 1017038421 w 830"/>
              <a:gd name="T35" fmla="*/ 171893978 h 606"/>
              <a:gd name="T36" fmla="*/ 1172075258 w 830"/>
              <a:gd name="T37" fmla="*/ 97009816 h 606"/>
              <a:gd name="T38" fmla="*/ 1227888469 w 830"/>
              <a:gd name="T39" fmla="*/ 151472062 h 606"/>
              <a:gd name="T40" fmla="*/ 1114711852 w 830"/>
              <a:gd name="T41" fmla="*/ 209336691 h 606"/>
              <a:gd name="T42" fmla="*/ 1141067641 w 830"/>
              <a:gd name="T43" fmla="*/ 234865991 h 606"/>
              <a:gd name="T44" fmla="*/ 1137967253 w 830"/>
              <a:gd name="T45" fmla="*/ 311452587 h 606"/>
              <a:gd name="T46" fmla="*/ 1158122266 w 830"/>
              <a:gd name="T47" fmla="*/ 354000198 h 606"/>
              <a:gd name="T48" fmla="*/ 1085254430 w 830"/>
              <a:gd name="T49" fmla="*/ 384635619 h 606"/>
              <a:gd name="T50" fmla="*/ 1128664844 w 830"/>
              <a:gd name="T51" fmla="*/ 437395390 h 606"/>
              <a:gd name="T52" fmla="*/ 1105409443 w 830"/>
              <a:gd name="T53" fmla="*/ 442501511 h 606"/>
              <a:gd name="T54" fmla="*/ 1066650856 w 830"/>
              <a:gd name="T55" fmla="*/ 473135628 h 606"/>
              <a:gd name="T56" fmla="*/ 1030992658 w 830"/>
              <a:gd name="T57" fmla="*/ 496962453 h 606"/>
              <a:gd name="T58" fmla="*/ 1018589860 w 830"/>
              <a:gd name="T59" fmla="*/ 546318578 h 606"/>
              <a:gd name="T60" fmla="*/ 1052696620 w 830"/>
              <a:gd name="T61" fmla="*/ 595674703 h 606"/>
              <a:gd name="T62" fmla="*/ 1086804624 w 830"/>
              <a:gd name="T63" fmla="*/ 641625878 h 606"/>
              <a:gd name="T64" fmla="*/ 1021690249 w 830"/>
              <a:gd name="T65" fmla="*/ 604184470 h 606"/>
              <a:gd name="T66" fmla="*/ 930218839 w 830"/>
              <a:gd name="T67" fmla="*/ 641625878 h 606"/>
              <a:gd name="T68" fmla="*/ 1071301438 w 830"/>
              <a:gd name="T69" fmla="*/ 662049057 h 606"/>
              <a:gd name="T70" fmla="*/ 855800809 w 830"/>
              <a:gd name="T71" fmla="*/ 714808992 h 606"/>
              <a:gd name="T72" fmla="*/ 786034606 w 830"/>
              <a:gd name="T73" fmla="*/ 805011475 h 606"/>
              <a:gd name="T74" fmla="*/ 759678817 w 830"/>
              <a:gd name="T75" fmla="*/ 806712646 h 606"/>
              <a:gd name="T76" fmla="*/ 696113390 w 830"/>
              <a:gd name="T77" fmla="*/ 857771246 h 606"/>
              <a:gd name="T78" fmla="*/ 686810981 w 830"/>
              <a:gd name="T79" fmla="*/ 900318776 h 606"/>
              <a:gd name="T80" fmla="*/ 654253171 w 830"/>
              <a:gd name="T81" fmla="*/ 924146905 h 606"/>
              <a:gd name="T82" fmla="*/ 638749829 w 830"/>
              <a:gd name="T83" fmla="*/ 1014348084 h 606"/>
              <a:gd name="T84" fmla="*/ 586037006 w 830"/>
              <a:gd name="T85" fmla="*/ 1002434672 h 606"/>
              <a:gd name="T86" fmla="*/ 524023019 w 830"/>
              <a:gd name="T87" fmla="*/ 982011493 h 606"/>
              <a:gd name="T88" fmla="*/ 455807010 w 830"/>
              <a:gd name="T89" fmla="*/ 905424897 h 606"/>
              <a:gd name="T90" fmla="*/ 443404213 w 830"/>
              <a:gd name="T91" fmla="*/ 885001717 h 606"/>
              <a:gd name="T92" fmla="*/ 406195820 w 830"/>
              <a:gd name="T93" fmla="*/ 769271238 h 606"/>
              <a:gd name="T94" fmla="*/ 462009031 w 830"/>
              <a:gd name="T95" fmla="*/ 723318758 h 606"/>
              <a:gd name="T96" fmla="*/ 479062411 w 830"/>
              <a:gd name="T97" fmla="*/ 658645412 h 606"/>
              <a:gd name="T98" fmla="*/ 458907398 w 830"/>
              <a:gd name="T99" fmla="*/ 636521062 h 606"/>
              <a:gd name="T100" fmla="*/ 434101803 w 830"/>
              <a:gd name="T101" fmla="*/ 610991761 h 606"/>
              <a:gd name="T102" fmla="*/ 410846402 w 830"/>
              <a:gd name="T103" fmla="*/ 575251524 h 606"/>
              <a:gd name="T104" fmla="*/ 386040807 w 830"/>
              <a:gd name="T105" fmla="*/ 575251524 h 606"/>
              <a:gd name="T106" fmla="*/ 378288592 w 830"/>
              <a:gd name="T107" fmla="*/ 513981986 h 606"/>
              <a:gd name="T108" fmla="*/ 306972117 w 830"/>
              <a:gd name="T109" fmla="*/ 410164919 h 606"/>
              <a:gd name="T110" fmla="*/ 128679841 w 830"/>
              <a:gd name="T111" fmla="*/ 384635619 h 606"/>
              <a:gd name="T112" fmla="*/ 103874246 w 830"/>
              <a:gd name="T113" fmla="*/ 364212440 h 606"/>
              <a:gd name="T114" fmla="*/ 155036875 w 830"/>
              <a:gd name="T115" fmla="*/ 335279412 h 606"/>
              <a:gd name="T116" fmla="*/ 0 w 830"/>
              <a:gd name="T117" fmla="*/ 289326933 h 60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30"/>
              <a:gd name="T178" fmla="*/ 0 h 606"/>
              <a:gd name="T179" fmla="*/ 830 w 830"/>
              <a:gd name="T180" fmla="*/ 606 h 60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30" h="606">
                <a:moveTo>
                  <a:pt x="0" y="170"/>
                </a:moveTo>
                <a:lnTo>
                  <a:pt x="0" y="170"/>
                </a:lnTo>
                <a:lnTo>
                  <a:pt x="5" y="161"/>
                </a:lnTo>
                <a:lnTo>
                  <a:pt x="59" y="144"/>
                </a:lnTo>
                <a:lnTo>
                  <a:pt x="93" y="144"/>
                </a:lnTo>
                <a:lnTo>
                  <a:pt x="112" y="130"/>
                </a:lnTo>
                <a:lnTo>
                  <a:pt x="107" y="126"/>
                </a:lnTo>
                <a:lnTo>
                  <a:pt x="118" y="121"/>
                </a:lnTo>
                <a:lnTo>
                  <a:pt x="108" y="118"/>
                </a:lnTo>
                <a:lnTo>
                  <a:pt x="127" y="112"/>
                </a:lnTo>
                <a:lnTo>
                  <a:pt x="120" y="108"/>
                </a:lnTo>
                <a:lnTo>
                  <a:pt x="96" y="117"/>
                </a:lnTo>
                <a:lnTo>
                  <a:pt x="72" y="105"/>
                </a:lnTo>
                <a:lnTo>
                  <a:pt x="103" y="98"/>
                </a:lnTo>
                <a:lnTo>
                  <a:pt x="120" y="79"/>
                </a:lnTo>
                <a:lnTo>
                  <a:pt x="157" y="78"/>
                </a:lnTo>
                <a:lnTo>
                  <a:pt x="155" y="57"/>
                </a:lnTo>
                <a:lnTo>
                  <a:pt x="183" y="57"/>
                </a:lnTo>
                <a:lnTo>
                  <a:pt x="211" y="72"/>
                </a:lnTo>
                <a:lnTo>
                  <a:pt x="178" y="52"/>
                </a:lnTo>
                <a:lnTo>
                  <a:pt x="240" y="40"/>
                </a:lnTo>
                <a:lnTo>
                  <a:pt x="255" y="49"/>
                </a:lnTo>
                <a:lnTo>
                  <a:pt x="257" y="67"/>
                </a:lnTo>
                <a:lnTo>
                  <a:pt x="265" y="51"/>
                </a:lnTo>
                <a:lnTo>
                  <a:pt x="305" y="63"/>
                </a:lnTo>
                <a:lnTo>
                  <a:pt x="291" y="54"/>
                </a:lnTo>
                <a:lnTo>
                  <a:pt x="311" y="55"/>
                </a:lnTo>
                <a:lnTo>
                  <a:pt x="294" y="45"/>
                </a:lnTo>
                <a:lnTo>
                  <a:pt x="289" y="36"/>
                </a:lnTo>
                <a:lnTo>
                  <a:pt x="298" y="35"/>
                </a:lnTo>
                <a:lnTo>
                  <a:pt x="378" y="60"/>
                </a:lnTo>
                <a:lnTo>
                  <a:pt x="372" y="51"/>
                </a:lnTo>
                <a:lnTo>
                  <a:pt x="389" y="50"/>
                </a:lnTo>
                <a:lnTo>
                  <a:pt x="378" y="43"/>
                </a:lnTo>
                <a:lnTo>
                  <a:pt x="405" y="45"/>
                </a:lnTo>
                <a:lnTo>
                  <a:pt x="362" y="26"/>
                </a:lnTo>
                <a:lnTo>
                  <a:pt x="440" y="36"/>
                </a:lnTo>
                <a:lnTo>
                  <a:pt x="422" y="26"/>
                </a:lnTo>
                <a:lnTo>
                  <a:pt x="377" y="24"/>
                </a:lnTo>
                <a:lnTo>
                  <a:pt x="392" y="23"/>
                </a:lnTo>
                <a:lnTo>
                  <a:pt x="364" y="14"/>
                </a:lnTo>
                <a:lnTo>
                  <a:pt x="397" y="16"/>
                </a:lnTo>
                <a:lnTo>
                  <a:pt x="383" y="12"/>
                </a:lnTo>
                <a:lnTo>
                  <a:pt x="398" y="9"/>
                </a:lnTo>
                <a:lnTo>
                  <a:pt x="455" y="26"/>
                </a:lnTo>
                <a:lnTo>
                  <a:pt x="449" y="20"/>
                </a:lnTo>
                <a:lnTo>
                  <a:pt x="474" y="14"/>
                </a:lnTo>
                <a:lnTo>
                  <a:pt x="453" y="12"/>
                </a:lnTo>
                <a:lnTo>
                  <a:pt x="452" y="4"/>
                </a:lnTo>
                <a:lnTo>
                  <a:pt x="466" y="0"/>
                </a:lnTo>
                <a:lnTo>
                  <a:pt x="619" y="4"/>
                </a:lnTo>
                <a:lnTo>
                  <a:pt x="630" y="9"/>
                </a:lnTo>
                <a:lnTo>
                  <a:pt x="626" y="12"/>
                </a:lnTo>
                <a:lnTo>
                  <a:pt x="523" y="13"/>
                </a:lnTo>
                <a:lnTo>
                  <a:pt x="535" y="18"/>
                </a:lnTo>
                <a:lnTo>
                  <a:pt x="495" y="23"/>
                </a:lnTo>
                <a:lnTo>
                  <a:pt x="640" y="14"/>
                </a:lnTo>
                <a:lnTo>
                  <a:pt x="645" y="22"/>
                </a:lnTo>
                <a:lnTo>
                  <a:pt x="626" y="27"/>
                </a:lnTo>
                <a:lnTo>
                  <a:pt x="659" y="23"/>
                </a:lnTo>
                <a:lnTo>
                  <a:pt x="697" y="33"/>
                </a:lnTo>
                <a:lnTo>
                  <a:pt x="640" y="49"/>
                </a:lnTo>
                <a:lnTo>
                  <a:pt x="548" y="47"/>
                </a:lnTo>
                <a:lnTo>
                  <a:pt x="570" y="50"/>
                </a:lnTo>
                <a:lnTo>
                  <a:pt x="531" y="57"/>
                </a:lnTo>
                <a:lnTo>
                  <a:pt x="531" y="65"/>
                </a:lnTo>
                <a:lnTo>
                  <a:pt x="632" y="52"/>
                </a:lnTo>
                <a:lnTo>
                  <a:pt x="640" y="57"/>
                </a:lnTo>
                <a:lnTo>
                  <a:pt x="619" y="70"/>
                </a:lnTo>
                <a:lnTo>
                  <a:pt x="684" y="50"/>
                </a:lnTo>
                <a:lnTo>
                  <a:pt x="688" y="69"/>
                </a:lnTo>
                <a:lnTo>
                  <a:pt x="656" y="101"/>
                </a:lnTo>
                <a:lnTo>
                  <a:pt x="718" y="64"/>
                </a:lnTo>
                <a:lnTo>
                  <a:pt x="718" y="70"/>
                </a:lnTo>
                <a:lnTo>
                  <a:pt x="747" y="69"/>
                </a:lnTo>
                <a:lnTo>
                  <a:pt x="756" y="57"/>
                </a:lnTo>
                <a:lnTo>
                  <a:pt x="789" y="55"/>
                </a:lnTo>
                <a:lnTo>
                  <a:pt x="829" y="66"/>
                </a:lnTo>
                <a:lnTo>
                  <a:pt x="790" y="82"/>
                </a:lnTo>
                <a:lnTo>
                  <a:pt x="792" y="89"/>
                </a:lnTo>
                <a:lnTo>
                  <a:pt x="702" y="98"/>
                </a:lnTo>
                <a:lnTo>
                  <a:pt x="774" y="99"/>
                </a:lnTo>
                <a:lnTo>
                  <a:pt x="715" y="113"/>
                </a:lnTo>
                <a:lnTo>
                  <a:pt x="719" y="123"/>
                </a:lnTo>
                <a:lnTo>
                  <a:pt x="759" y="113"/>
                </a:lnTo>
                <a:lnTo>
                  <a:pt x="730" y="126"/>
                </a:lnTo>
                <a:lnTo>
                  <a:pt x="726" y="142"/>
                </a:lnTo>
                <a:lnTo>
                  <a:pt x="736" y="138"/>
                </a:lnTo>
                <a:lnTo>
                  <a:pt x="708" y="153"/>
                </a:lnTo>
                <a:lnTo>
                  <a:pt x="698" y="183"/>
                </a:lnTo>
                <a:lnTo>
                  <a:pt x="713" y="177"/>
                </a:lnTo>
                <a:lnTo>
                  <a:pt x="734" y="183"/>
                </a:lnTo>
                <a:lnTo>
                  <a:pt x="715" y="183"/>
                </a:lnTo>
                <a:lnTo>
                  <a:pt x="715" y="192"/>
                </a:lnTo>
                <a:lnTo>
                  <a:pt x="746" y="196"/>
                </a:lnTo>
                <a:lnTo>
                  <a:pt x="747" y="208"/>
                </a:lnTo>
                <a:lnTo>
                  <a:pt x="700" y="205"/>
                </a:lnTo>
                <a:lnTo>
                  <a:pt x="713" y="210"/>
                </a:lnTo>
                <a:lnTo>
                  <a:pt x="687" y="214"/>
                </a:lnTo>
                <a:lnTo>
                  <a:pt x="700" y="226"/>
                </a:lnTo>
                <a:lnTo>
                  <a:pt x="724" y="227"/>
                </a:lnTo>
                <a:lnTo>
                  <a:pt x="710" y="234"/>
                </a:lnTo>
                <a:lnTo>
                  <a:pt x="729" y="241"/>
                </a:lnTo>
                <a:lnTo>
                  <a:pt x="728" y="257"/>
                </a:lnTo>
                <a:lnTo>
                  <a:pt x="693" y="247"/>
                </a:lnTo>
                <a:lnTo>
                  <a:pt x="714" y="255"/>
                </a:lnTo>
                <a:lnTo>
                  <a:pt x="701" y="261"/>
                </a:lnTo>
                <a:lnTo>
                  <a:pt x="713" y="260"/>
                </a:lnTo>
                <a:lnTo>
                  <a:pt x="710" y="270"/>
                </a:lnTo>
                <a:lnTo>
                  <a:pt x="735" y="275"/>
                </a:lnTo>
                <a:lnTo>
                  <a:pt x="695" y="272"/>
                </a:lnTo>
                <a:lnTo>
                  <a:pt x="688" y="278"/>
                </a:lnTo>
                <a:lnTo>
                  <a:pt x="718" y="290"/>
                </a:lnTo>
                <a:lnTo>
                  <a:pt x="714" y="301"/>
                </a:lnTo>
                <a:lnTo>
                  <a:pt x="689" y="307"/>
                </a:lnTo>
                <a:lnTo>
                  <a:pt x="665" y="292"/>
                </a:lnTo>
                <a:lnTo>
                  <a:pt x="629" y="305"/>
                </a:lnTo>
                <a:lnTo>
                  <a:pt x="655" y="313"/>
                </a:lnTo>
                <a:lnTo>
                  <a:pt x="630" y="320"/>
                </a:lnTo>
                <a:lnTo>
                  <a:pt x="657" y="321"/>
                </a:lnTo>
                <a:lnTo>
                  <a:pt x="648" y="336"/>
                </a:lnTo>
                <a:lnTo>
                  <a:pt x="659" y="327"/>
                </a:lnTo>
                <a:lnTo>
                  <a:pt x="688" y="340"/>
                </a:lnTo>
                <a:lnTo>
                  <a:pt x="679" y="350"/>
                </a:lnTo>
                <a:lnTo>
                  <a:pt x="695" y="346"/>
                </a:lnTo>
                <a:lnTo>
                  <a:pt x="688" y="356"/>
                </a:lnTo>
                <a:lnTo>
                  <a:pt x="699" y="351"/>
                </a:lnTo>
                <a:lnTo>
                  <a:pt x="701" y="377"/>
                </a:lnTo>
                <a:lnTo>
                  <a:pt x="688" y="368"/>
                </a:lnTo>
                <a:lnTo>
                  <a:pt x="688" y="377"/>
                </a:lnTo>
                <a:lnTo>
                  <a:pt x="675" y="377"/>
                </a:lnTo>
                <a:lnTo>
                  <a:pt x="659" y="355"/>
                </a:lnTo>
                <a:lnTo>
                  <a:pt x="619" y="344"/>
                </a:lnTo>
                <a:lnTo>
                  <a:pt x="647" y="358"/>
                </a:lnTo>
                <a:lnTo>
                  <a:pt x="611" y="365"/>
                </a:lnTo>
                <a:lnTo>
                  <a:pt x="600" y="377"/>
                </a:lnTo>
                <a:lnTo>
                  <a:pt x="634" y="380"/>
                </a:lnTo>
                <a:lnTo>
                  <a:pt x="605" y="387"/>
                </a:lnTo>
                <a:lnTo>
                  <a:pt x="649" y="378"/>
                </a:lnTo>
                <a:lnTo>
                  <a:pt x="691" y="389"/>
                </a:lnTo>
                <a:lnTo>
                  <a:pt x="636" y="419"/>
                </a:lnTo>
                <a:lnTo>
                  <a:pt x="584" y="432"/>
                </a:lnTo>
                <a:lnTo>
                  <a:pt x="565" y="433"/>
                </a:lnTo>
                <a:lnTo>
                  <a:pt x="552" y="420"/>
                </a:lnTo>
                <a:lnTo>
                  <a:pt x="558" y="433"/>
                </a:lnTo>
                <a:lnTo>
                  <a:pt x="543" y="441"/>
                </a:lnTo>
                <a:lnTo>
                  <a:pt x="523" y="473"/>
                </a:lnTo>
                <a:lnTo>
                  <a:pt x="507" y="473"/>
                </a:lnTo>
                <a:lnTo>
                  <a:pt x="503" y="482"/>
                </a:lnTo>
                <a:lnTo>
                  <a:pt x="487" y="484"/>
                </a:lnTo>
                <a:lnTo>
                  <a:pt x="480" y="480"/>
                </a:lnTo>
                <a:lnTo>
                  <a:pt x="490" y="474"/>
                </a:lnTo>
                <a:lnTo>
                  <a:pt x="479" y="473"/>
                </a:lnTo>
                <a:lnTo>
                  <a:pt x="473" y="489"/>
                </a:lnTo>
                <a:lnTo>
                  <a:pt x="448" y="491"/>
                </a:lnTo>
                <a:lnTo>
                  <a:pt x="449" y="504"/>
                </a:lnTo>
                <a:lnTo>
                  <a:pt x="433" y="505"/>
                </a:lnTo>
                <a:lnTo>
                  <a:pt x="447" y="515"/>
                </a:lnTo>
                <a:lnTo>
                  <a:pt x="429" y="518"/>
                </a:lnTo>
                <a:lnTo>
                  <a:pt x="443" y="529"/>
                </a:lnTo>
                <a:lnTo>
                  <a:pt x="431" y="529"/>
                </a:lnTo>
                <a:lnTo>
                  <a:pt x="440" y="532"/>
                </a:lnTo>
                <a:lnTo>
                  <a:pt x="431" y="545"/>
                </a:lnTo>
                <a:lnTo>
                  <a:pt x="422" y="543"/>
                </a:lnTo>
                <a:lnTo>
                  <a:pt x="429" y="549"/>
                </a:lnTo>
                <a:lnTo>
                  <a:pt x="412" y="554"/>
                </a:lnTo>
                <a:lnTo>
                  <a:pt x="422" y="572"/>
                </a:lnTo>
                <a:lnTo>
                  <a:pt x="412" y="596"/>
                </a:lnTo>
                <a:lnTo>
                  <a:pt x="400" y="597"/>
                </a:lnTo>
                <a:lnTo>
                  <a:pt x="409" y="605"/>
                </a:lnTo>
                <a:lnTo>
                  <a:pt x="381" y="605"/>
                </a:lnTo>
                <a:lnTo>
                  <a:pt x="378" y="589"/>
                </a:lnTo>
                <a:lnTo>
                  <a:pt x="339" y="591"/>
                </a:lnTo>
                <a:lnTo>
                  <a:pt x="348" y="587"/>
                </a:lnTo>
                <a:lnTo>
                  <a:pt x="328" y="580"/>
                </a:lnTo>
                <a:lnTo>
                  <a:pt x="338" y="577"/>
                </a:lnTo>
                <a:lnTo>
                  <a:pt x="323" y="577"/>
                </a:lnTo>
                <a:lnTo>
                  <a:pt x="328" y="564"/>
                </a:lnTo>
                <a:lnTo>
                  <a:pt x="320" y="567"/>
                </a:lnTo>
                <a:lnTo>
                  <a:pt x="294" y="532"/>
                </a:lnTo>
                <a:lnTo>
                  <a:pt x="294" y="522"/>
                </a:lnTo>
                <a:lnTo>
                  <a:pt x="313" y="510"/>
                </a:lnTo>
                <a:lnTo>
                  <a:pt x="305" y="507"/>
                </a:lnTo>
                <a:lnTo>
                  <a:pt x="286" y="520"/>
                </a:lnTo>
                <a:lnTo>
                  <a:pt x="286" y="494"/>
                </a:lnTo>
                <a:lnTo>
                  <a:pt x="268" y="480"/>
                </a:lnTo>
                <a:lnTo>
                  <a:pt x="273" y="460"/>
                </a:lnTo>
                <a:lnTo>
                  <a:pt x="262" y="452"/>
                </a:lnTo>
                <a:lnTo>
                  <a:pt x="277" y="434"/>
                </a:lnTo>
                <a:lnTo>
                  <a:pt x="268" y="432"/>
                </a:lnTo>
                <a:lnTo>
                  <a:pt x="301" y="432"/>
                </a:lnTo>
                <a:lnTo>
                  <a:pt x="298" y="425"/>
                </a:lnTo>
                <a:lnTo>
                  <a:pt x="275" y="426"/>
                </a:lnTo>
                <a:lnTo>
                  <a:pt x="309" y="410"/>
                </a:lnTo>
                <a:lnTo>
                  <a:pt x="301" y="405"/>
                </a:lnTo>
                <a:lnTo>
                  <a:pt x="309" y="387"/>
                </a:lnTo>
                <a:lnTo>
                  <a:pt x="281" y="387"/>
                </a:lnTo>
                <a:lnTo>
                  <a:pt x="251" y="372"/>
                </a:lnTo>
                <a:lnTo>
                  <a:pt x="305" y="380"/>
                </a:lnTo>
                <a:lnTo>
                  <a:pt x="296" y="374"/>
                </a:lnTo>
                <a:lnTo>
                  <a:pt x="305" y="371"/>
                </a:lnTo>
                <a:lnTo>
                  <a:pt x="284" y="360"/>
                </a:lnTo>
                <a:lnTo>
                  <a:pt x="291" y="355"/>
                </a:lnTo>
                <a:lnTo>
                  <a:pt x="280" y="359"/>
                </a:lnTo>
                <a:lnTo>
                  <a:pt x="288" y="352"/>
                </a:lnTo>
                <a:lnTo>
                  <a:pt x="274" y="352"/>
                </a:lnTo>
                <a:lnTo>
                  <a:pt x="289" y="347"/>
                </a:lnTo>
                <a:lnTo>
                  <a:pt x="265" y="338"/>
                </a:lnTo>
                <a:lnTo>
                  <a:pt x="260" y="352"/>
                </a:lnTo>
                <a:lnTo>
                  <a:pt x="240" y="352"/>
                </a:lnTo>
                <a:lnTo>
                  <a:pt x="236" y="347"/>
                </a:lnTo>
                <a:lnTo>
                  <a:pt x="249" y="338"/>
                </a:lnTo>
                <a:lnTo>
                  <a:pt x="239" y="338"/>
                </a:lnTo>
                <a:lnTo>
                  <a:pt x="251" y="316"/>
                </a:lnTo>
                <a:lnTo>
                  <a:pt x="237" y="312"/>
                </a:lnTo>
                <a:lnTo>
                  <a:pt x="244" y="302"/>
                </a:lnTo>
                <a:lnTo>
                  <a:pt x="221" y="275"/>
                </a:lnTo>
                <a:lnTo>
                  <a:pt x="229" y="274"/>
                </a:lnTo>
                <a:lnTo>
                  <a:pt x="198" y="250"/>
                </a:lnTo>
                <a:lnTo>
                  <a:pt x="198" y="241"/>
                </a:lnTo>
                <a:lnTo>
                  <a:pt x="165" y="229"/>
                </a:lnTo>
                <a:lnTo>
                  <a:pt x="134" y="222"/>
                </a:lnTo>
                <a:lnTo>
                  <a:pt x="106" y="234"/>
                </a:lnTo>
                <a:lnTo>
                  <a:pt x="83" y="226"/>
                </a:lnTo>
                <a:lnTo>
                  <a:pt x="91" y="235"/>
                </a:lnTo>
                <a:lnTo>
                  <a:pt x="67" y="231"/>
                </a:lnTo>
                <a:lnTo>
                  <a:pt x="46" y="222"/>
                </a:lnTo>
                <a:lnTo>
                  <a:pt x="67" y="214"/>
                </a:lnTo>
                <a:lnTo>
                  <a:pt x="21" y="205"/>
                </a:lnTo>
                <a:lnTo>
                  <a:pt x="38" y="198"/>
                </a:lnTo>
                <a:lnTo>
                  <a:pt x="93" y="200"/>
                </a:lnTo>
                <a:lnTo>
                  <a:pt x="100" y="197"/>
                </a:lnTo>
                <a:lnTo>
                  <a:pt x="90" y="192"/>
                </a:lnTo>
                <a:lnTo>
                  <a:pt x="99" y="187"/>
                </a:lnTo>
                <a:lnTo>
                  <a:pt x="50" y="191"/>
                </a:lnTo>
                <a:lnTo>
                  <a:pt x="0" y="170"/>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67" name="Freeform 653">
            <a:extLst>
              <a:ext uri="{FF2B5EF4-FFF2-40B4-BE49-F238E27FC236}">
                <a16:creationId xmlns:a16="http://schemas.microsoft.com/office/drawing/2014/main" id="{42F516B0-83CB-401D-9D4F-5EFC00BB80FF}"/>
              </a:ext>
            </a:extLst>
          </p:cNvPr>
          <p:cNvSpPr>
            <a:spLocks/>
          </p:cNvSpPr>
          <p:nvPr/>
        </p:nvSpPr>
        <p:spPr bwMode="auto">
          <a:xfrm>
            <a:off x="3679334" y="4181819"/>
            <a:ext cx="173742" cy="77068"/>
          </a:xfrm>
          <a:custGeom>
            <a:avLst/>
            <a:gdLst>
              <a:gd name="T0" fmla="*/ 0 w 151"/>
              <a:gd name="T1" fmla="*/ 40104274 h 70"/>
              <a:gd name="T2" fmla="*/ 0 w 151"/>
              <a:gd name="T3" fmla="*/ 40104274 h 70"/>
              <a:gd name="T4" fmla="*/ 15652254 w 151"/>
              <a:gd name="T5" fmla="*/ 35091241 h 70"/>
              <a:gd name="T6" fmla="*/ 6260402 w 151"/>
              <a:gd name="T7" fmla="*/ 25065175 h 70"/>
              <a:gd name="T8" fmla="*/ 26607957 w 151"/>
              <a:gd name="T9" fmla="*/ 31749650 h 70"/>
              <a:gd name="T10" fmla="*/ 17217354 w 151"/>
              <a:gd name="T11" fmla="*/ 13367662 h 70"/>
              <a:gd name="T12" fmla="*/ 40695106 w 151"/>
              <a:gd name="T13" fmla="*/ 23395026 h 70"/>
              <a:gd name="T14" fmla="*/ 29739408 w 151"/>
              <a:gd name="T15" fmla="*/ 1671443 h 70"/>
              <a:gd name="T16" fmla="*/ 65737964 w 151"/>
              <a:gd name="T17" fmla="*/ 18381988 h 70"/>
              <a:gd name="T18" fmla="*/ 68868163 w 151"/>
              <a:gd name="T19" fmla="*/ 48460201 h 70"/>
              <a:gd name="T20" fmla="*/ 87650631 w 151"/>
              <a:gd name="T21" fmla="*/ 15039104 h 70"/>
              <a:gd name="T22" fmla="*/ 106433080 w 151"/>
              <a:gd name="T23" fmla="*/ 28408059 h 70"/>
              <a:gd name="T24" fmla="*/ 122085329 w 151"/>
              <a:gd name="T25" fmla="*/ 11697513 h 70"/>
              <a:gd name="T26" fmla="*/ 134607378 w 151"/>
              <a:gd name="T27" fmla="*/ 31749650 h 70"/>
              <a:gd name="T28" fmla="*/ 131477179 w 151"/>
              <a:gd name="T29" fmla="*/ 13367662 h 70"/>
              <a:gd name="T30" fmla="*/ 170607214 w 151"/>
              <a:gd name="T31" fmla="*/ 13367662 h 70"/>
              <a:gd name="T32" fmla="*/ 175302514 w 151"/>
              <a:gd name="T33" fmla="*/ 0 h 70"/>
              <a:gd name="T34" fmla="*/ 192519862 w 151"/>
              <a:gd name="T35" fmla="*/ 11697513 h 70"/>
              <a:gd name="T36" fmla="*/ 214432511 w 151"/>
              <a:gd name="T37" fmla="*/ 6684477 h 70"/>
              <a:gd name="T38" fmla="*/ 198780262 w 151"/>
              <a:gd name="T39" fmla="*/ 15039104 h 70"/>
              <a:gd name="T40" fmla="*/ 234780059 w 151"/>
              <a:gd name="T41" fmla="*/ 51801792 h 70"/>
              <a:gd name="T42" fmla="*/ 203475561 w 151"/>
              <a:gd name="T43" fmla="*/ 83551432 h 70"/>
              <a:gd name="T44" fmla="*/ 117390029 w 151"/>
              <a:gd name="T45" fmla="*/ 115301092 h 70"/>
              <a:gd name="T46" fmla="*/ 39130007 w 151"/>
              <a:gd name="T47" fmla="*/ 100261993 h 70"/>
              <a:gd name="T48" fmla="*/ 57912465 w 151"/>
              <a:gd name="T49" fmla="*/ 70183775 h 70"/>
              <a:gd name="T50" fmla="*/ 12522054 w 151"/>
              <a:gd name="T51" fmla="*/ 60157709 h 70"/>
              <a:gd name="T52" fmla="*/ 56347365 w 151"/>
              <a:gd name="T53" fmla="*/ 58486267 h 70"/>
              <a:gd name="T54" fmla="*/ 40695106 w 151"/>
              <a:gd name="T55" fmla="*/ 48460201 h 70"/>
              <a:gd name="T56" fmla="*/ 56347365 w 151"/>
              <a:gd name="T57" fmla="*/ 40104274 h 70"/>
              <a:gd name="T58" fmla="*/ 0 w 151"/>
              <a:gd name="T59" fmla="*/ 40104274 h 70"/>
              <a:gd name="T60" fmla="*/ 0 w 151"/>
              <a:gd name="T61" fmla="*/ 40104274 h 7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51"/>
              <a:gd name="T94" fmla="*/ 0 h 70"/>
              <a:gd name="T95" fmla="*/ 151 w 151"/>
              <a:gd name="T96" fmla="*/ 70 h 7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51" h="70">
                <a:moveTo>
                  <a:pt x="0" y="24"/>
                </a:moveTo>
                <a:lnTo>
                  <a:pt x="0" y="24"/>
                </a:lnTo>
                <a:lnTo>
                  <a:pt x="10" y="21"/>
                </a:lnTo>
                <a:lnTo>
                  <a:pt x="4" y="15"/>
                </a:lnTo>
                <a:lnTo>
                  <a:pt x="17" y="19"/>
                </a:lnTo>
                <a:lnTo>
                  <a:pt x="11" y="8"/>
                </a:lnTo>
                <a:lnTo>
                  <a:pt x="26" y="14"/>
                </a:lnTo>
                <a:lnTo>
                  <a:pt x="19" y="1"/>
                </a:lnTo>
                <a:lnTo>
                  <a:pt x="42" y="11"/>
                </a:lnTo>
                <a:lnTo>
                  <a:pt x="44" y="29"/>
                </a:lnTo>
                <a:lnTo>
                  <a:pt x="56" y="9"/>
                </a:lnTo>
                <a:lnTo>
                  <a:pt x="68" y="17"/>
                </a:lnTo>
                <a:lnTo>
                  <a:pt x="78" y="7"/>
                </a:lnTo>
                <a:lnTo>
                  <a:pt x="86" y="19"/>
                </a:lnTo>
                <a:lnTo>
                  <a:pt x="84" y="8"/>
                </a:lnTo>
                <a:lnTo>
                  <a:pt x="109" y="8"/>
                </a:lnTo>
                <a:lnTo>
                  <a:pt x="112" y="0"/>
                </a:lnTo>
                <a:lnTo>
                  <a:pt x="123" y="7"/>
                </a:lnTo>
                <a:lnTo>
                  <a:pt x="137" y="4"/>
                </a:lnTo>
                <a:lnTo>
                  <a:pt x="127" y="9"/>
                </a:lnTo>
                <a:lnTo>
                  <a:pt x="150" y="31"/>
                </a:lnTo>
                <a:lnTo>
                  <a:pt x="130" y="50"/>
                </a:lnTo>
                <a:lnTo>
                  <a:pt x="75" y="69"/>
                </a:lnTo>
                <a:lnTo>
                  <a:pt x="25" y="60"/>
                </a:lnTo>
                <a:lnTo>
                  <a:pt x="37" y="42"/>
                </a:lnTo>
                <a:lnTo>
                  <a:pt x="8" y="36"/>
                </a:lnTo>
                <a:lnTo>
                  <a:pt x="36" y="35"/>
                </a:lnTo>
                <a:lnTo>
                  <a:pt x="26" y="29"/>
                </a:lnTo>
                <a:lnTo>
                  <a:pt x="36" y="24"/>
                </a:lnTo>
                <a:lnTo>
                  <a:pt x="0" y="2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68" name="Freeform 654">
            <a:extLst>
              <a:ext uri="{FF2B5EF4-FFF2-40B4-BE49-F238E27FC236}">
                <a16:creationId xmlns:a16="http://schemas.microsoft.com/office/drawing/2014/main" id="{AEDBB3BA-B9B5-4529-80D6-07A47E3580D4}"/>
              </a:ext>
            </a:extLst>
          </p:cNvPr>
          <p:cNvSpPr>
            <a:spLocks/>
          </p:cNvSpPr>
          <p:nvPr/>
        </p:nvSpPr>
        <p:spPr bwMode="auto">
          <a:xfrm>
            <a:off x="2229542" y="4859199"/>
            <a:ext cx="474503" cy="289340"/>
          </a:xfrm>
          <a:custGeom>
            <a:avLst/>
            <a:gdLst>
              <a:gd name="T0" fmla="*/ 0 w 412"/>
              <a:gd name="T1" fmla="*/ 5082858 h 261"/>
              <a:gd name="T2" fmla="*/ 0 w 412"/>
              <a:gd name="T3" fmla="*/ 5082858 h 261"/>
              <a:gd name="T4" fmla="*/ 29795363 w 412"/>
              <a:gd name="T5" fmla="*/ 72852125 h 261"/>
              <a:gd name="T6" fmla="*/ 65864618 w 412"/>
              <a:gd name="T7" fmla="*/ 105042701 h 261"/>
              <a:gd name="T8" fmla="*/ 64295518 w 412"/>
              <a:gd name="T9" fmla="*/ 123679407 h 261"/>
              <a:gd name="T10" fmla="*/ 45477599 w 412"/>
              <a:gd name="T11" fmla="*/ 127067544 h 261"/>
              <a:gd name="T12" fmla="*/ 86250404 w 412"/>
              <a:gd name="T13" fmla="*/ 142316113 h 261"/>
              <a:gd name="T14" fmla="*/ 108205270 w 412"/>
              <a:gd name="T15" fmla="*/ 174506710 h 261"/>
              <a:gd name="T16" fmla="*/ 106637423 w 412"/>
              <a:gd name="T17" fmla="*/ 199919690 h 261"/>
              <a:gd name="T18" fmla="*/ 152115002 w 412"/>
              <a:gd name="T19" fmla="*/ 242275958 h 261"/>
              <a:gd name="T20" fmla="*/ 163092435 w 412"/>
              <a:gd name="T21" fmla="*/ 228722108 h 261"/>
              <a:gd name="T22" fmla="*/ 53318085 w 412"/>
              <a:gd name="T23" fmla="*/ 62686412 h 261"/>
              <a:gd name="T24" fmla="*/ 47045445 w 412"/>
              <a:gd name="T25" fmla="*/ 18636711 h 261"/>
              <a:gd name="T26" fmla="*/ 70568158 w 412"/>
              <a:gd name="T27" fmla="*/ 28802429 h 261"/>
              <a:gd name="T28" fmla="*/ 111340964 w 412"/>
              <a:gd name="T29" fmla="*/ 101654564 h 261"/>
              <a:gd name="T30" fmla="*/ 169365114 w 412"/>
              <a:gd name="T31" fmla="*/ 155869963 h 261"/>
              <a:gd name="T32" fmla="*/ 166228168 w 412"/>
              <a:gd name="T33" fmla="*/ 176200127 h 261"/>
              <a:gd name="T34" fmla="*/ 246205893 w 412"/>
              <a:gd name="T35" fmla="*/ 250746952 h 261"/>
              <a:gd name="T36" fmla="*/ 255615479 w 412"/>
              <a:gd name="T37" fmla="*/ 282937507 h 261"/>
              <a:gd name="T38" fmla="*/ 246205893 w 412"/>
              <a:gd name="T39" fmla="*/ 303267631 h 261"/>
              <a:gd name="T40" fmla="*/ 265023813 w 412"/>
              <a:gd name="T41" fmla="*/ 332070050 h 261"/>
              <a:gd name="T42" fmla="*/ 417138854 w 412"/>
              <a:gd name="T43" fmla="*/ 410005092 h 261"/>
              <a:gd name="T44" fmla="*/ 484571299 w 412"/>
              <a:gd name="T45" fmla="*/ 403227517 h 261"/>
              <a:gd name="T46" fmla="*/ 528479779 w 412"/>
              <a:gd name="T47" fmla="*/ 440500929 h 261"/>
              <a:gd name="T48" fmla="*/ 545729852 w 412"/>
              <a:gd name="T49" fmla="*/ 404922236 h 261"/>
              <a:gd name="T50" fmla="*/ 567684718 w 412"/>
              <a:gd name="T51" fmla="*/ 403227517 h 261"/>
              <a:gd name="T52" fmla="*/ 545729852 w 412"/>
              <a:gd name="T53" fmla="*/ 372731680 h 261"/>
              <a:gd name="T54" fmla="*/ 594344377 w 412"/>
              <a:gd name="T55" fmla="*/ 360872550 h 261"/>
              <a:gd name="T56" fmla="*/ 613162297 w 412"/>
              <a:gd name="T57" fmla="*/ 347318700 h 261"/>
              <a:gd name="T58" fmla="*/ 617867090 w 412"/>
              <a:gd name="T59" fmla="*/ 340541043 h 261"/>
              <a:gd name="T60" fmla="*/ 624139730 w 412"/>
              <a:gd name="T61" fmla="*/ 357484413 h 261"/>
              <a:gd name="T62" fmla="*/ 644526749 w 412"/>
              <a:gd name="T63" fmla="*/ 282937507 h 261"/>
              <a:gd name="T64" fmla="*/ 617867090 w 412"/>
              <a:gd name="T65" fmla="*/ 272771795 h 261"/>
              <a:gd name="T66" fmla="*/ 569253817 w 412"/>
              <a:gd name="T67" fmla="*/ 282937507 h 261"/>
              <a:gd name="T68" fmla="*/ 544162005 w 412"/>
              <a:gd name="T69" fmla="*/ 347318700 h 261"/>
              <a:gd name="T70" fmla="*/ 481434353 w 412"/>
              <a:gd name="T71" fmla="*/ 354094974 h 261"/>
              <a:gd name="T72" fmla="*/ 454775946 w 412"/>
              <a:gd name="T73" fmla="*/ 338847625 h 261"/>
              <a:gd name="T74" fmla="*/ 414001908 w 412"/>
              <a:gd name="T75" fmla="*/ 259217945 h 261"/>
              <a:gd name="T76" fmla="*/ 412434061 w 412"/>
              <a:gd name="T77" fmla="*/ 199919690 h 261"/>
              <a:gd name="T78" fmla="*/ 426548440 w 412"/>
              <a:gd name="T79" fmla="*/ 171117271 h 261"/>
              <a:gd name="T80" fmla="*/ 384206555 w 412"/>
              <a:gd name="T81" fmla="*/ 155869963 h 261"/>
              <a:gd name="T82" fmla="*/ 330888489 w 412"/>
              <a:gd name="T83" fmla="*/ 72852125 h 261"/>
              <a:gd name="T84" fmla="*/ 285410832 w 412"/>
              <a:gd name="T85" fmla="*/ 89794132 h 261"/>
              <a:gd name="T86" fmla="*/ 227387973 w 412"/>
              <a:gd name="T87" fmla="*/ 22024853 h 261"/>
              <a:gd name="T88" fmla="*/ 130160136 w 412"/>
              <a:gd name="T89" fmla="*/ 35578703 h 261"/>
              <a:gd name="T90" fmla="*/ 48614545 w 412"/>
              <a:gd name="T91" fmla="*/ 0 h 261"/>
              <a:gd name="T92" fmla="*/ 0 w 412"/>
              <a:gd name="T93" fmla="*/ 5082858 h 261"/>
              <a:gd name="T94" fmla="*/ 0 w 412"/>
              <a:gd name="T95" fmla="*/ 5082858 h 26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12"/>
              <a:gd name="T145" fmla="*/ 0 h 261"/>
              <a:gd name="T146" fmla="*/ 412 w 412"/>
              <a:gd name="T147" fmla="*/ 261 h 26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12" h="261">
                <a:moveTo>
                  <a:pt x="0" y="3"/>
                </a:moveTo>
                <a:lnTo>
                  <a:pt x="0" y="3"/>
                </a:lnTo>
                <a:lnTo>
                  <a:pt x="19" y="43"/>
                </a:lnTo>
                <a:lnTo>
                  <a:pt x="42" y="62"/>
                </a:lnTo>
                <a:lnTo>
                  <a:pt x="41" y="73"/>
                </a:lnTo>
                <a:lnTo>
                  <a:pt x="29" y="75"/>
                </a:lnTo>
                <a:lnTo>
                  <a:pt x="55" y="84"/>
                </a:lnTo>
                <a:lnTo>
                  <a:pt x="69" y="103"/>
                </a:lnTo>
                <a:lnTo>
                  <a:pt x="68" y="118"/>
                </a:lnTo>
                <a:lnTo>
                  <a:pt x="97" y="143"/>
                </a:lnTo>
                <a:lnTo>
                  <a:pt x="104" y="135"/>
                </a:lnTo>
                <a:lnTo>
                  <a:pt x="34" y="37"/>
                </a:lnTo>
                <a:lnTo>
                  <a:pt x="30" y="11"/>
                </a:lnTo>
                <a:lnTo>
                  <a:pt x="45" y="17"/>
                </a:lnTo>
                <a:lnTo>
                  <a:pt x="71" y="60"/>
                </a:lnTo>
                <a:lnTo>
                  <a:pt x="108" y="92"/>
                </a:lnTo>
                <a:lnTo>
                  <a:pt x="106" y="104"/>
                </a:lnTo>
                <a:lnTo>
                  <a:pt x="157" y="148"/>
                </a:lnTo>
                <a:lnTo>
                  <a:pt x="163" y="167"/>
                </a:lnTo>
                <a:lnTo>
                  <a:pt x="157" y="179"/>
                </a:lnTo>
                <a:lnTo>
                  <a:pt x="169" y="196"/>
                </a:lnTo>
                <a:lnTo>
                  <a:pt x="266" y="242"/>
                </a:lnTo>
                <a:lnTo>
                  <a:pt x="309" y="238"/>
                </a:lnTo>
                <a:lnTo>
                  <a:pt x="337" y="260"/>
                </a:lnTo>
                <a:lnTo>
                  <a:pt x="348" y="239"/>
                </a:lnTo>
                <a:lnTo>
                  <a:pt x="362" y="238"/>
                </a:lnTo>
                <a:lnTo>
                  <a:pt x="348" y="220"/>
                </a:lnTo>
                <a:lnTo>
                  <a:pt x="379" y="213"/>
                </a:lnTo>
                <a:lnTo>
                  <a:pt x="391" y="205"/>
                </a:lnTo>
                <a:lnTo>
                  <a:pt x="394" y="201"/>
                </a:lnTo>
                <a:lnTo>
                  <a:pt x="398" y="211"/>
                </a:lnTo>
                <a:lnTo>
                  <a:pt x="411" y="167"/>
                </a:lnTo>
                <a:lnTo>
                  <a:pt x="394" y="161"/>
                </a:lnTo>
                <a:lnTo>
                  <a:pt x="363" y="167"/>
                </a:lnTo>
                <a:lnTo>
                  <a:pt x="347" y="205"/>
                </a:lnTo>
                <a:lnTo>
                  <a:pt x="307" y="209"/>
                </a:lnTo>
                <a:lnTo>
                  <a:pt x="290" y="200"/>
                </a:lnTo>
                <a:lnTo>
                  <a:pt x="264" y="153"/>
                </a:lnTo>
                <a:lnTo>
                  <a:pt x="263" y="118"/>
                </a:lnTo>
                <a:lnTo>
                  <a:pt x="272" y="101"/>
                </a:lnTo>
                <a:lnTo>
                  <a:pt x="245" y="92"/>
                </a:lnTo>
                <a:lnTo>
                  <a:pt x="211" y="43"/>
                </a:lnTo>
                <a:lnTo>
                  <a:pt x="182" y="53"/>
                </a:lnTo>
                <a:lnTo>
                  <a:pt x="145" y="13"/>
                </a:lnTo>
                <a:lnTo>
                  <a:pt x="83" y="21"/>
                </a:lnTo>
                <a:lnTo>
                  <a:pt x="31" y="0"/>
                </a:lnTo>
                <a:lnTo>
                  <a:pt x="0" y="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69" name="Freeform 655">
            <a:extLst>
              <a:ext uri="{FF2B5EF4-FFF2-40B4-BE49-F238E27FC236}">
                <a16:creationId xmlns:a16="http://schemas.microsoft.com/office/drawing/2014/main" id="{103CE0F2-1959-4FB4-9DEB-710314E74D8F}"/>
              </a:ext>
            </a:extLst>
          </p:cNvPr>
          <p:cNvSpPr>
            <a:spLocks/>
          </p:cNvSpPr>
          <p:nvPr/>
        </p:nvSpPr>
        <p:spPr bwMode="auto">
          <a:xfrm>
            <a:off x="5435729" y="4464485"/>
            <a:ext cx="497864" cy="276999"/>
          </a:xfrm>
          <a:custGeom>
            <a:avLst/>
            <a:gdLst>
              <a:gd name="T0" fmla="*/ 0 w 434"/>
              <a:gd name="T1" fmla="*/ 97804222 h 183"/>
              <a:gd name="T2" fmla="*/ 0 w 434"/>
              <a:gd name="T3" fmla="*/ 97804222 h 183"/>
              <a:gd name="T4" fmla="*/ 21780710 w 434"/>
              <a:gd name="T5" fmla="*/ 130405179 h 183"/>
              <a:gd name="T6" fmla="*/ 51342202 w 434"/>
              <a:gd name="T7" fmla="*/ 140699736 h 183"/>
              <a:gd name="T8" fmla="*/ 63787960 w 434"/>
              <a:gd name="T9" fmla="*/ 207618979 h 183"/>
              <a:gd name="T10" fmla="*/ 157136156 w 434"/>
              <a:gd name="T11" fmla="*/ 233356025 h 183"/>
              <a:gd name="T12" fmla="*/ 197588027 w 434"/>
              <a:gd name="T13" fmla="*/ 279684804 h 183"/>
              <a:gd name="T14" fmla="*/ 273821727 w 434"/>
              <a:gd name="T15" fmla="*/ 276252848 h 183"/>
              <a:gd name="T16" fmla="*/ 360947101 w 434"/>
              <a:gd name="T17" fmla="*/ 312285761 h 183"/>
              <a:gd name="T18" fmla="*/ 477632633 w 434"/>
              <a:gd name="T19" fmla="*/ 279684804 h 183"/>
              <a:gd name="T20" fmla="*/ 513416994 w 434"/>
              <a:gd name="T21" fmla="*/ 253946448 h 183"/>
              <a:gd name="T22" fmla="*/ 513416994 w 434"/>
              <a:gd name="T23" fmla="*/ 217913535 h 183"/>
              <a:gd name="T24" fmla="*/ 546088045 w 434"/>
              <a:gd name="T25" fmla="*/ 221345491 h 183"/>
              <a:gd name="T26" fmla="*/ 616100113 w 434"/>
              <a:gd name="T27" fmla="*/ 169870047 h 183"/>
              <a:gd name="T28" fmla="*/ 673665330 w 434"/>
              <a:gd name="T29" fmla="*/ 166438092 h 183"/>
              <a:gd name="T30" fmla="*/ 645660348 w 434"/>
              <a:gd name="T31" fmla="*/ 126973224 h 183"/>
              <a:gd name="T32" fmla="*/ 591207349 w 434"/>
              <a:gd name="T33" fmla="*/ 137269090 h 183"/>
              <a:gd name="T34" fmla="*/ 591207349 w 434"/>
              <a:gd name="T35" fmla="*/ 92656289 h 183"/>
              <a:gd name="T36" fmla="*/ 605209762 w 434"/>
              <a:gd name="T37" fmla="*/ 68633890 h 183"/>
              <a:gd name="T38" fmla="*/ 566314585 w 434"/>
              <a:gd name="T39" fmla="*/ 61771289 h 183"/>
              <a:gd name="T40" fmla="*/ 465186875 w 434"/>
              <a:gd name="T41" fmla="*/ 89224334 h 183"/>
              <a:gd name="T42" fmla="*/ 378061578 w 434"/>
              <a:gd name="T43" fmla="*/ 49759445 h 183"/>
              <a:gd name="T44" fmla="*/ 320496438 w 434"/>
              <a:gd name="T45" fmla="*/ 54907378 h 183"/>
              <a:gd name="T46" fmla="*/ 300271146 w 434"/>
              <a:gd name="T47" fmla="*/ 22306411 h 183"/>
              <a:gd name="T48" fmla="*/ 244261492 w 434"/>
              <a:gd name="T49" fmla="*/ 0 h 183"/>
              <a:gd name="T50" fmla="*/ 214701257 w 434"/>
              <a:gd name="T51" fmla="*/ 24022389 h 183"/>
              <a:gd name="T52" fmla="*/ 213145849 w 434"/>
              <a:gd name="T53" fmla="*/ 68633890 h 183"/>
              <a:gd name="T54" fmla="*/ 85569928 w 434"/>
              <a:gd name="T55" fmla="*/ 48043467 h 183"/>
              <a:gd name="T56" fmla="*/ 0 w 434"/>
              <a:gd name="T57" fmla="*/ 97804222 h 183"/>
              <a:gd name="T58" fmla="*/ 0 w 434"/>
              <a:gd name="T59" fmla="*/ 97804222 h 18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34"/>
              <a:gd name="T91" fmla="*/ 0 h 183"/>
              <a:gd name="T92" fmla="*/ 434 w 434"/>
              <a:gd name="T93" fmla="*/ 183 h 18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34" h="183">
                <a:moveTo>
                  <a:pt x="0" y="57"/>
                </a:moveTo>
                <a:lnTo>
                  <a:pt x="0" y="57"/>
                </a:lnTo>
                <a:lnTo>
                  <a:pt x="14" y="76"/>
                </a:lnTo>
                <a:lnTo>
                  <a:pt x="33" y="82"/>
                </a:lnTo>
                <a:lnTo>
                  <a:pt x="41" y="121"/>
                </a:lnTo>
                <a:lnTo>
                  <a:pt x="101" y="136"/>
                </a:lnTo>
                <a:lnTo>
                  <a:pt x="127" y="163"/>
                </a:lnTo>
                <a:lnTo>
                  <a:pt x="176" y="161"/>
                </a:lnTo>
                <a:lnTo>
                  <a:pt x="232" y="182"/>
                </a:lnTo>
                <a:lnTo>
                  <a:pt x="307" y="163"/>
                </a:lnTo>
                <a:lnTo>
                  <a:pt x="330" y="148"/>
                </a:lnTo>
                <a:lnTo>
                  <a:pt x="330" y="127"/>
                </a:lnTo>
                <a:lnTo>
                  <a:pt x="351" y="129"/>
                </a:lnTo>
                <a:lnTo>
                  <a:pt x="396" y="99"/>
                </a:lnTo>
                <a:lnTo>
                  <a:pt x="433" y="97"/>
                </a:lnTo>
                <a:lnTo>
                  <a:pt x="415" y="74"/>
                </a:lnTo>
                <a:lnTo>
                  <a:pt x="380" y="80"/>
                </a:lnTo>
                <a:lnTo>
                  <a:pt x="380" y="54"/>
                </a:lnTo>
                <a:lnTo>
                  <a:pt x="389" y="40"/>
                </a:lnTo>
                <a:lnTo>
                  <a:pt x="364" y="36"/>
                </a:lnTo>
                <a:lnTo>
                  <a:pt x="299" y="52"/>
                </a:lnTo>
                <a:lnTo>
                  <a:pt x="243" y="29"/>
                </a:lnTo>
                <a:lnTo>
                  <a:pt x="206" y="32"/>
                </a:lnTo>
                <a:lnTo>
                  <a:pt x="193" y="13"/>
                </a:lnTo>
                <a:lnTo>
                  <a:pt x="157" y="0"/>
                </a:lnTo>
                <a:lnTo>
                  <a:pt x="138" y="14"/>
                </a:lnTo>
                <a:lnTo>
                  <a:pt x="137" y="40"/>
                </a:lnTo>
                <a:lnTo>
                  <a:pt x="55" y="28"/>
                </a:lnTo>
                <a:lnTo>
                  <a:pt x="0" y="57"/>
                </a:lnTo>
              </a:path>
            </a:pathLst>
          </a:custGeom>
          <a:solidFill>
            <a:schemeClr val="bg1">
              <a:lumMod val="65000"/>
            </a:schemeClr>
          </a:solidFill>
          <a:ln w="12700">
            <a:solidFill>
              <a:srgbClr val="FFFFFF"/>
            </a:solidFill>
            <a:round/>
            <a:headEnd/>
            <a:tailEnd/>
          </a:ln>
        </p:spPr>
        <p:txBody>
          <a:bodyPr lIns="0" tIns="0" rIns="0" bIns="0" anchor="ctr">
            <a:spAutoFit/>
          </a:bodyPr>
          <a:lstStyle/>
          <a:p>
            <a:endParaRPr lang="en-GB" kern="0" dirty="0">
              <a:solidFill>
                <a:sysClr val="windowText" lastClr="000000"/>
              </a:solidFill>
            </a:endParaRPr>
          </a:p>
        </p:txBody>
      </p:sp>
      <p:sp>
        <p:nvSpPr>
          <p:cNvPr id="70" name="Freeform 656">
            <a:extLst>
              <a:ext uri="{FF2B5EF4-FFF2-40B4-BE49-F238E27FC236}">
                <a16:creationId xmlns:a16="http://schemas.microsoft.com/office/drawing/2014/main" id="{4F08ECD2-B0A3-418F-849F-235D1C7B0112}"/>
              </a:ext>
            </a:extLst>
          </p:cNvPr>
          <p:cNvSpPr>
            <a:spLocks/>
          </p:cNvSpPr>
          <p:nvPr/>
        </p:nvSpPr>
        <p:spPr bwMode="auto">
          <a:xfrm>
            <a:off x="4876544" y="4986293"/>
            <a:ext cx="116801" cy="132501"/>
          </a:xfrm>
          <a:custGeom>
            <a:avLst/>
            <a:gdLst>
              <a:gd name="T0" fmla="*/ 0 w 105"/>
              <a:gd name="T1" fmla="*/ 143570889 h 119"/>
              <a:gd name="T2" fmla="*/ 0 w 105"/>
              <a:gd name="T3" fmla="*/ 143570889 h 119"/>
              <a:gd name="T4" fmla="*/ 20480870 w 105"/>
              <a:gd name="T5" fmla="*/ 201682754 h 119"/>
              <a:gd name="T6" fmla="*/ 57054450 w 105"/>
              <a:gd name="T7" fmla="*/ 193136590 h 119"/>
              <a:gd name="T8" fmla="*/ 114110109 w 105"/>
              <a:gd name="T9" fmla="*/ 141860872 h 119"/>
              <a:gd name="T10" fmla="*/ 112646586 w 105"/>
              <a:gd name="T11" fmla="*/ 117932397 h 119"/>
              <a:gd name="T12" fmla="*/ 150683680 w 105"/>
              <a:gd name="T13" fmla="*/ 73494155 h 119"/>
              <a:gd name="T14" fmla="*/ 152145994 w 105"/>
              <a:gd name="T15" fmla="*/ 59820554 h 119"/>
              <a:gd name="T16" fmla="*/ 131665133 w 105"/>
              <a:gd name="T17" fmla="*/ 34183359 h 119"/>
              <a:gd name="T18" fmla="*/ 84850527 w 105"/>
              <a:gd name="T19" fmla="*/ 0 h 119"/>
              <a:gd name="T20" fmla="*/ 73147160 w 105"/>
              <a:gd name="T21" fmla="*/ 1708710 h 119"/>
              <a:gd name="T22" fmla="*/ 78998834 w 105"/>
              <a:gd name="T23" fmla="*/ 18801043 h 119"/>
              <a:gd name="T24" fmla="*/ 62907334 w 105"/>
              <a:gd name="T25" fmla="*/ 54693117 h 119"/>
              <a:gd name="T26" fmla="*/ 73147160 w 105"/>
              <a:gd name="T27" fmla="*/ 71785445 h 119"/>
              <a:gd name="T28" fmla="*/ 58517973 w 105"/>
              <a:gd name="T29" fmla="*/ 119642415 h 119"/>
              <a:gd name="T30" fmla="*/ 0 w 105"/>
              <a:gd name="T31" fmla="*/ 143570889 h 119"/>
              <a:gd name="T32" fmla="*/ 0 w 105"/>
              <a:gd name="T33" fmla="*/ 143570889 h 11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5"/>
              <a:gd name="T52" fmla="*/ 0 h 119"/>
              <a:gd name="T53" fmla="*/ 105 w 105"/>
              <a:gd name="T54" fmla="*/ 119 h 11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5" h="119">
                <a:moveTo>
                  <a:pt x="0" y="84"/>
                </a:moveTo>
                <a:lnTo>
                  <a:pt x="0" y="84"/>
                </a:lnTo>
                <a:lnTo>
                  <a:pt x="14" y="118"/>
                </a:lnTo>
                <a:lnTo>
                  <a:pt x="39" y="113"/>
                </a:lnTo>
                <a:lnTo>
                  <a:pt x="78" y="83"/>
                </a:lnTo>
                <a:lnTo>
                  <a:pt x="77" y="69"/>
                </a:lnTo>
                <a:lnTo>
                  <a:pt x="103" y="43"/>
                </a:lnTo>
                <a:lnTo>
                  <a:pt x="104" y="35"/>
                </a:lnTo>
                <a:lnTo>
                  <a:pt x="90" y="20"/>
                </a:lnTo>
                <a:lnTo>
                  <a:pt x="58" y="0"/>
                </a:lnTo>
                <a:lnTo>
                  <a:pt x="50" y="1"/>
                </a:lnTo>
                <a:lnTo>
                  <a:pt x="54" y="11"/>
                </a:lnTo>
                <a:lnTo>
                  <a:pt x="43" y="32"/>
                </a:lnTo>
                <a:lnTo>
                  <a:pt x="50" y="42"/>
                </a:lnTo>
                <a:lnTo>
                  <a:pt x="40" y="70"/>
                </a:lnTo>
                <a:lnTo>
                  <a:pt x="0" y="8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71" name="Freeform 657">
            <a:extLst>
              <a:ext uri="{FF2B5EF4-FFF2-40B4-BE49-F238E27FC236}">
                <a16:creationId xmlns:a16="http://schemas.microsoft.com/office/drawing/2014/main" id="{5E649382-9C23-4795-BBF9-46D64A38F33F}"/>
              </a:ext>
            </a:extLst>
          </p:cNvPr>
          <p:cNvSpPr>
            <a:spLocks/>
          </p:cNvSpPr>
          <p:nvPr/>
        </p:nvSpPr>
        <p:spPr bwMode="auto">
          <a:xfrm>
            <a:off x="5314547" y="4898408"/>
            <a:ext cx="127022" cy="64899"/>
          </a:xfrm>
          <a:custGeom>
            <a:avLst/>
            <a:gdLst>
              <a:gd name="T0" fmla="*/ 0 w 111"/>
              <a:gd name="T1" fmla="*/ 39317863 h 57"/>
              <a:gd name="T2" fmla="*/ 0 w 111"/>
              <a:gd name="T3" fmla="*/ 39317863 h 57"/>
              <a:gd name="T4" fmla="*/ 21675035 w 111"/>
              <a:gd name="T5" fmla="*/ 0 h 57"/>
              <a:gd name="T6" fmla="*/ 88246756 w 111"/>
              <a:gd name="T7" fmla="*/ 25020341 h 57"/>
              <a:gd name="T8" fmla="*/ 123855015 w 111"/>
              <a:gd name="T9" fmla="*/ 62549509 h 57"/>
              <a:gd name="T10" fmla="*/ 170300826 w 111"/>
              <a:gd name="T11" fmla="*/ 62549509 h 57"/>
              <a:gd name="T12" fmla="*/ 167203860 w 111"/>
              <a:gd name="T13" fmla="*/ 100080026 h 57"/>
              <a:gd name="T14" fmla="*/ 57283304 w 111"/>
              <a:gd name="T15" fmla="*/ 76847032 h 57"/>
              <a:gd name="T16" fmla="*/ 0 w 111"/>
              <a:gd name="T17" fmla="*/ 39317863 h 57"/>
              <a:gd name="T18" fmla="*/ 0 w 111"/>
              <a:gd name="T19" fmla="*/ 39317863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1"/>
              <a:gd name="T31" fmla="*/ 0 h 57"/>
              <a:gd name="T32" fmla="*/ 111 w 111"/>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1" h="57">
                <a:moveTo>
                  <a:pt x="0" y="22"/>
                </a:moveTo>
                <a:lnTo>
                  <a:pt x="0" y="22"/>
                </a:lnTo>
                <a:lnTo>
                  <a:pt x="14" y="0"/>
                </a:lnTo>
                <a:lnTo>
                  <a:pt x="57" y="14"/>
                </a:lnTo>
                <a:lnTo>
                  <a:pt x="80" y="35"/>
                </a:lnTo>
                <a:lnTo>
                  <a:pt x="110" y="35"/>
                </a:lnTo>
                <a:lnTo>
                  <a:pt x="108" y="56"/>
                </a:lnTo>
                <a:lnTo>
                  <a:pt x="37" y="43"/>
                </a:lnTo>
                <a:lnTo>
                  <a:pt x="0" y="2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nvGrpSpPr>
          <p:cNvPr id="72" name="Group 69">
            <a:extLst>
              <a:ext uri="{FF2B5EF4-FFF2-40B4-BE49-F238E27FC236}">
                <a16:creationId xmlns:a16="http://schemas.microsoft.com/office/drawing/2014/main" id="{A36B7DC4-1B53-4416-8305-AD78F046273A}"/>
              </a:ext>
            </a:extLst>
          </p:cNvPr>
          <p:cNvGrpSpPr>
            <a:grpSpLocks/>
          </p:cNvGrpSpPr>
          <p:nvPr/>
        </p:nvGrpSpPr>
        <p:grpSpPr bwMode="auto">
          <a:xfrm>
            <a:off x="6666457" y="5909764"/>
            <a:ext cx="186879" cy="219035"/>
            <a:chOff x="5352" y="3915"/>
            <a:chExt cx="163" cy="197"/>
          </a:xfrm>
          <a:solidFill>
            <a:srgbClr val="00B050"/>
          </a:solidFill>
        </p:grpSpPr>
        <p:sp>
          <p:nvSpPr>
            <p:cNvPr id="275" name="Freeform 659">
              <a:extLst>
                <a:ext uri="{FF2B5EF4-FFF2-40B4-BE49-F238E27FC236}">
                  <a16:creationId xmlns:a16="http://schemas.microsoft.com/office/drawing/2014/main" id="{AAA97107-21AF-4370-995C-0E31C43B175B}"/>
                </a:ext>
              </a:extLst>
            </p:cNvPr>
            <p:cNvSpPr>
              <a:spLocks/>
            </p:cNvSpPr>
            <p:nvPr/>
          </p:nvSpPr>
          <p:spPr bwMode="auto">
            <a:xfrm>
              <a:off x="5352" y="4012"/>
              <a:ext cx="106" cy="100"/>
            </a:xfrm>
            <a:custGeom>
              <a:avLst/>
              <a:gdLst>
                <a:gd name="T0" fmla="*/ 0 w 106"/>
                <a:gd name="T1" fmla="*/ 87 h 100"/>
                <a:gd name="T2" fmla="*/ 0 w 106"/>
                <a:gd name="T3" fmla="*/ 87 h 100"/>
                <a:gd name="T4" fmla="*/ 22 w 106"/>
                <a:gd name="T5" fmla="*/ 56 h 100"/>
                <a:gd name="T6" fmla="*/ 60 w 106"/>
                <a:gd name="T7" fmla="*/ 34 h 100"/>
                <a:gd name="T8" fmla="*/ 79 w 106"/>
                <a:gd name="T9" fmla="*/ 0 h 100"/>
                <a:gd name="T10" fmla="*/ 91 w 106"/>
                <a:gd name="T11" fmla="*/ 10 h 100"/>
                <a:gd name="T12" fmla="*/ 104 w 106"/>
                <a:gd name="T13" fmla="*/ 6 h 100"/>
                <a:gd name="T14" fmla="*/ 105 w 106"/>
                <a:gd name="T15" fmla="*/ 18 h 100"/>
                <a:gd name="T16" fmla="*/ 85 w 106"/>
                <a:gd name="T17" fmla="*/ 41 h 100"/>
                <a:gd name="T18" fmla="*/ 90 w 106"/>
                <a:gd name="T19" fmla="*/ 52 h 100"/>
                <a:gd name="T20" fmla="*/ 67 w 106"/>
                <a:gd name="T21" fmla="*/ 56 h 100"/>
                <a:gd name="T22" fmla="*/ 57 w 106"/>
                <a:gd name="T23" fmla="*/ 89 h 100"/>
                <a:gd name="T24" fmla="*/ 34 w 106"/>
                <a:gd name="T25" fmla="*/ 99 h 100"/>
                <a:gd name="T26" fmla="*/ 0 w 106"/>
                <a:gd name="T27" fmla="*/ 87 h 100"/>
                <a:gd name="T28" fmla="*/ 0 w 106"/>
                <a:gd name="T29" fmla="*/ 87 h 1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6"/>
                <a:gd name="T46" fmla="*/ 0 h 100"/>
                <a:gd name="T47" fmla="*/ 106 w 106"/>
                <a:gd name="T48" fmla="*/ 100 h 1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6" h="100">
                  <a:moveTo>
                    <a:pt x="0" y="87"/>
                  </a:moveTo>
                  <a:lnTo>
                    <a:pt x="0" y="87"/>
                  </a:lnTo>
                  <a:lnTo>
                    <a:pt x="22" y="56"/>
                  </a:lnTo>
                  <a:lnTo>
                    <a:pt x="60" y="34"/>
                  </a:lnTo>
                  <a:lnTo>
                    <a:pt x="79" y="0"/>
                  </a:lnTo>
                  <a:lnTo>
                    <a:pt x="91" y="10"/>
                  </a:lnTo>
                  <a:lnTo>
                    <a:pt x="104" y="6"/>
                  </a:lnTo>
                  <a:lnTo>
                    <a:pt x="105" y="18"/>
                  </a:lnTo>
                  <a:lnTo>
                    <a:pt x="85" y="41"/>
                  </a:lnTo>
                  <a:lnTo>
                    <a:pt x="90" y="52"/>
                  </a:lnTo>
                  <a:lnTo>
                    <a:pt x="67" y="56"/>
                  </a:lnTo>
                  <a:lnTo>
                    <a:pt x="57" y="89"/>
                  </a:lnTo>
                  <a:lnTo>
                    <a:pt x="34" y="99"/>
                  </a:lnTo>
                  <a:lnTo>
                    <a:pt x="0" y="87"/>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76" name="Freeform 660">
              <a:extLst>
                <a:ext uri="{FF2B5EF4-FFF2-40B4-BE49-F238E27FC236}">
                  <a16:creationId xmlns:a16="http://schemas.microsoft.com/office/drawing/2014/main" id="{28698661-DF5F-4315-8BCF-342C6DAABF32}"/>
                </a:ext>
              </a:extLst>
            </p:cNvPr>
            <p:cNvSpPr>
              <a:spLocks/>
            </p:cNvSpPr>
            <p:nvPr/>
          </p:nvSpPr>
          <p:spPr bwMode="auto">
            <a:xfrm>
              <a:off x="5435" y="3915"/>
              <a:ext cx="80" cy="110"/>
            </a:xfrm>
            <a:custGeom>
              <a:avLst/>
              <a:gdLst>
                <a:gd name="T0" fmla="*/ 0 w 80"/>
                <a:gd name="T1" fmla="*/ 0 h 110"/>
                <a:gd name="T2" fmla="*/ 0 w 80"/>
                <a:gd name="T3" fmla="*/ 0 h 110"/>
                <a:gd name="T4" fmla="*/ 22 w 80"/>
                <a:gd name="T5" fmla="*/ 13 h 110"/>
                <a:gd name="T6" fmla="*/ 28 w 80"/>
                <a:gd name="T7" fmla="*/ 37 h 110"/>
                <a:gd name="T8" fmla="*/ 37 w 80"/>
                <a:gd name="T9" fmla="*/ 43 h 110"/>
                <a:gd name="T10" fmla="*/ 43 w 80"/>
                <a:gd name="T11" fmla="*/ 33 h 110"/>
                <a:gd name="T12" fmla="*/ 47 w 80"/>
                <a:gd name="T13" fmla="*/ 50 h 110"/>
                <a:gd name="T14" fmla="*/ 79 w 80"/>
                <a:gd name="T15" fmla="*/ 50 h 110"/>
                <a:gd name="T16" fmla="*/ 73 w 80"/>
                <a:gd name="T17" fmla="*/ 74 h 110"/>
                <a:gd name="T18" fmla="*/ 57 w 80"/>
                <a:gd name="T19" fmla="*/ 77 h 110"/>
                <a:gd name="T20" fmla="*/ 43 w 80"/>
                <a:gd name="T21" fmla="*/ 108 h 110"/>
                <a:gd name="T22" fmla="*/ 28 w 80"/>
                <a:gd name="T23" fmla="*/ 109 h 110"/>
                <a:gd name="T24" fmla="*/ 35 w 80"/>
                <a:gd name="T25" fmla="*/ 98 h 110"/>
                <a:gd name="T26" fmla="*/ 15 w 80"/>
                <a:gd name="T27" fmla="*/ 75 h 110"/>
                <a:gd name="T28" fmla="*/ 31 w 80"/>
                <a:gd name="T29" fmla="*/ 56 h 110"/>
                <a:gd name="T30" fmla="*/ 28 w 80"/>
                <a:gd name="T31" fmla="*/ 40 h 110"/>
                <a:gd name="T32" fmla="*/ 0 w 80"/>
                <a:gd name="T33" fmla="*/ 0 h 110"/>
                <a:gd name="T34" fmla="*/ 0 w 80"/>
                <a:gd name="T35" fmla="*/ 0 h 1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0"/>
                <a:gd name="T55" fmla="*/ 0 h 110"/>
                <a:gd name="T56" fmla="*/ 80 w 80"/>
                <a:gd name="T57" fmla="*/ 110 h 11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0" h="110">
                  <a:moveTo>
                    <a:pt x="0" y="0"/>
                  </a:moveTo>
                  <a:lnTo>
                    <a:pt x="0" y="0"/>
                  </a:lnTo>
                  <a:lnTo>
                    <a:pt x="22" y="13"/>
                  </a:lnTo>
                  <a:lnTo>
                    <a:pt x="28" y="37"/>
                  </a:lnTo>
                  <a:lnTo>
                    <a:pt x="37" y="43"/>
                  </a:lnTo>
                  <a:lnTo>
                    <a:pt x="43" y="33"/>
                  </a:lnTo>
                  <a:lnTo>
                    <a:pt x="47" y="50"/>
                  </a:lnTo>
                  <a:lnTo>
                    <a:pt x="79" y="50"/>
                  </a:lnTo>
                  <a:lnTo>
                    <a:pt x="73" y="74"/>
                  </a:lnTo>
                  <a:lnTo>
                    <a:pt x="57" y="77"/>
                  </a:lnTo>
                  <a:lnTo>
                    <a:pt x="43" y="108"/>
                  </a:lnTo>
                  <a:lnTo>
                    <a:pt x="28" y="109"/>
                  </a:lnTo>
                  <a:lnTo>
                    <a:pt x="35" y="98"/>
                  </a:lnTo>
                  <a:lnTo>
                    <a:pt x="15" y="75"/>
                  </a:lnTo>
                  <a:lnTo>
                    <a:pt x="31" y="56"/>
                  </a:lnTo>
                  <a:lnTo>
                    <a:pt x="28" y="40"/>
                  </a:lnTo>
                  <a:lnTo>
                    <a:pt x="0" y="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sp>
        <p:nvSpPr>
          <p:cNvPr id="73" name="Freeform 661">
            <a:extLst>
              <a:ext uri="{FF2B5EF4-FFF2-40B4-BE49-F238E27FC236}">
                <a16:creationId xmlns:a16="http://schemas.microsoft.com/office/drawing/2014/main" id="{98ADAE93-D5E4-4A59-9C44-F3321359FCDF}"/>
              </a:ext>
            </a:extLst>
          </p:cNvPr>
          <p:cNvSpPr>
            <a:spLocks/>
          </p:cNvSpPr>
          <p:nvPr/>
        </p:nvSpPr>
        <p:spPr bwMode="auto">
          <a:xfrm>
            <a:off x="5013784" y="4783484"/>
            <a:ext cx="264263" cy="221737"/>
          </a:xfrm>
          <a:custGeom>
            <a:avLst/>
            <a:gdLst>
              <a:gd name="T0" fmla="*/ 0 w 230"/>
              <a:gd name="T1" fmla="*/ 184855067 h 199"/>
              <a:gd name="T2" fmla="*/ 0 w 230"/>
              <a:gd name="T3" fmla="*/ 184855067 h 199"/>
              <a:gd name="T4" fmla="*/ 34336892 w 230"/>
              <a:gd name="T5" fmla="*/ 196837704 h 199"/>
              <a:gd name="T6" fmla="*/ 112372904 w 230"/>
              <a:gd name="T7" fmla="*/ 184855067 h 199"/>
              <a:gd name="T8" fmla="*/ 126419980 w 230"/>
              <a:gd name="T9" fmla="*/ 150623590 h 199"/>
              <a:gd name="T10" fmla="*/ 179485088 w 230"/>
              <a:gd name="T11" fmla="*/ 131794665 h 199"/>
              <a:gd name="T12" fmla="*/ 184167446 w 230"/>
              <a:gd name="T13" fmla="*/ 102696964 h 199"/>
              <a:gd name="T14" fmla="*/ 202895633 w 230"/>
              <a:gd name="T15" fmla="*/ 95850677 h 199"/>
              <a:gd name="T16" fmla="*/ 195092534 w 230"/>
              <a:gd name="T17" fmla="*/ 80446837 h 199"/>
              <a:gd name="T18" fmla="*/ 213821969 w 230"/>
              <a:gd name="T19" fmla="*/ 78734284 h 199"/>
              <a:gd name="T20" fmla="*/ 227867797 w 230"/>
              <a:gd name="T21" fmla="*/ 49636583 h 199"/>
              <a:gd name="T22" fmla="*/ 221625068 w 230"/>
              <a:gd name="T23" fmla="*/ 20538866 h 199"/>
              <a:gd name="T24" fmla="*/ 293419571 w 230"/>
              <a:gd name="T25" fmla="*/ 0 h 199"/>
              <a:gd name="T26" fmla="*/ 357409805 w 230"/>
              <a:gd name="T27" fmla="*/ 42790286 h 199"/>
              <a:gd name="T28" fmla="*/ 340240740 w 230"/>
              <a:gd name="T29" fmla="*/ 61617913 h 199"/>
              <a:gd name="T30" fmla="*/ 279372495 w 230"/>
              <a:gd name="T31" fmla="*/ 61617913 h 199"/>
              <a:gd name="T32" fmla="*/ 279372495 w 230"/>
              <a:gd name="T33" fmla="*/ 99274475 h 199"/>
              <a:gd name="T34" fmla="*/ 307465399 w 230"/>
              <a:gd name="T35" fmla="*/ 123237133 h 199"/>
              <a:gd name="T36" fmla="*/ 290297582 w 230"/>
              <a:gd name="T37" fmla="*/ 135218463 h 199"/>
              <a:gd name="T38" fmla="*/ 294979941 w 230"/>
              <a:gd name="T39" fmla="*/ 157469877 h 199"/>
              <a:gd name="T40" fmla="*/ 232550156 w 230"/>
              <a:gd name="T41" fmla="*/ 234492937 h 199"/>
              <a:gd name="T42" fmla="*/ 204457252 w 230"/>
              <a:gd name="T43" fmla="*/ 232781693 h 199"/>
              <a:gd name="T44" fmla="*/ 184167446 w 230"/>
              <a:gd name="T45" fmla="*/ 251609309 h 199"/>
              <a:gd name="T46" fmla="*/ 218503079 w 230"/>
              <a:gd name="T47" fmla="*/ 323497286 h 199"/>
              <a:gd name="T48" fmla="*/ 170120370 w 230"/>
              <a:gd name="T49" fmla="*/ 323497286 h 199"/>
              <a:gd name="T50" fmla="*/ 152952514 w 230"/>
              <a:gd name="T51" fmla="*/ 338902414 h 199"/>
              <a:gd name="T52" fmla="*/ 117055263 w 230"/>
              <a:gd name="T53" fmla="*/ 296110830 h 199"/>
              <a:gd name="T54" fmla="*/ 17167821 w 230"/>
              <a:gd name="T55" fmla="*/ 304669670 h 199"/>
              <a:gd name="T56" fmla="*/ 49943099 w 230"/>
              <a:gd name="T57" fmla="*/ 255031799 h 199"/>
              <a:gd name="T58" fmla="*/ 0 w 230"/>
              <a:gd name="T59" fmla="*/ 184855067 h 199"/>
              <a:gd name="T60" fmla="*/ 0 w 230"/>
              <a:gd name="T61" fmla="*/ 184855067 h 19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30"/>
              <a:gd name="T94" fmla="*/ 0 h 199"/>
              <a:gd name="T95" fmla="*/ 230 w 230"/>
              <a:gd name="T96" fmla="*/ 199 h 19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30" h="199">
                <a:moveTo>
                  <a:pt x="0" y="108"/>
                </a:moveTo>
                <a:lnTo>
                  <a:pt x="0" y="108"/>
                </a:lnTo>
                <a:lnTo>
                  <a:pt x="22" y="115"/>
                </a:lnTo>
                <a:lnTo>
                  <a:pt x="72" y="108"/>
                </a:lnTo>
                <a:lnTo>
                  <a:pt x="81" y="88"/>
                </a:lnTo>
                <a:lnTo>
                  <a:pt x="115" y="77"/>
                </a:lnTo>
                <a:lnTo>
                  <a:pt x="118" y="60"/>
                </a:lnTo>
                <a:lnTo>
                  <a:pt x="130" y="56"/>
                </a:lnTo>
                <a:lnTo>
                  <a:pt x="125" y="47"/>
                </a:lnTo>
                <a:lnTo>
                  <a:pt x="137" y="46"/>
                </a:lnTo>
                <a:lnTo>
                  <a:pt x="146" y="29"/>
                </a:lnTo>
                <a:lnTo>
                  <a:pt x="142" y="12"/>
                </a:lnTo>
                <a:lnTo>
                  <a:pt x="188" y="0"/>
                </a:lnTo>
                <a:lnTo>
                  <a:pt x="229" y="25"/>
                </a:lnTo>
                <a:lnTo>
                  <a:pt x="218" y="36"/>
                </a:lnTo>
                <a:lnTo>
                  <a:pt x="179" y="36"/>
                </a:lnTo>
                <a:lnTo>
                  <a:pt x="179" y="58"/>
                </a:lnTo>
                <a:lnTo>
                  <a:pt x="197" y="72"/>
                </a:lnTo>
                <a:lnTo>
                  <a:pt x="186" y="79"/>
                </a:lnTo>
                <a:lnTo>
                  <a:pt x="189" y="92"/>
                </a:lnTo>
                <a:lnTo>
                  <a:pt x="149" y="137"/>
                </a:lnTo>
                <a:lnTo>
                  <a:pt x="131" y="136"/>
                </a:lnTo>
                <a:lnTo>
                  <a:pt x="118" y="147"/>
                </a:lnTo>
                <a:lnTo>
                  <a:pt x="140" y="189"/>
                </a:lnTo>
                <a:lnTo>
                  <a:pt x="109" y="189"/>
                </a:lnTo>
                <a:lnTo>
                  <a:pt x="98" y="198"/>
                </a:lnTo>
                <a:lnTo>
                  <a:pt x="75" y="173"/>
                </a:lnTo>
                <a:lnTo>
                  <a:pt x="11" y="178"/>
                </a:lnTo>
                <a:lnTo>
                  <a:pt x="32" y="149"/>
                </a:lnTo>
                <a:lnTo>
                  <a:pt x="0" y="10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nvGrpSpPr>
          <p:cNvPr id="74" name="Group 73">
            <a:extLst>
              <a:ext uri="{FF2B5EF4-FFF2-40B4-BE49-F238E27FC236}">
                <a16:creationId xmlns:a16="http://schemas.microsoft.com/office/drawing/2014/main" id="{9BD7B3BD-D790-4305-84E7-5A72B29158D7}"/>
              </a:ext>
            </a:extLst>
          </p:cNvPr>
          <p:cNvGrpSpPr>
            <a:grpSpLocks/>
          </p:cNvGrpSpPr>
          <p:nvPr/>
        </p:nvGrpSpPr>
        <p:grpSpPr bwMode="auto">
          <a:xfrm>
            <a:off x="6270798" y="5408134"/>
            <a:ext cx="186880" cy="116277"/>
            <a:chOff x="5006" y="3464"/>
            <a:chExt cx="164" cy="107"/>
          </a:xfrm>
          <a:solidFill>
            <a:srgbClr val="00B050"/>
          </a:solidFill>
        </p:grpSpPr>
        <p:sp>
          <p:nvSpPr>
            <p:cNvPr id="272" name="Freeform 663">
              <a:extLst>
                <a:ext uri="{FF2B5EF4-FFF2-40B4-BE49-F238E27FC236}">
                  <a16:creationId xmlns:a16="http://schemas.microsoft.com/office/drawing/2014/main" id="{37313F0F-7032-46C5-AB40-4833F09656C9}"/>
                </a:ext>
              </a:extLst>
            </p:cNvPr>
            <p:cNvSpPr>
              <a:spLocks/>
            </p:cNvSpPr>
            <p:nvPr/>
          </p:nvSpPr>
          <p:spPr bwMode="auto">
            <a:xfrm>
              <a:off x="5006" y="3464"/>
              <a:ext cx="136" cy="107"/>
            </a:xfrm>
            <a:custGeom>
              <a:avLst/>
              <a:gdLst>
                <a:gd name="T0" fmla="*/ 0 w 136"/>
                <a:gd name="T1" fmla="*/ 0 h 107"/>
                <a:gd name="T2" fmla="*/ 0 w 136"/>
                <a:gd name="T3" fmla="*/ 0 h 107"/>
                <a:gd name="T4" fmla="*/ 2 w 136"/>
                <a:gd name="T5" fmla="*/ 88 h 107"/>
                <a:gd name="T6" fmla="*/ 24 w 136"/>
                <a:gd name="T7" fmla="*/ 91 h 107"/>
                <a:gd name="T8" fmla="*/ 46 w 136"/>
                <a:gd name="T9" fmla="*/ 67 h 107"/>
                <a:gd name="T10" fmla="*/ 70 w 136"/>
                <a:gd name="T11" fmla="*/ 78 h 107"/>
                <a:gd name="T12" fmla="*/ 93 w 136"/>
                <a:gd name="T13" fmla="*/ 101 h 107"/>
                <a:gd name="T14" fmla="*/ 135 w 136"/>
                <a:gd name="T15" fmla="*/ 106 h 107"/>
                <a:gd name="T16" fmla="*/ 87 w 136"/>
                <a:gd name="T17" fmla="*/ 67 h 107"/>
                <a:gd name="T18" fmla="*/ 90 w 136"/>
                <a:gd name="T19" fmla="*/ 47 h 107"/>
                <a:gd name="T20" fmla="*/ 67 w 136"/>
                <a:gd name="T21" fmla="*/ 41 h 107"/>
                <a:gd name="T22" fmla="*/ 46 w 136"/>
                <a:gd name="T23" fmla="*/ 16 h 107"/>
                <a:gd name="T24" fmla="*/ 0 w 136"/>
                <a:gd name="T25" fmla="*/ 0 h 107"/>
                <a:gd name="T26" fmla="*/ 0 w 136"/>
                <a:gd name="T27" fmla="*/ 0 h 1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6"/>
                <a:gd name="T43" fmla="*/ 0 h 107"/>
                <a:gd name="T44" fmla="*/ 136 w 136"/>
                <a:gd name="T45" fmla="*/ 107 h 10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6" h="107">
                  <a:moveTo>
                    <a:pt x="0" y="0"/>
                  </a:moveTo>
                  <a:lnTo>
                    <a:pt x="0" y="0"/>
                  </a:lnTo>
                  <a:lnTo>
                    <a:pt x="2" y="88"/>
                  </a:lnTo>
                  <a:lnTo>
                    <a:pt x="24" y="91"/>
                  </a:lnTo>
                  <a:lnTo>
                    <a:pt x="46" y="67"/>
                  </a:lnTo>
                  <a:lnTo>
                    <a:pt x="70" y="78"/>
                  </a:lnTo>
                  <a:lnTo>
                    <a:pt x="93" y="101"/>
                  </a:lnTo>
                  <a:lnTo>
                    <a:pt x="135" y="106"/>
                  </a:lnTo>
                  <a:lnTo>
                    <a:pt x="87" y="67"/>
                  </a:lnTo>
                  <a:lnTo>
                    <a:pt x="90" y="47"/>
                  </a:lnTo>
                  <a:lnTo>
                    <a:pt x="67" y="41"/>
                  </a:lnTo>
                  <a:lnTo>
                    <a:pt x="46" y="16"/>
                  </a:lnTo>
                  <a:lnTo>
                    <a:pt x="0" y="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73" name="Freeform 75">
              <a:extLst>
                <a:ext uri="{FF2B5EF4-FFF2-40B4-BE49-F238E27FC236}">
                  <a16:creationId xmlns:a16="http://schemas.microsoft.com/office/drawing/2014/main" id="{6E3F9E2E-887E-4711-8692-BB936FDF937E}"/>
                </a:ext>
              </a:extLst>
            </p:cNvPr>
            <p:cNvSpPr>
              <a:spLocks/>
            </p:cNvSpPr>
            <p:nvPr/>
          </p:nvSpPr>
          <p:spPr bwMode="auto">
            <a:xfrm>
              <a:off x="5105" y="3487"/>
              <a:ext cx="57" cy="28"/>
            </a:xfrm>
            <a:custGeom>
              <a:avLst/>
              <a:gdLst>
                <a:gd name="T0" fmla="*/ 0 w 57"/>
                <a:gd name="T1" fmla="*/ 18 h 28"/>
                <a:gd name="T2" fmla="*/ 0 w 57"/>
                <a:gd name="T3" fmla="*/ 18 h 28"/>
                <a:gd name="T4" fmla="*/ 33 w 57"/>
                <a:gd name="T5" fmla="*/ 27 h 28"/>
                <a:gd name="T6" fmla="*/ 56 w 57"/>
                <a:gd name="T7" fmla="*/ 8 h 28"/>
                <a:gd name="T8" fmla="*/ 47 w 57"/>
                <a:gd name="T9" fmla="*/ 0 h 28"/>
                <a:gd name="T10" fmla="*/ 40 w 57"/>
                <a:gd name="T11" fmla="*/ 10 h 28"/>
                <a:gd name="T12" fmla="*/ 0 w 57"/>
                <a:gd name="T13" fmla="*/ 18 h 28"/>
                <a:gd name="T14" fmla="*/ 0 w 57"/>
                <a:gd name="T15" fmla="*/ 18 h 28"/>
                <a:gd name="T16" fmla="*/ 0 60000 65536"/>
                <a:gd name="T17" fmla="*/ 0 60000 65536"/>
                <a:gd name="T18" fmla="*/ 0 60000 65536"/>
                <a:gd name="T19" fmla="*/ 0 60000 65536"/>
                <a:gd name="T20" fmla="*/ 0 60000 65536"/>
                <a:gd name="T21" fmla="*/ 0 60000 65536"/>
                <a:gd name="T22" fmla="*/ 0 60000 65536"/>
                <a:gd name="T23" fmla="*/ 0 60000 65536"/>
                <a:gd name="T24" fmla="*/ 0 w 57"/>
                <a:gd name="T25" fmla="*/ 0 h 28"/>
                <a:gd name="T26" fmla="*/ 57 w 57"/>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 h="28">
                  <a:moveTo>
                    <a:pt x="0" y="18"/>
                  </a:moveTo>
                  <a:lnTo>
                    <a:pt x="0" y="18"/>
                  </a:lnTo>
                  <a:lnTo>
                    <a:pt x="33" y="27"/>
                  </a:lnTo>
                  <a:lnTo>
                    <a:pt x="56" y="8"/>
                  </a:lnTo>
                  <a:lnTo>
                    <a:pt x="47" y="0"/>
                  </a:lnTo>
                  <a:lnTo>
                    <a:pt x="40" y="10"/>
                  </a:lnTo>
                  <a:lnTo>
                    <a:pt x="0" y="18"/>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74" name="Freeform 665">
              <a:extLst>
                <a:ext uri="{FF2B5EF4-FFF2-40B4-BE49-F238E27FC236}">
                  <a16:creationId xmlns:a16="http://schemas.microsoft.com/office/drawing/2014/main" id="{90E3737C-0897-45B0-80D4-8986F7FC090B}"/>
                </a:ext>
              </a:extLst>
            </p:cNvPr>
            <p:cNvSpPr>
              <a:spLocks/>
            </p:cNvSpPr>
            <p:nvPr/>
          </p:nvSpPr>
          <p:spPr bwMode="auto">
            <a:xfrm>
              <a:off x="5139" y="3466"/>
              <a:ext cx="31" cy="28"/>
            </a:xfrm>
            <a:custGeom>
              <a:avLst/>
              <a:gdLst>
                <a:gd name="T0" fmla="*/ 0 w 31"/>
                <a:gd name="T1" fmla="*/ 0 h 28"/>
                <a:gd name="T2" fmla="*/ 0 w 31"/>
                <a:gd name="T3" fmla="*/ 0 h 28"/>
                <a:gd name="T4" fmla="*/ 23 w 31"/>
                <a:gd name="T5" fmla="*/ 12 h 28"/>
                <a:gd name="T6" fmla="*/ 30 w 31"/>
                <a:gd name="T7" fmla="*/ 27 h 28"/>
                <a:gd name="T8" fmla="*/ 29 w 31"/>
                <a:gd name="T9" fmla="*/ 16 h 28"/>
                <a:gd name="T10" fmla="*/ 0 w 31"/>
                <a:gd name="T11" fmla="*/ 0 h 28"/>
                <a:gd name="T12" fmla="*/ 0 w 31"/>
                <a:gd name="T13" fmla="*/ 0 h 28"/>
                <a:gd name="T14" fmla="*/ 0 60000 65536"/>
                <a:gd name="T15" fmla="*/ 0 60000 65536"/>
                <a:gd name="T16" fmla="*/ 0 60000 65536"/>
                <a:gd name="T17" fmla="*/ 0 60000 65536"/>
                <a:gd name="T18" fmla="*/ 0 60000 65536"/>
                <a:gd name="T19" fmla="*/ 0 60000 65536"/>
                <a:gd name="T20" fmla="*/ 0 60000 65536"/>
                <a:gd name="T21" fmla="*/ 0 w 31"/>
                <a:gd name="T22" fmla="*/ 0 h 28"/>
                <a:gd name="T23" fmla="*/ 31 w 31"/>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 h="28">
                  <a:moveTo>
                    <a:pt x="0" y="0"/>
                  </a:moveTo>
                  <a:lnTo>
                    <a:pt x="0" y="0"/>
                  </a:lnTo>
                  <a:lnTo>
                    <a:pt x="23" y="12"/>
                  </a:lnTo>
                  <a:lnTo>
                    <a:pt x="30" y="27"/>
                  </a:lnTo>
                  <a:lnTo>
                    <a:pt x="29" y="16"/>
                  </a:lnTo>
                  <a:lnTo>
                    <a:pt x="0" y="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grpSp>
        <p:nvGrpSpPr>
          <p:cNvPr id="75" name="Group 77">
            <a:extLst>
              <a:ext uri="{FF2B5EF4-FFF2-40B4-BE49-F238E27FC236}">
                <a16:creationId xmlns:a16="http://schemas.microsoft.com/office/drawing/2014/main" id="{794F3FAD-552B-4F54-B292-3C9EFB594DE8}"/>
              </a:ext>
            </a:extLst>
          </p:cNvPr>
          <p:cNvGrpSpPr>
            <a:grpSpLocks/>
          </p:cNvGrpSpPr>
          <p:nvPr/>
        </p:nvGrpSpPr>
        <p:grpSpPr bwMode="auto">
          <a:xfrm>
            <a:off x="5897164" y="5086360"/>
            <a:ext cx="141623" cy="200105"/>
            <a:chOff x="4680" y="3175"/>
            <a:chExt cx="125" cy="179"/>
          </a:xfrm>
          <a:solidFill>
            <a:srgbClr val="00B050"/>
          </a:solidFill>
        </p:grpSpPr>
        <p:sp>
          <p:nvSpPr>
            <p:cNvPr id="266" name="Freeform 667">
              <a:extLst>
                <a:ext uri="{FF2B5EF4-FFF2-40B4-BE49-F238E27FC236}">
                  <a16:creationId xmlns:a16="http://schemas.microsoft.com/office/drawing/2014/main" id="{FA9BAED0-43F7-4E99-8B88-399CA30CA33F}"/>
                </a:ext>
              </a:extLst>
            </p:cNvPr>
            <p:cNvSpPr>
              <a:spLocks/>
            </p:cNvSpPr>
            <p:nvPr/>
          </p:nvSpPr>
          <p:spPr bwMode="auto">
            <a:xfrm>
              <a:off x="4680" y="3275"/>
              <a:ext cx="32" cy="40"/>
            </a:xfrm>
            <a:custGeom>
              <a:avLst/>
              <a:gdLst>
                <a:gd name="T0" fmla="*/ 0 w 32"/>
                <a:gd name="T1" fmla="*/ 39 h 40"/>
                <a:gd name="T2" fmla="*/ 0 w 32"/>
                <a:gd name="T3" fmla="*/ 39 h 40"/>
                <a:gd name="T4" fmla="*/ 22 w 32"/>
                <a:gd name="T5" fmla="*/ 21 h 40"/>
                <a:gd name="T6" fmla="*/ 31 w 32"/>
                <a:gd name="T7" fmla="*/ 0 h 40"/>
                <a:gd name="T8" fmla="*/ 0 w 32"/>
                <a:gd name="T9" fmla="*/ 39 h 40"/>
                <a:gd name="T10" fmla="*/ 0 w 32"/>
                <a:gd name="T11" fmla="*/ 39 h 40"/>
                <a:gd name="T12" fmla="*/ 0 60000 65536"/>
                <a:gd name="T13" fmla="*/ 0 60000 65536"/>
                <a:gd name="T14" fmla="*/ 0 60000 65536"/>
                <a:gd name="T15" fmla="*/ 0 60000 65536"/>
                <a:gd name="T16" fmla="*/ 0 60000 65536"/>
                <a:gd name="T17" fmla="*/ 0 60000 65536"/>
                <a:gd name="T18" fmla="*/ 0 w 32"/>
                <a:gd name="T19" fmla="*/ 0 h 40"/>
                <a:gd name="T20" fmla="*/ 32 w 32"/>
                <a:gd name="T21" fmla="*/ 40 h 40"/>
              </a:gdLst>
              <a:ahLst/>
              <a:cxnLst>
                <a:cxn ang="T12">
                  <a:pos x="T0" y="T1"/>
                </a:cxn>
                <a:cxn ang="T13">
                  <a:pos x="T2" y="T3"/>
                </a:cxn>
                <a:cxn ang="T14">
                  <a:pos x="T4" y="T5"/>
                </a:cxn>
                <a:cxn ang="T15">
                  <a:pos x="T6" y="T7"/>
                </a:cxn>
                <a:cxn ang="T16">
                  <a:pos x="T8" y="T9"/>
                </a:cxn>
                <a:cxn ang="T17">
                  <a:pos x="T10" y="T11"/>
                </a:cxn>
              </a:cxnLst>
              <a:rect l="T18" t="T19" r="T20" b="T21"/>
              <a:pathLst>
                <a:path w="32" h="40">
                  <a:moveTo>
                    <a:pt x="0" y="39"/>
                  </a:moveTo>
                  <a:lnTo>
                    <a:pt x="0" y="39"/>
                  </a:lnTo>
                  <a:lnTo>
                    <a:pt x="22" y="21"/>
                  </a:lnTo>
                  <a:lnTo>
                    <a:pt x="31" y="0"/>
                  </a:lnTo>
                  <a:lnTo>
                    <a:pt x="0" y="39"/>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67" name="Freeform 79">
              <a:extLst>
                <a:ext uri="{FF2B5EF4-FFF2-40B4-BE49-F238E27FC236}">
                  <a16:creationId xmlns:a16="http://schemas.microsoft.com/office/drawing/2014/main" id="{9454F253-2A59-4A63-ACAF-CC2D0548B1FD}"/>
                </a:ext>
              </a:extLst>
            </p:cNvPr>
            <p:cNvSpPr>
              <a:spLocks/>
            </p:cNvSpPr>
            <p:nvPr/>
          </p:nvSpPr>
          <p:spPr bwMode="auto">
            <a:xfrm>
              <a:off x="4717" y="3175"/>
              <a:ext cx="57" cy="84"/>
            </a:xfrm>
            <a:custGeom>
              <a:avLst/>
              <a:gdLst>
                <a:gd name="T0" fmla="*/ 0 w 57"/>
                <a:gd name="T1" fmla="*/ 33 h 84"/>
                <a:gd name="T2" fmla="*/ 0 w 57"/>
                <a:gd name="T3" fmla="*/ 33 h 84"/>
                <a:gd name="T4" fmla="*/ 11 w 57"/>
                <a:gd name="T5" fmla="*/ 0 h 84"/>
                <a:gd name="T6" fmla="*/ 30 w 57"/>
                <a:gd name="T7" fmla="*/ 1 h 84"/>
                <a:gd name="T8" fmla="*/ 35 w 57"/>
                <a:gd name="T9" fmla="*/ 23 h 84"/>
                <a:gd name="T10" fmla="*/ 20 w 57"/>
                <a:gd name="T11" fmla="*/ 45 h 84"/>
                <a:gd name="T12" fmla="*/ 23 w 57"/>
                <a:gd name="T13" fmla="*/ 58 h 84"/>
                <a:gd name="T14" fmla="*/ 53 w 57"/>
                <a:gd name="T15" fmla="*/ 66 h 84"/>
                <a:gd name="T16" fmla="*/ 56 w 57"/>
                <a:gd name="T17" fmla="*/ 83 h 84"/>
                <a:gd name="T18" fmla="*/ 38 w 57"/>
                <a:gd name="T19" fmla="*/ 66 h 84"/>
                <a:gd name="T20" fmla="*/ 38 w 57"/>
                <a:gd name="T21" fmla="*/ 74 h 84"/>
                <a:gd name="T22" fmla="*/ 11 w 57"/>
                <a:gd name="T23" fmla="*/ 66 h 84"/>
                <a:gd name="T24" fmla="*/ 0 w 57"/>
                <a:gd name="T25" fmla="*/ 33 h 84"/>
                <a:gd name="T26" fmla="*/ 0 w 57"/>
                <a:gd name="T27" fmla="*/ 33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7"/>
                <a:gd name="T43" fmla="*/ 0 h 84"/>
                <a:gd name="T44" fmla="*/ 57 w 57"/>
                <a:gd name="T45" fmla="*/ 84 h 8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7" h="84">
                  <a:moveTo>
                    <a:pt x="0" y="33"/>
                  </a:moveTo>
                  <a:lnTo>
                    <a:pt x="0" y="33"/>
                  </a:lnTo>
                  <a:lnTo>
                    <a:pt x="11" y="0"/>
                  </a:lnTo>
                  <a:lnTo>
                    <a:pt x="30" y="1"/>
                  </a:lnTo>
                  <a:lnTo>
                    <a:pt x="35" y="23"/>
                  </a:lnTo>
                  <a:lnTo>
                    <a:pt x="20" y="45"/>
                  </a:lnTo>
                  <a:lnTo>
                    <a:pt x="23" y="58"/>
                  </a:lnTo>
                  <a:lnTo>
                    <a:pt x="53" y="66"/>
                  </a:lnTo>
                  <a:lnTo>
                    <a:pt x="56" y="83"/>
                  </a:lnTo>
                  <a:lnTo>
                    <a:pt x="38" y="66"/>
                  </a:lnTo>
                  <a:lnTo>
                    <a:pt x="38" y="74"/>
                  </a:lnTo>
                  <a:lnTo>
                    <a:pt x="11" y="66"/>
                  </a:lnTo>
                  <a:lnTo>
                    <a:pt x="0" y="33"/>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68" name="Freeform 669">
              <a:extLst>
                <a:ext uri="{FF2B5EF4-FFF2-40B4-BE49-F238E27FC236}">
                  <a16:creationId xmlns:a16="http://schemas.microsoft.com/office/drawing/2014/main" id="{BC2F61F0-0972-40B7-9276-EC3C84E67EEC}"/>
                </a:ext>
              </a:extLst>
            </p:cNvPr>
            <p:cNvSpPr>
              <a:spLocks/>
            </p:cNvSpPr>
            <p:nvPr/>
          </p:nvSpPr>
          <p:spPr bwMode="auto">
            <a:xfrm>
              <a:off x="4722" y="3246"/>
              <a:ext cx="17" cy="18"/>
            </a:xfrm>
            <a:custGeom>
              <a:avLst/>
              <a:gdLst>
                <a:gd name="T0" fmla="*/ 0 w 17"/>
                <a:gd name="T1" fmla="*/ 0 h 18"/>
                <a:gd name="T2" fmla="*/ 0 w 17"/>
                <a:gd name="T3" fmla="*/ 0 h 18"/>
                <a:gd name="T4" fmla="*/ 8 w 17"/>
                <a:gd name="T5" fmla="*/ 0 h 18"/>
                <a:gd name="T6" fmla="*/ 16 w 17"/>
                <a:gd name="T7" fmla="*/ 3 h 18"/>
                <a:gd name="T8" fmla="*/ 12 w 17"/>
                <a:gd name="T9" fmla="*/ 17 h 18"/>
                <a:gd name="T10" fmla="*/ 0 w 17"/>
                <a:gd name="T11" fmla="*/ 0 h 18"/>
                <a:gd name="T12" fmla="*/ 0 w 17"/>
                <a:gd name="T13" fmla="*/ 0 h 18"/>
                <a:gd name="T14" fmla="*/ 0 60000 65536"/>
                <a:gd name="T15" fmla="*/ 0 60000 65536"/>
                <a:gd name="T16" fmla="*/ 0 60000 65536"/>
                <a:gd name="T17" fmla="*/ 0 60000 65536"/>
                <a:gd name="T18" fmla="*/ 0 60000 65536"/>
                <a:gd name="T19" fmla="*/ 0 60000 65536"/>
                <a:gd name="T20" fmla="*/ 0 60000 65536"/>
                <a:gd name="T21" fmla="*/ 0 w 17"/>
                <a:gd name="T22" fmla="*/ 0 h 18"/>
                <a:gd name="T23" fmla="*/ 17 w 17"/>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8">
                  <a:moveTo>
                    <a:pt x="0" y="0"/>
                  </a:moveTo>
                  <a:lnTo>
                    <a:pt x="0" y="0"/>
                  </a:lnTo>
                  <a:lnTo>
                    <a:pt x="8" y="0"/>
                  </a:lnTo>
                  <a:lnTo>
                    <a:pt x="16" y="3"/>
                  </a:lnTo>
                  <a:lnTo>
                    <a:pt x="12" y="17"/>
                  </a:lnTo>
                  <a:lnTo>
                    <a:pt x="0" y="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69" name="Freeform 81">
              <a:extLst>
                <a:ext uri="{FF2B5EF4-FFF2-40B4-BE49-F238E27FC236}">
                  <a16:creationId xmlns:a16="http://schemas.microsoft.com/office/drawing/2014/main" id="{B1E799A7-A53F-4DD0-A331-B920C5631522}"/>
                </a:ext>
              </a:extLst>
            </p:cNvPr>
            <p:cNvSpPr>
              <a:spLocks/>
            </p:cNvSpPr>
            <p:nvPr/>
          </p:nvSpPr>
          <p:spPr bwMode="auto">
            <a:xfrm>
              <a:off x="4744" y="3267"/>
              <a:ext cx="15" cy="22"/>
            </a:xfrm>
            <a:custGeom>
              <a:avLst/>
              <a:gdLst>
                <a:gd name="T0" fmla="*/ 0 w 15"/>
                <a:gd name="T1" fmla="*/ 0 h 22"/>
                <a:gd name="T2" fmla="*/ 0 w 15"/>
                <a:gd name="T3" fmla="*/ 0 h 22"/>
                <a:gd name="T4" fmla="*/ 1 w 15"/>
                <a:gd name="T5" fmla="*/ 21 h 22"/>
                <a:gd name="T6" fmla="*/ 14 w 15"/>
                <a:gd name="T7" fmla="*/ 12 h 22"/>
                <a:gd name="T8" fmla="*/ 0 w 15"/>
                <a:gd name="T9" fmla="*/ 0 h 22"/>
                <a:gd name="T10" fmla="*/ 0 w 15"/>
                <a:gd name="T11" fmla="*/ 0 h 22"/>
                <a:gd name="T12" fmla="*/ 0 60000 65536"/>
                <a:gd name="T13" fmla="*/ 0 60000 65536"/>
                <a:gd name="T14" fmla="*/ 0 60000 65536"/>
                <a:gd name="T15" fmla="*/ 0 60000 65536"/>
                <a:gd name="T16" fmla="*/ 0 60000 65536"/>
                <a:gd name="T17" fmla="*/ 0 60000 65536"/>
                <a:gd name="T18" fmla="*/ 0 w 15"/>
                <a:gd name="T19" fmla="*/ 0 h 22"/>
                <a:gd name="T20" fmla="*/ 15 w 15"/>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15" h="22">
                  <a:moveTo>
                    <a:pt x="0" y="0"/>
                  </a:moveTo>
                  <a:lnTo>
                    <a:pt x="0" y="0"/>
                  </a:lnTo>
                  <a:lnTo>
                    <a:pt x="1" y="21"/>
                  </a:lnTo>
                  <a:lnTo>
                    <a:pt x="14" y="12"/>
                  </a:lnTo>
                  <a:lnTo>
                    <a:pt x="0" y="0"/>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70" name="Freeform 671">
              <a:extLst>
                <a:ext uri="{FF2B5EF4-FFF2-40B4-BE49-F238E27FC236}">
                  <a16:creationId xmlns:a16="http://schemas.microsoft.com/office/drawing/2014/main" id="{3BCCB7F3-0A69-4735-8804-EA1993676A85}"/>
                </a:ext>
              </a:extLst>
            </p:cNvPr>
            <p:cNvSpPr>
              <a:spLocks/>
            </p:cNvSpPr>
            <p:nvPr/>
          </p:nvSpPr>
          <p:spPr bwMode="auto">
            <a:xfrm>
              <a:off x="4745" y="3297"/>
              <a:ext cx="60" cy="57"/>
            </a:xfrm>
            <a:custGeom>
              <a:avLst/>
              <a:gdLst>
                <a:gd name="T0" fmla="*/ 0 w 60"/>
                <a:gd name="T1" fmla="*/ 38 h 57"/>
                <a:gd name="T2" fmla="*/ 0 w 60"/>
                <a:gd name="T3" fmla="*/ 38 h 57"/>
                <a:gd name="T4" fmla="*/ 13 w 60"/>
                <a:gd name="T5" fmla="*/ 18 h 57"/>
                <a:gd name="T6" fmla="*/ 28 w 60"/>
                <a:gd name="T7" fmla="*/ 22 h 57"/>
                <a:gd name="T8" fmla="*/ 49 w 60"/>
                <a:gd name="T9" fmla="*/ 0 h 57"/>
                <a:gd name="T10" fmla="*/ 59 w 60"/>
                <a:gd name="T11" fmla="*/ 13 h 57"/>
                <a:gd name="T12" fmla="*/ 58 w 60"/>
                <a:gd name="T13" fmla="*/ 46 h 57"/>
                <a:gd name="T14" fmla="*/ 53 w 60"/>
                <a:gd name="T15" fmla="*/ 32 h 57"/>
                <a:gd name="T16" fmla="*/ 47 w 60"/>
                <a:gd name="T17" fmla="*/ 56 h 57"/>
                <a:gd name="T18" fmla="*/ 32 w 60"/>
                <a:gd name="T19" fmla="*/ 50 h 57"/>
                <a:gd name="T20" fmla="*/ 23 w 60"/>
                <a:gd name="T21" fmla="*/ 25 h 57"/>
                <a:gd name="T22" fmla="*/ 0 w 60"/>
                <a:gd name="T23" fmla="*/ 38 h 57"/>
                <a:gd name="T24" fmla="*/ 0 w 60"/>
                <a:gd name="T25" fmla="*/ 38 h 5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
                <a:gd name="T40" fmla="*/ 0 h 57"/>
                <a:gd name="T41" fmla="*/ 60 w 60"/>
                <a:gd name="T42" fmla="*/ 57 h 5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 h="57">
                  <a:moveTo>
                    <a:pt x="0" y="38"/>
                  </a:moveTo>
                  <a:lnTo>
                    <a:pt x="0" y="38"/>
                  </a:lnTo>
                  <a:lnTo>
                    <a:pt x="13" y="18"/>
                  </a:lnTo>
                  <a:lnTo>
                    <a:pt x="28" y="22"/>
                  </a:lnTo>
                  <a:lnTo>
                    <a:pt x="49" y="0"/>
                  </a:lnTo>
                  <a:lnTo>
                    <a:pt x="59" y="13"/>
                  </a:lnTo>
                  <a:lnTo>
                    <a:pt x="58" y="46"/>
                  </a:lnTo>
                  <a:lnTo>
                    <a:pt x="53" y="32"/>
                  </a:lnTo>
                  <a:lnTo>
                    <a:pt x="47" y="56"/>
                  </a:lnTo>
                  <a:lnTo>
                    <a:pt x="32" y="50"/>
                  </a:lnTo>
                  <a:lnTo>
                    <a:pt x="23" y="25"/>
                  </a:lnTo>
                  <a:lnTo>
                    <a:pt x="0" y="38"/>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71" name="Freeform 672">
              <a:extLst>
                <a:ext uri="{FF2B5EF4-FFF2-40B4-BE49-F238E27FC236}">
                  <a16:creationId xmlns:a16="http://schemas.microsoft.com/office/drawing/2014/main" id="{5E8B5FE5-FAF9-4831-92A3-85C56F6B10BA}"/>
                </a:ext>
              </a:extLst>
            </p:cNvPr>
            <p:cNvSpPr>
              <a:spLocks/>
            </p:cNvSpPr>
            <p:nvPr/>
          </p:nvSpPr>
          <p:spPr bwMode="auto">
            <a:xfrm>
              <a:off x="4752" y="3283"/>
              <a:ext cx="14" cy="24"/>
            </a:xfrm>
            <a:custGeom>
              <a:avLst/>
              <a:gdLst>
                <a:gd name="T0" fmla="*/ 0 w 14"/>
                <a:gd name="T1" fmla="*/ 14 h 24"/>
                <a:gd name="T2" fmla="*/ 0 w 14"/>
                <a:gd name="T3" fmla="*/ 14 h 24"/>
                <a:gd name="T4" fmla="*/ 3 w 14"/>
                <a:gd name="T5" fmla="*/ 10 h 24"/>
                <a:gd name="T6" fmla="*/ 13 w 14"/>
                <a:gd name="T7" fmla="*/ 0 h 24"/>
                <a:gd name="T8" fmla="*/ 9 w 14"/>
                <a:gd name="T9" fmla="*/ 23 h 24"/>
                <a:gd name="T10" fmla="*/ 0 w 14"/>
                <a:gd name="T11" fmla="*/ 14 h 24"/>
                <a:gd name="T12" fmla="*/ 0 w 14"/>
                <a:gd name="T13" fmla="*/ 14 h 24"/>
                <a:gd name="T14" fmla="*/ 0 60000 65536"/>
                <a:gd name="T15" fmla="*/ 0 60000 65536"/>
                <a:gd name="T16" fmla="*/ 0 60000 65536"/>
                <a:gd name="T17" fmla="*/ 0 60000 65536"/>
                <a:gd name="T18" fmla="*/ 0 60000 65536"/>
                <a:gd name="T19" fmla="*/ 0 60000 65536"/>
                <a:gd name="T20" fmla="*/ 0 60000 65536"/>
                <a:gd name="T21" fmla="*/ 0 w 14"/>
                <a:gd name="T22" fmla="*/ 0 h 24"/>
                <a:gd name="T23" fmla="*/ 14 w 14"/>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24">
                  <a:moveTo>
                    <a:pt x="0" y="14"/>
                  </a:moveTo>
                  <a:lnTo>
                    <a:pt x="0" y="14"/>
                  </a:lnTo>
                  <a:lnTo>
                    <a:pt x="3" y="10"/>
                  </a:lnTo>
                  <a:lnTo>
                    <a:pt x="13" y="0"/>
                  </a:lnTo>
                  <a:lnTo>
                    <a:pt x="9" y="23"/>
                  </a:lnTo>
                  <a:lnTo>
                    <a:pt x="0" y="14"/>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sp>
        <p:nvSpPr>
          <p:cNvPr id="76" name="Freeform 673">
            <a:extLst>
              <a:ext uri="{FF2B5EF4-FFF2-40B4-BE49-F238E27FC236}">
                <a16:creationId xmlns:a16="http://schemas.microsoft.com/office/drawing/2014/main" id="{EF511045-E73B-4CFF-885B-23ECD1E8C178}"/>
              </a:ext>
            </a:extLst>
          </p:cNvPr>
          <p:cNvSpPr>
            <a:spLocks/>
          </p:cNvSpPr>
          <p:nvPr/>
        </p:nvSpPr>
        <p:spPr bwMode="auto">
          <a:xfrm>
            <a:off x="4480881" y="3865437"/>
            <a:ext cx="2559400" cy="831516"/>
          </a:xfrm>
          <a:custGeom>
            <a:avLst/>
            <a:gdLst>
              <a:gd name="T0" fmla="*/ 37309631 w 2232"/>
              <a:gd name="T1" fmla="*/ 710412683 h 748"/>
              <a:gd name="T2" fmla="*/ 66845385 w 2232"/>
              <a:gd name="T3" fmla="*/ 442943307 h 748"/>
              <a:gd name="T4" fmla="*/ 129026444 w 2232"/>
              <a:gd name="T5" fmla="*/ 374798509 h 748"/>
              <a:gd name="T6" fmla="*/ 167890879 w 2232"/>
              <a:gd name="T7" fmla="*/ 560493703 h 748"/>
              <a:gd name="T8" fmla="*/ 300026834 w 2232"/>
              <a:gd name="T9" fmla="*/ 560493703 h 748"/>
              <a:gd name="T10" fmla="*/ 421280687 w 2232"/>
              <a:gd name="T11" fmla="*/ 431017413 h 748"/>
              <a:gd name="T12" fmla="*/ 592281039 w 2232"/>
              <a:gd name="T13" fmla="*/ 420796150 h 748"/>
              <a:gd name="T14" fmla="*/ 879870995 w 2232"/>
              <a:gd name="T15" fmla="*/ 419092823 h 748"/>
              <a:gd name="T16" fmla="*/ 881425770 w 2232"/>
              <a:gd name="T17" fmla="*/ 270877252 h 748"/>
              <a:gd name="T18" fmla="*/ 990243836 w 2232"/>
              <a:gd name="T19" fmla="*/ 408870255 h 748"/>
              <a:gd name="T20" fmla="*/ 1008898646 w 2232"/>
              <a:gd name="T21" fmla="*/ 398648993 h 748"/>
              <a:gd name="T22" fmla="*/ 1089734496 w 2232"/>
              <a:gd name="T23" fmla="*/ 417389497 h 748"/>
              <a:gd name="T24" fmla="*/ 1035326087 w 2232"/>
              <a:gd name="T25" fmla="*/ 238507527 h 748"/>
              <a:gd name="T26" fmla="*/ 1094397576 w 2232"/>
              <a:gd name="T27" fmla="*/ 247026768 h 748"/>
              <a:gd name="T28" fmla="*/ 1139479826 w 2232"/>
              <a:gd name="T29" fmla="*/ 195917844 h 748"/>
              <a:gd name="T30" fmla="*/ 1400642498 w 2232"/>
              <a:gd name="T31" fmla="*/ 78367386 h 748"/>
              <a:gd name="T32" fmla="*/ 1576305929 w 2232"/>
              <a:gd name="T33" fmla="*/ 56220229 h 748"/>
              <a:gd name="T34" fmla="*/ 1786169430 w 2232"/>
              <a:gd name="T35" fmla="*/ 47700987 h 748"/>
              <a:gd name="T36" fmla="*/ 1699115726 w 2232"/>
              <a:gd name="T37" fmla="*/ 223174980 h 748"/>
              <a:gd name="T38" fmla="*/ 1835914761 w 2232"/>
              <a:gd name="T39" fmla="*/ 209545759 h 748"/>
              <a:gd name="T40" fmla="*/ 2044223487 w 2232"/>
              <a:gd name="T41" fmla="*/ 218065001 h 748"/>
              <a:gd name="T42" fmla="*/ 2147483647 w 2232"/>
              <a:gd name="T43" fmla="*/ 284506472 h 748"/>
              <a:gd name="T44" fmla="*/ 2147483647 w 2232"/>
              <a:gd name="T45" fmla="*/ 267469294 h 748"/>
              <a:gd name="T46" fmla="*/ 2147483647 w 2232"/>
              <a:gd name="T47" fmla="*/ 371390551 h 748"/>
              <a:gd name="T48" fmla="*/ 2147483647 w 2232"/>
              <a:gd name="T49" fmla="*/ 361169288 h 748"/>
              <a:gd name="T50" fmla="*/ 2147483647 w 2232"/>
              <a:gd name="T51" fmla="*/ 459979180 h 748"/>
              <a:gd name="T52" fmla="*/ 2147483647 w 2232"/>
              <a:gd name="T53" fmla="*/ 562197029 h 748"/>
              <a:gd name="T54" fmla="*/ 2147483647 w 2232"/>
              <a:gd name="T55" fmla="*/ 492348905 h 748"/>
              <a:gd name="T56" fmla="*/ 2147483647 w 2232"/>
              <a:gd name="T57" fmla="*/ 613305954 h 748"/>
              <a:gd name="T58" fmla="*/ 2147483647 w 2232"/>
              <a:gd name="T59" fmla="*/ 725746535 h 748"/>
              <a:gd name="T60" fmla="*/ 2147483647 w 2232"/>
              <a:gd name="T61" fmla="*/ 850110236 h 748"/>
              <a:gd name="T62" fmla="*/ 2147483647 w 2232"/>
              <a:gd name="T63" fmla="*/ 982994484 h 748"/>
              <a:gd name="T64" fmla="*/ 2147483647 w 2232"/>
              <a:gd name="T65" fmla="*/ 689970157 h 748"/>
              <a:gd name="T66" fmla="*/ 2147483647 w 2232"/>
              <a:gd name="T67" fmla="*/ 662711553 h 748"/>
              <a:gd name="T68" fmla="*/ 2147483647 w 2232"/>
              <a:gd name="T69" fmla="*/ 747893692 h 748"/>
              <a:gd name="T70" fmla="*/ 2147483647 w 2232"/>
              <a:gd name="T71" fmla="*/ 919959665 h 748"/>
              <a:gd name="T72" fmla="*/ 2147483647 w 2232"/>
              <a:gd name="T73" fmla="*/ 974475243 h 748"/>
              <a:gd name="T74" fmla="*/ 2147483647 w 2232"/>
              <a:gd name="T75" fmla="*/ 1257278307 h 748"/>
              <a:gd name="T76" fmla="*/ 2135941517 w 2232"/>
              <a:gd name="T77" fmla="*/ 1051139282 h 748"/>
              <a:gd name="T78" fmla="*/ 1898097047 w 2232"/>
              <a:gd name="T79" fmla="*/ 1042621346 h 748"/>
              <a:gd name="T80" fmla="*/ 1507907035 w 2232"/>
              <a:gd name="T81" fmla="*/ 998327031 h 748"/>
              <a:gd name="T82" fmla="*/ 1147252456 w 2232"/>
              <a:gd name="T83" fmla="*/ 1042621346 h 748"/>
              <a:gd name="T84" fmla="*/ 1016671276 w 2232"/>
              <a:gd name="T85" fmla="*/ 1001733684 h 748"/>
              <a:gd name="T86" fmla="*/ 778825559 w 2232"/>
              <a:gd name="T87" fmla="*/ 877368677 h 748"/>
              <a:gd name="T88" fmla="*/ 620262008 w 2232"/>
              <a:gd name="T89" fmla="*/ 916553013 h 748"/>
              <a:gd name="T90" fmla="*/ 645134673 w 2232"/>
              <a:gd name="T91" fmla="*/ 1001733684 h 748"/>
              <a:gd name="T92" fmla="*/ 553416642 w 2232"/>
              <a:gd name="T93" fmla="*/ 993215747 h 748"/>
              <a:gd name="T94" fmla="*/ 415062832 w 2232"/>
              <a:gd name="T95" fmla="*/ 1013659578 h 748"/>
              <a:gd name="T96" fmla="*/ 401072348 w 2232"/>
              <a:gd name="T97" fmla="*/ 1097136923 h 748"/>
              <a:gd name="T98" fmla="*/ 452372453 w 2232"/>
              <a:gd name="T99" fmla="*/ 1161875068 h 748"/>
              <a:gd name="T100" fmla="*/ 411953282 w 2232"/>
              <a:gd name="T101" fmla="*/ 1253870349 h 748"/>
              <a:gd name="T102" fmla="*/ 290699429 w 2232"/>
              <a:gd name="T103" fmla="*/ 1206169383 h 748"/>
              <a:gd name="T104" fmla="*/ 272044619 w 2232"/>
              <a:gd name="T105" fmla="*/ 1092025639 h 748"/>
              <a:gd name="T106" fmla="*/ 138353849 w 2232"/>
              <a:gd name="T107" fmla="*/ 1000030358 h 748"/>
              <a:gd name="T108" fmla="*/ 93272845 w 2232"/>
              <a:gd name="T109" fmla="*/ 954032717 h 748"/>
              <a:gd name="T110" fmla="*/ 6217857 w 2232"/>
              <a:gd name="T111" fmla="*/ 880776635 h 74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32"/>
              <a:gd name="T169" fmla="*/ 0 h 748"/>
              <a:gd name="T170" fmla="*/ 2232 w 2232"/>
              <a:gd name="T171" fmla="*/ 748 h 74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32" h="748">
                <a:moveTo>
                  <a:pt x="8" y="492"/>
                </a:moveTo>
                <a:lnTo>
                  <a:pt x="13" y="474"/>
                </a:lnTo>
                <a:lnTo>
                  <a:pt x="22" y="458"/>
                </a:lnTo>
                <a:lnTo>
                  <a:pt x="15" y="439"/>
                </a:lnTo>
                <a:lnTo>
                  <a:pt x="15" y="428"/>
                </a:lnTo>
                <a:lnTo>
                  <a:pt x="46" y="423"/>
                </a:lnTo>
                <a:lnTo>
                  <a:pt x="24" y="417"/>
                </a:lnTo>
                <a:lnTo>
                  <a:pt x="25" y="409"/>
                </a:lnTo>
                <a:lnTo>
                  <a:pt x="11" y="411"/>
                </a:lnTo>
                <a:lnTo>
                  <a:pt x="63" y="367"/>
                </a:lnTo>
                <a:lnTo>
                  <a:pt x="40" y="321"/>
                </a:lnTo>
                <a:lnTo>
                  <a:pt x="46" y="299"/>
                </a:lnTo>
                <a:lnTo>
                  <a:pt x="32" y="274"/>
                </a:lnTo>
                <a:lnTo>
                  <a:pt x="43" y="260"/>
                </a:lnTo>
                <a:lnTo>
                  <a:pt x="24" y="241"/>
                </a:lnTo>
                <a:lnTo>
                  <a:pt x="29" y="225"/>
                </a:lnTo>
                <a:lnTo>
                  <a:pt x="55" y="207"/>
                </a:lnTo>
                <a:lnTo>
                  <a:pt x="69" y="205"/>
                </a:lnTo>
                <a:lnTo>
                  <a:pt x="86" y="209"/>
                </a:lnTo>
                <a:lnTo>
                  <a:pt x="71" y="213"/>
                </a:lnTo>
                <a:lnTo>
                  <a:pt x="83" y="220"/>
                </a:lnTo>
                <a:lnTo>
                  <a:pt x="123" y="222"/>
                </a:lnTo>
                <a:lnTo>
                  <a:pt x="195" y="259"/>
                </a:lnTo>
                <a:lnTo>
                  <a:pt x="196" y="277"/>
                </a:lnTo>
                <a:lnTo>
                  <a:pt x="166" y="294"/>
                </a:lnTo>
                <a:lnTo>
                  <a:pt x="69" y="271"/>
                </a:lnTo>
                <a:lnTo>
                  <a:pt x="109" y="298"/>
                </a:lnTo>
                <a:lnTo>
                  <a:pt x="108" y="329"/>
                </a:lnTo>
                <a:lnTo>
                  <a:pt x="146" y="344"/>
                </a:lnTo>
                <a:lnTo>
                  <a:pt x="157" y="342"/>
                </a:lnTo>
                <a:lnTo>
                  <a:pt x="151" y="329"/>
                </a:lnTo>
                <a:lnTo>
                  <a:pt x="133" y="324"/>
                </a:lnTo>
                <a:lnTo>
                  <a:pt x="138" y="313"/>
                </a:lnTo>
                <a:lnTo>
                  <a:pt x="155" y="325"/>
                </a:lnTo>
                <a:lnTo>
                  <a:pt x="193" y="329"/>
                </a:lnTo>
                <a:lnTo>
                  <a:pt x="177" y="304"/>
                </a:lnTo>
                <a:lnTo>
                  <a:pt x="212" y="284"/>
                </a:lnTo>
                <a:lnTo>
                  <a:pt x="237" y="298"/>
                </a:lnTo>
                <a:lnTo>
                  <a:pt x="236" y="243"/>
                </a:lnTo>
                <a:lnTo>
                  <a:pt x="226" y="234"/>
                </a:lnTo>
                <a:lnTo>
                  <a:pt x="268" y="247"/>
                </a:lnTo>
                <a:lnTo>
                  <a:pt x="271" y="253"/>
                </a:lnTo>
                <a:lnTo>
                  <a:pt x="248" y="263"/>
                </a:lnTo>
                <a:lnTo>
                  <a:pt x="271" y="281"/>
                </a:lnTo>
                <a:lnTo>
                  <a:pt x="290" y="260"/>
                </a:lnTo>
                <a:lnTo>
                  <a:pt x="368" y="227"/>
                </a:lnTo>
                <a:lnTo>
                  <a:pt x="380" y="226"/>
                </a:lnTo>
                <a:lnTo>
                  <a:pt x="368" y="231"/>
                </a:lnTo>
                <a:lnTo>
                  <a:pt x="381" y="247"/>
                </a:lnTo>
                <a:lnTo>
                  <a:pt x="438" y="226"/>
                </a:lnTo>
                <a:lnTo>
                  <a:pt x="451" y="241"/>
                </a:lnTo>
                <a:lnTo>
                  <a:pt x="464" y="230"/>
                </a:lnTo>
                <a:lnTo>
                  <a:pt x="457" y="212"/>
                </a:lnTo>
                <a:lnTo>
                  <a:pt x="465" y="206"/>
                </a:lnTo>
                <a:lnTo>
                  <a:pt x="509" y="215"/>
                </a:lnTo>
                <a:lnTo>
                  <a:pt x="566" y="246"/>
                </a:lnTo>
                <a:lnTo>
                  <a:pt x="577" y="231"/>
                </a:lnTo>
                <a:lnTo>
                  <a:pt x="565" y="215"/>
                </a:lnTo>
                <a:lnTo>
                  <a:pt x="547" y="211"/>
                </a:lnTo>
                <a:lnTo>
                  <a:pt x="554" y="186"/>
                </a:lnTo>
                <a:lnTo>
                  <a:pt x="542" y="183"/>
                </a:lnTo>
                <a:lnTo>
                  <a:pt x="546" y="171"/>
                </a:lnTo>
                <a:lnTo>
                  <a:pt x="567" y="159"/>
                </a:lnTo>
                <a:lnTo>
                  <a:pt x="581" y="129"/>
                </a:lnTo>
                <a:lnTo>
                  <a:pt x="610" y="130"/>
                </a:lnTo>
                <a:lnTo>
                  <a:pt x="625" y="134"/>
                </a:lnTo>
                <a:lnTo>
                  <a:pt x="614" y="166"/>
                </a:lnTo>
                <a:lnTo>
                  <a:pt x="626" y="181"/>
                </a:lnTo>
                <a:lnTo>
                  <a:pt x="622" y="225"/>
                </a:lnTo>
                <a:lnTo>
                  <a:pt x="637" y="240"/>
                </a:lnTo>
                <a:lnTo>
                  <a:pt x="631" y="256"/>
                </a:lnTo>
                <a:lnTo>
                  <a:pt x="609" y="268"/>
                </a:lnTo>
                <a:lnTo>
                  <a:pt x="616" y="274"/>
                </a:lnTo>
                <a:lnTo>
                  <a:pt x="586" y="280"/>
                </a:lnTo>
                <a:lnTo>
                  <a:pt x="618" y="291"/>
                </a:lnTo>
                <a:lnTo>
                  <a:pt x="653" y="256"/>
                </a:lnTo>
                <a:lnTo>
                  <a:pt x="649" y="234"/>
                </a:lnTo>
                <a:lnTo>
                  <a:pt x="661" y="231"/>
                </a:lnTo>
                <a:lnTo>
                  <a:pt x="680" y="227"/>
                </a:lnTo>
                <a:lnTo>
                  <a:pt x="689" y="239"/>
                </a:lnTo>
                <a:lnTo>
                  <a:pt x="688" y="256"/>
                </a:lnTo>
                <a:lnTo>
                  <a:pt x="711" y="261"/>
                </a:lnTo>
                <a:lnTo>
                  <a:pt x="693" y="255"/>
                </a:lnTo>
                <a:lnTo>
                  <a:pt x="701" y="245"/>
                </a:lnTo>
                <a:lnTo>
                  <a:pt x="694" y="231"/>
                </a:lnTo>
                <a:lnTo>
                  <a:pt x="641" y="221"/>
                </a:lnTo>
                <a:lnTo>
                  <a:pt x="649" y="187"/>
                </a:lnTo>
                <a:lnTo>
                  <a:pt x="631" y="166"/>
                </a:lnTo>
                <a:lnTo>
                  <a:pt x="657" y="146"/>
                </a:lnTo>
                <a:lnTo>
                  <a:pt x="654" y="132"/>
                </a:lnTo>
                <a:lnTo>
                  <a:pt x="666" y="140"/>
                </a:lnTo>
                <a:lnTo>
                  <a:pt x="660" y="167"/>
                </a:lnTo>
                <a:lnTo>
                  <a:pt x="668" y="171"/>
                </a:lnTo>
                <a:lnTo>
                  <a:pt x="704" y="180"/>
                </a:lnTo>
                <a:lnTo>
                  <a:pt x="672" y="157"/>
                </a:lnTo>
                <a:lnTo>
                  <a:pt x="696" y="158"/>
                </a:lnTo>
                <a:lnTo>
                  <a:pt x="691" y="149"/>
                </a:lnTo>
                <a:lnTo>
                  <a:pt x="704" y="145"/>
                </a:lnTo>
                <a:lnTo>
                  <a:pt x="770" y="162"/>
                </a:lnTo>
                <a:lnTo>
                  <a:pt x="757" y="174"/>
                </a:lnTo>
                <a:lnTo>
                  <a:pt x="756" y="192"/>
                </a:lnTo>
                <a:lnTo>
                  <a:pt x="769" y="202"/>
                </a:lnTo>
                <a:lnTo>
                  <a:pt x="776" y="162"/>
                </a:lnTo>
                <a:lnTo>
                  <a:pt x="740" y="142"/>
                </a:lnTo>
                <a:lnTo>
                  <a:pt x="733" y="115"/>
                </a:lnTo>
                <a:lnTo>
                  <a:pt x="816" y="105"/>
                </a:lnTo>
                <a:lnTo>
                  <a:pt x="806" y="79"/>
                </a:lnTo>
                <a:lnTo>
                  <a:pt x="816" y="85"/>
                </a:lnTo>
                <a:lnTo>
                  <a:pt x="830" y="75"/>
                </a:lnTo>
                <a:lnTo>
                  <a:pt x="820" y="72"/>
                </a:lnTo>
                <a:lnTo>
                  <a:pt x="908" y="51"/>
                </a:lnTo>
                <a:lnTo>
                  <a:pt x="901" y="46"/>
                </a:lnTo>
                <a:lnTo>
                  <a:pt x="941" y="43"/>
                </a:lnTo>
                <a:lnTo>
                  <a:pt x="941" y="50"/>
                </a:lnTo>
                <a:lnTo>
                  <a:pt x="951" y="50"/>
                </a:lnTo>
                <a:lnTo>
                  <a:pt x="980" y="41"/>
                </a:lnTo>
                <a:lnTo>
                  <a:pt x="994" y="46"/>
                </a:lnTo>
                <a:lnTo>
                  <a:pt x="981" y="35"/>
                </a:lnTo>
                <a:lnTo>
                  <a:pt x="1014" y="33"/>
                </a:lnTo>
                <a:lnTo>
                  <a:pt x="1015" y="19"/>
                </a:lnTo>
                <a:lnTo>
                  <a:pt x="1054" y="0"/>
                </a:lnTo>
                <a:lnTo>
                  <a:pt x="1081" y="11"/>
                </a:lnTo>
                <a:lnTo>
                  <a:pt x="1058" y="21"/>
                </a:lnTo>
                <a:lnTo>
                  <a:pt x="1098" y="20"/>
                </a:lnTo>
                <a:lnTo>
                  <a:pt x="1082" y="35"/>
                </a:lnTo>
                <a:lnTo>
                  <a:pt x="1149" y="28"/>
                </a:lnTo>
                <a:lnTo>
                  <a:pt x="1186" y="50"/>
                </a:lnTo>
                <a:lnTo>
                  <a:pt x="1181" y="59"/>
                </a:lnTo>
                <a:lnTo>
                  <a:pt x="1168" y="54"/>
                </a:lnTo>
                <a:lnTo>
                  <a:pt x="1185" y="61"/>
                </a:lnTo>
                <a:lnTo>
                  <a:pt x="1177" y="74"/>
                </a:lnTo>
                <a:lnTo>
                  <a:pt x="1054" y="139"/>
                </a:lnTo>
                <a:lnTo>
                  <a:pt x="1093" y="131"/>
                </a:lnTo>
                <a:lnTo>
                  <a:pt x="1085" y="123"/>
                </a:lnTo>
                <a:lnTo>
                  <a:pt x="1147" y="110"/>
                </a:lnTo>
                <a:lnTo>
                  <a:pt x="1130" y="113"/>
                </a:lnTo>
                <a:lnTo>
                  <a:pt x="1134" y="101"/>
                </a:lnTo>
                <a:lnTo>
                  <a:pt x="1168" y="110"/>
                </a:lnTo>
                <a:lnTo>
                  <a:pt x="1174" y="101"/>
                </a:lnTo>
                <a:lnTo>
                  <a:pt x="1181" y="123"/>
                </a:lnTo>
                <a:lnTo>
                  <a:pt x="1198" y="124"/>
                </a:lnTo>
                <a:lnTo>
                  <a:pt x="1183" y="115"/>
                </a:lnTo>
                <a:lnTo>
                  <a:pt x="1215" y="110"/>
                </a:lnTo>
                <a:lnTo>
                  <a:pt x="1255" y="115"/>
                </a:lnTo>
                <a:lnTo>
                  <a:pt x="1251" y="123"/>
                </a:lnTo>
                <a:lnTo>
                  <a:pt x="1285" y="129"/>
                </a:lnTo>
                <a:lnTo>
                  <a:pt x="1315" y="128"/>
                </a:lnTo>
                <a:lnTo>
                  <a:pt x="1316" y="108"/>
                </a:lnTo>
                <a:lnTo>
                  <a:pt x="1325" y="105"/>
                </a:lnTo>
                <a:lnTo>
                  <a:pt x="1401" y="128"/>
                </a:lnTo>
                <a:lnTo>
                  <a:pt x="1390" y="162"/>
                </a:lnTo>
                <a:lnTo>
                  <a:pt x="1426" y="186"/>
                </a:lnTo>
                <a:lnTo>
                  <a:pt x="1445" y="153"/>
                </a:lnTo>
                <a:lnTo>
                  <a:pt x="1458" y="167"/>
                </a:lnTo>
                <a:lnTo>
                  <a:pt x="1483" y="162"/>
                </a:lnTo>
                <a:lnTo>
                  <a:pt x="1517" y="174"/>
                </a:lnTo>
                <a:lnTo>
                  <a:pt x="1544" y="167"/>
                </a:lnTo>
                <a:lnTo>
                  <a:pt x="1541" y="153"/>
                </a:lnTo>
                <a:lnTo>
                  <a:pt x="1560" y="132"/>
                </a:lnTo>
                <a:lnTo>
                  <a:pt x="1674" y="147"/>
                </a:lnTo>
                <a:lnTo>
                  <a:pt x="1681" y="157"/>
                </a:lnTo>
                <a:lnTo>
                  <a:pt x="1667" y="162"/>
                </a:lnTo>
                <a:lnTo>
                  <a:pt x="1703" y="167"/>
                </a:lnTo>
                <a:lnTo>
                  <a:pt x="1717" y="183"/>
                </a:lnTo>
                <a:lnTo>
                  <a:pt x="1802" y="180"/>
                </a:lnTo>
                <a:lnTo>
                  <a:pt x="1818" y="192"/>
                </a:lnTo>
                <a:lnTo>
                  <a:pt x="1812" y="207"/>
                </a:lnTo>
                <a:lnTo>
                  <a:pt x="1837" y="218"/>
                </a:lnTo>
                <a:lnTo>
                  <a:pt x="1850" y="209"/>
                </a:lnTo>
                <a:lnTo>
                  <a:pt x="1910" y="216"/>
                </a:lnTo>
                <a:lnTo>
                  <a:pt x="1923" y="207"/>
                </a:lnTo>
                <a:lnTo>
                  <a:pt x="1930" y="221"/>
                </a:lnTo>
                <a:lnTo>
                  <a:pt x="1955" y="232"/>
                </a:lnTo>
                <a:lnTo>
                  <a:pt x="1967" y="224"/>
                </a:lnTo>
                <a:lnTo>
                  <a:pt x="1955" y="212"/>
                </a:lnTo>
                <a:lnTo>
                  <a:pt x="1962" y="202"/>
                </a:lnTo>
                <a:lnTo>
                  <a:pt x="2068" y="217"/>
                </a:lnTo>
                <a:lnTo>
                  <a:pt x="2138" y="257"/>
                </a:lnTo>
                <a:lnTo>
                  <a:pt x="2153" y="257"/>
                </a:lnTo>
                <a:lnTo>
                  <a:pt x="2171" y="289"/>
                </a:lnTo>
                <a:lnTo>
                  <a:pt x="2164" y="271"/>
                </a:lnTo>
                <a:lnTo>
                  <a:pt x="2175" y="270"/>
                </a:lnTo>
                <a:lnTo>
                  <a:pt x="2182" y="276"/>
                </a:lnTo>
                <a:lnTo>
                  <a:pt x="2202" y="274"/>
                </a:lnTo>
                <a:lnTo>
                  <a:pt x="2231" y="293"/>
                </a:lnTo>
                <a:lnTo>
                  <a:pt x="2190" y="313"/>
                </a:lnTo>
                <a:lnTo>
                  <a:pt x="2198" y="319"/>
                </a:lnTo>
                <a:lnTo>
                  <a:pt x="2184" y="322"/>
                </a:lnTo>
                <a:lnTo>
                  <a:pt x="2196" y="330"/>
                </a:lnTo>
                <a:lnTo>
                  <a:pt x="2171" y="330"/>
                </a:lnTo>
                <a:lnTo>
                  <a:pt x="2163" y="319"/>
                </a:lnTo>
                <a:lnTo>
                  <a:pt x="2153" y="323"/>
                </a:lnTo>
                <a:lnTo>
                  <a:pt x="2138" y="304"/>
                </a:lnTo>
                <a:lnTo>
                  <a:pt x="2110" y="305"/>
                </a:lnTo>
                <a:lnTo>
                  <a:pt x="2103" y="294"/>
                </a:lnTo>
                <a:lnTo>
                  <a:pt x="2110" y="289"/>
                </a:lnTo>
                <a:lnTo>
                  <a:pt x="2099" y="289"/>
                </a:lnTo>
                <a:lnTo>
                  <a:pt x="2090" y="293"/>
                </a:lnTo>
                <a:lnTo>
                  <a:pt x="2100" y="306"/>
                </a:lnTo>
                <a:lnTo>
                  <a:pt x="2094" y="313"/>
                </a:lnTo>
                <a:lnTo>
                  <a:pt x="2071" y="326"/>
                </a:lnTo>
                <a:lnTo>
                  <a:pt x="2055" y="324"/>
                </a:lnTo>
                <a:lnTo>
                  <a:pt x="2081" y="360"/>
                </a:lnTo>
                <a:lnTo>
                  <a:pt x="2077" y="374"/>
                </a:lnTo>
                <a:lnTo>
                  <a:pt x="2050" y="364"/>
                </a:lnTo>
                <a:lnTo>
                  <a:pt x="2051" y="370"/>
                </a:lnTo>
                <a:lnTo>
                  <a:pt x="2002" y="388"/>
                </a:lnTo>
                <a:lnTo>
                  <a:pt x="1958" y="425"/>
                </a:lnTo>
                <a:lnTo>
                  <a:pt x="1928" y="411"/>
                </a:lnTo>
                <a:lnTo>
                  <a:pt x="1900" y="426"/>
                </a:lnTo>
                <a:lnTo>
                  <a:pt x="1900" y="412"/>
                </a:lnTo>
                <a:lnTo>
                  <a:pt x="1885" y="427"/>
                </a:lnTo>
                <a:lnTo>
                  <a:pt x="1865" y="425"/>
                </a:lnTo>
                <a:lnTo>
                  <a:pt x="1845" y="461"/>
                </a:lnTo>
                <a:lnTo>
                  <a:pt x="1861" y="469"/>
                </a:lnTo>
                <a:lnTo>
                  <a:pt x="1854" y="480"/>
                </a:lnTo>
                <a:lnTo>
                  <a:pt x="1862" y="499"/>
                </a:lnTo>
                <a:lnTo>
                  <a:pt x="1848" y="496"/>
                </a:lnTo>
                <a:lnTo>
                  <a:pt x="1840" y="512"/>
                </a:lnTo>
                <a:lnTo>
                  <a:pt x="1845" y="526"/>
                </a:lnTo>
                <a:lnTo>
                  <a:pt x="1815" y="539"/>
                </a:lnTo>
                <a:lnTo>
                  <a:pt x="1818" y="555"/>
                </a:lnTo>
                <a:lnTo>
                  <a:pt x="1798" y="559"/>
                </a:lnTo>
                <a:lnTo>
                  <a:pt x="1792" y="577"/>
                </a:lnTo>
                <a:lnTo>
                  <a:pt x="1774" y="596"/>
                </a:lnTo>
                <a:lnTo>
                  <a:pt x="1759" y="526"/>
                </a:lnTo>
                <a:lnTo>
                  <a:pt x="1761" y="489"/>
                </a:lnTo>
                <a:lnTo>
                  <a:pt x="1774" y="466"/>
                </a:lnTo>
                <a:lnTo>
                  <a:pt x="1795" y="462"/>
                </a:lnTo>
                <a:lnTo>
                  <a:pt x="1843" y="415"/>
                </a:lnTo>
                <a:lnTo>
                  <a:pt x="1867" y="405"/>
                </a:lnTo>
                <a:lnTo>
                  <a:pt x="1874" y="378"/>
                </a:lnTo>
                <a:lnTo>
                  <a:pt x="1885" y="370"/>
                </a:lnTo>
                <a:lnTo>
                  <a:pt x="1866" y="370"/>
                </a:lnTo>
                <a:lnTo>
                  <a:pt x="1860" y="392"/>
                </a:lnTo>
                <a:lnTo>
                  <a:pt x="1819" y="411"/>
                </a:lnTo>
                <a:lnTo>
                  <a:pt x="1823" y="383"/>
                </a:lnTo>
                <a:lnTo>
                  <a:pt x="1779" y="389"/>
                </a:lnTo>
                <a:lnTo>
                  <a:pt x="1738" y="426"/>
                </a:lnTo>
                <a:lnTo>
                  <a:pt x="1746" y="441"/>
                </a:lnTo>
                <a:lnTo>
                  <a:pt x="1702" y="446"/>
                </a:lnTo>
                <a:lnTo>
                  <a:pt x="1696" y="442"/>
                </a:lnTo>
                <a:lnTo>
                  <a:pt x="1711" y="439"/>
                </a:lnTo>
                <a:lnTo>
                  <a:pt x="1674" y="430"/>
                </a:lnTo>
                <a:lnTo>
                  <a:pt x="1664" y="439"/>
                </a:lnTo>
                <a:lnTo>
                  <a:pt x="1580" y="440"/>
                </a:lnTo>
                <a:lnTo>
                  <a:pt x="1480" y="525"/>
                </a:lnTo>
                <a:lnTo>
                  <a:pt x="1500" y="529"/>
                </a:lnTo>
                <a:lnTo>
                  <a:pt x="1500" y="544"/>
                </a:lnTo>
                <a:lnTo>
                  <a:pt x="1512" y="534"/>
                </a:lnTo>
                <a:lnTo>
                  <a:pt x="1509" y="547"/>
                </a:lnTo>
                <a:lnTo>
                  <a:pt x="1524" y="540"/>
                </a:lnTo>
                <a:lnTo>
                  <a:pt x="1522" y="548"/>
                </a:lnTo>
                <a:lnTo>
                  <a:pt x="1527" y="534"/>
                </a:lnTo>
                <a:lnTo>
                  <a:pt x="1541" y="535"/>
                </a:lnTo>
                <a:lnTo>
                  <a:pt x="1563" y="553"/>
                </a:lnTo>
                <a:lnTo>
                  <a:pt x="1544" y="554"/>
                </a:lnTo>
                <a:lnTo>
                  <a:pt x="1561" y="560"/>
                </a:lnTo>
                <a:lnTo>
                  <a:pt x="1564" y="572"/>
                </a:lnTo>
                <a:lnTo>
                  <a:pt x="1551" y="599"/>
                </a:lnTo>
                <a:lnTo>
                  <a:pt x="1548" y="640"/>
                </a:lnTo>
                <a:lnTo>
                  <a:pt x="1478" y="725"/>
                </a:lnTo>
                <a:lnTo>
                  <a:pt x="1453" y="736"/>
                </a:lnTo>
                <a:lnTo>
                  <a:pt x="1434" y="725"/>
                </a:lnTo>
                <a:lnTo>
                  <a:pt x="1417" y="741"/>
                </a:lnTo>
                <a:lnTo>
                  <a:pt x="1416" y="738"/>
                </a:lnTo>
                <a:lnTo>
                  <a:pt x="1425" y="725"/>
                </a:lnTo>
                <a:lnTo>
                  <a:pt x="1421" y="703"/>
                </a:lnTo>
                <a:lnTo>
                  <a:pt x="1451" y="695"/>
                </a:lnTo>
                <a:lnTo>
                  <a:pt x="1474" y="638"/>
                </a:lnTo>
                <a:lnTo>
                  <a:pt x="1423" y="652"/>
                </a:lnTo>
                <a:lnTo>
                  <a:pt x="1416" y="630"/>
                </a:lnTo>
                <a:lnTo>
                  <a:pt x="1374" y="617"/>
                </a:lnTo>
                <a:lnTo>
                  <a:pt x="1349" y="559"/>
                </a:lnTo>
                <a:lnTo>
                  <a:pt x="1321" y="548"/>
                </a:lnTo>
                <a:lnTo>
                  <a:pt x="1272" y="564"/>
                </a:lnTo>
                <a:lnTo>
                  <a:pt x="1282" y="576"/>
                </a:lnTo>
                <a:lnTo>
                  <a:pt x="1261" y="611"/>
                </a:lnTo>
                <a:lnTo>
                  <a:pt x="1242" y="620"/>
                </a:lnTo>
                <a:lnTo>
                  <a:pt x="1221" y="612"/>
                </a:lnTo>
                <a:lnTo>
                  <a:pt x="1196" y="608"/>
                </a:lnTo>
                <a:lnTo>
                  <a:pt x="1131" y="624"/>
                </a:lnTo>
                <a:lnTo>
                  <a:pt x="1075" y="601"/>
                </a:lnTo>
                <a:lnTo>
                  <a:pt x="1038" y="604"/>
                </a:lnTo>
                <a:lnTo>
                  <a:pt x="1025" y="585"/>
                </a:lnTo>
                <a:lnTo>
                  <a:pt x="989" y="572"/>
                </a:lnTo>
                <a:lnTo>
                  <a:pt x="970" y="586"/>
                </a:lnTo>
                <a:lnTo>
                  <a:pt x="969" y="612"/>
                </a:lnTo>
                <a:lnTo>
                  <a:pt x="887" y="600"/>
                </a:lnTo>
                <a:lnTo>
                  <a:pt x="843" y="624"/>
                </a:lnTo>
                <a:lnTo>
                  <a:pt x="820" y="634"/>
                </a:lnTo>
                <a:lnTo>
                  <a:pt x="791" y="615"/>
                </a:lnTo>
                <a:lnTo>
                  <a:pt x="772" y="625"/>
                </a:lnTo>
                <a:lnTo>
                  <a:pt x="738" y="612"/>
                </a:lnTo>
                <a:lnTo>
                  <a:pt x="725" y="611"/>
                </a:lnTo>
                <a:lnTo>
                  <a:pt x="715" y="591"/>
                </a:lnTo>
                <a:lnTo>
                  <a:pt x="696" y="591"/>
                </a:lnTo>
                <a:lnTo>
                  <a:pt x="688" y="594"/>
                </a:lnTo>
                <a:lnTo>
                  <a:pt x="674" y="579"/>
                </a:lnTo>
                <a:lnTo>
                  <a:pt x="664" y="583"/>
                </a:lnTo>
                <a:lnTo>
                  <a:pt x="654" y="588"/>
                </a:lnTo>
                <a:lnTo>
                  <a:pt x="616" y="556"/>
                </a:lnTo>
                <a:lnTo>
                  <a:pt x="605" y="553"/>
                </a:lnTo>
                <a:lnTo>
                  <a:pt x="579" y="529"/>
                </a:lnTo>
                <a:lnTo>
                  <a:pt x="555" y="544"/>
                </a:lnTo>
                <a:lnTo>
                  <a:pt x="550" y="534"/>
                </a:lnTo>
                <a:lnTo>
                  <a:pt x="514" y="532"/>
                </a:lnTo>
                <a:lnTo>
                  <a:pt x="501" y="515"/>
                </a:lnTo>
                <a:lnTo>
                  <a:pt x="482" y="516"/>
                </a:lnTo>
                <a:lnTo>
                  <a:pt x="475" y="524"/>
                </a:lnTo>
                <a:lnTo>
                  <a:pt x="451" y="528"/>
                </a:lnTo>
                <a:lnTo>
                  <a:pt x="444" y="524"/>
                </a:lnTo>
                <a:lnTo>
                  <a:pt x="435" y="537"/>
                </a:lnTo>
                <a:lnTo>
                  <a:pt x="428" y="534"/>
                </a:lnTo>
                <a:lnTo>
                  <a:pt x="399" y="538"/>
                </a:lnTo>
                <a:lnTo>
                  <a:pt x="389" y="534"/>
                </a:lnTo>
                <a:lnTo>
                  <a:pt x="386" y="538"/>
                </a:lnTo>
                <a:lnTo>
                  <a:pt x="401" y="553"/>
                </a:lnTo>
                <a:lnTo>
                  <a:pt x="391" y="562"/>
                </a:lnTo>
                <a:lnTo>
                  <a:pt x="392" y="575"/>
                </a:lnTo>
                <a:lnTo>
                  <a:pt x="408" y="576"/>
                </a:lnTo>
                <a:lnTo>
                  <a:pt x="415" y="588"/>
                </a:lnTo>
                <a:lnTo>
                  <a:pt x="411" y="597"/>
                </a:lnTo>
                <a:lnTo>
                  <a:pt x="399" y="591"/>
                </a:lnTo>
                <a:lnTo>
                  <a:pt x="389" y="596"/>
                </a:lnTo>
                <a:lnTo>
                  <a:pt x="380" y="591"/>
                </a:lnTo>
                <a:lnTo>
                  <a:pt x="376" y="583"/>
                </a:lnTo>
                <a:lnTo>
                  <a:pt x="365" y="588"/>
                </a:lnTo>
                <a:lnTo>
                  <a:pt x="356" y="583"/>
                </a:lnTo>
                <a:lnTo>
                  <a:pt x="347" y="591"/>
                </a:lnTo>
                <a:lnTo>
                  <a:pt x="335" y="592"/>
                </a:lnTo>
                <a:lnTo>
                  <a:pt x="327" y="583"/>
                </a:lnTo>
                <a:lnTo>
                  <a:pt x="283" y="580"/>
                </a:lnTo>
                <a:lnTo>
                  <a:pt x="278" y="585"/>
                </a:lnTo>
                <a:lnTo>
                  <a:pt x="274" y="585"/>
                </a:lnTo>
                <a:lnTo>
                  <a:pt x="267" y="595"/>
                </a:lnTo>
                <a:lnTo>
                  <a:pt x="268" y="605"/>
                </a:lnTo>
                <a:lnTo>
                  <a:pt x="263" y="605"/>
                </a:lnTo>
                <a:lnTo>
                  <a:pt x="259" y="597"/>
                </a:lnTo>
                <a:lnTo>
                  <a:pt x="253" y="598"/>
                </a:lnTo>
                <a:lnTo>
                  <a:pt x="251" y="627"/>
                </a:lnTo>
                <a:lnTo>
                  <a:pt x="258" y="636"/>
                </a:lnTo>
                <a:lnTo>
                  <a:pt x="258" y="644"/>
                </a:lnTo>
                <a:lnTo>
                  <a:pt x="265" y="643"/>
                </a:lnTo>
                <a:lnTo>
                  <a:pt x="274" y="639"/>
                </a:lnTo>
                <a:lnTo>
                  <a:pt x="282" y="652"/>
                </a:lnTo>
                <a:lnTo>
                  <a:pt x="288" y="660"/>
                </a:lnTo>
                <a:lnTo>
                  <a:pt x="294" y="671"/>
                </a:lnTo>
                <a:lnTo>
                  <a:pt x="304" y="673"/>
                </a:lnTo>
                <a:lnTo>
                  <a:pt x="291" y="682"/>
                </a:lnTo>
                <a:lnTo>
                  <a:pt x="282" y="674"/>
                </a:lnTo>
                <a:lnTo>
                  <a:pt x="273" y="707"/>
                </a:lnTo>
                <a:lnTo>
                  <a:pt x="284" y="715"/>
                </a:lnTo>
                <a:lnTo>
                  <a:pt x="294" y="747"/>
                </a:lnTo>
                <a:lnTo>
                  <a:pt x="285" y="741"/>
                </a:lnTo>
                <a:lnTo>
                  <a:pt x="276" y="738"/>
                </a:lnTo>
                <a:lnTo>
                  <a:pt x="265" y="736"/>
                </a:lnTo>
                <a:lnTo>
                  <a:pt x="258" y="733"/>
                </a:lnTo>
                <a:lnTo>
                  <a:pt x="250" y="731"/>
                </a:lnTo>
                <a:lnTo>
                  <a:pt x="244" y="720"/>
                </a:lnTo>
                <a:lnTo>
                  <a:pt x="230" y="727"/>
                </a:lnTo>
                <a:lnTo>
                  <a:pt x="217" y="726"/>
                </a:lnTo>
                <a:lnTo>
                  <a:pt x="209" y="717"/>
                </a:lnTo>
                <a:lnTo>
                  <a:pt x="187" y="708"/>
                </a:lnTo>
                <a:lnTo>
                  <a:pt x="165" y="709"/>
                </a:lnTo>
                <a:lnTo>
                  <a:pt x="142" y="694"/>
                </a:lnTo>
                <a:lnTo>
                  <a:pt x="160" y="679"/>
                </a:lnTo>
                <a:lnTo>
                  <a:pt x="162" y="667"/>
                </a:lnTo>
                <a:lnTo>
                  <a:pt x="162" y="654"/>
                </a:lnTo>
                <a:lnTo>
                  <a:pt x="163" y="645"/>
                </a:lnTo>
                <a:lnTo>
                  <a:pt x="175" y="641"/>
                </a:lnTo>
                <a:lnTo>
                  <a:pt x="169" y="622"/>
                </a:lnTo>
                <a:lnTo>
                  <a:pt x="155" y="617"/>
                </a:lnTo>
                <a:lnTo>
                  <a:pt x="148" y="614"/>
                </a:lnTo>
                <a:lnTo>
                  <a:pt x="139" y="617"/>
                </a:lnTo>
                <a:lnTo>
                  <a:pt x="118" y="612"/>
                </a:lnTo>
                <a:lnTo>
                  <a:pt x="102" y="593"/>
                </a:lnTo>
                <a:lnTo>
                  <a:pt x="89" y="587"/>
                </a:lnTo>
                <a:lnTo>
                  <a:pt x="83" y="570"/>
                </a:lnTo>
                <a:lnTo>
                  <a:pt x="71" y="568"/>
                </a:lnTo>
                <a:lnTo>
                  <a:pt x="60" y="574"/>
                </a:lnTo>
                <a:lnTo>
                  <a:pt x="53" y="577"/>
                </a:lnTo>
                <a:lnTo>
                  <a:pt x="50" y="569"/>
                </a:lnTo>
                <a:lnTo>
                  <a:pt x="44" y="562"/>
                </a:lnTo>
                <a:lnTo>
                  <a:pt x="60" y="560"/>
                </a:lnTo>
                <a:lnTo>
                  <a:pt x="59" y="555"/>
                </a:lnTo>
                <a:lnTo>
                  <a:pt x="55" y="552"/>
                </a:lnTo>
                <a:lnTo>
                  <a:pt x="50" y="548"/>
                </a:lnTo>
                <a:lnTo>
                  <a:pt x="41" y="528"/>
                </a:lnTo>
                <a:lnTo>
                  <a:pt x="29" y="517"/>
                </a:lnTo>
                <a:lnTo>
                  <a:pt x="17" y="517"/>
                </a:lnTo>
                <a:lnTo>
                  <a:pt x="4" y="517"/>
                </a:lnTo>
                <a:lnTo>
                  <a:pt x="0" y="502"/>
                </a:lnTo>
                <a:lnTo>
                  <a:pt x="8" y="492"/>
                </a:lnTo>
              </a:path>
            </a:pathLst>
          </a:custGeom>
          <a:solidFill>
            <a:schemeClr val="accent3"/>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77" name="Freeform 674">
            <a:extLst>
              <a:ext uri="{FF2B5EF4-FFF2-40B4-BE49-F238E27FC236}">
                <a16:creationId xmlns:a16="http://schemas.microsoft.com/office/drawing/2014/main" id="{BF50E8F5-4960-4CF4-8383-AF42F855C8F0}"/>
              </a:ext>
            </a:extLst>
          </p:cNvPr>
          <p:cNvSpPr>
            <a:spLocks/>
          </p:cNvSpPr>
          <p:nvPr/>
        </p:nvSpPr>
        <p:spPr bwMode="auto">
          <a:xfrm>
            <a:off x="4791862" y="3755921"/>
            <a:ext cx="78840" cy="35154"/>
          </a:xfrm>
          <a:custGeom>
            <a:avLst/>
            <a:gdLst>
              <a:gd name="T0" fmla="*/ 0 w 69"/>
              <a:gd name="T1" fmla="*/ 37227388 h 31"/>
              <a:gd name="T2" fmla="*/ 0 w 69"/>
              <a:gd name="T3" fmla="*/ 37227388 h 31"/>
              <a:gd name="T4" fmla="*/ 21608912 w 69"/>
              <a:gd name="T5" fmla="*/ 24818262 h 31"/>
              <a:gd name="T6" fmla="*/ 6174684 w 69"/>
              <a:gd name="T7" fmla="*/ 15954786 h 31"/>
              <a:gd name="T8" fmla="*/ 80263432 w 69"/>
              <a:gd name="T9" fmla="*/ 0 h 31"/>
              <a:gd name="T10" fmla="*/ 94155865 w 69"/>
              <a:gd name="T11" fmla="*/ 1772162 h 31"/>
              <a:gd name="T12" fmla="*/ 78720382 w 69"/>
              <a:gd name="T13" fmla="*/ 14182624 h 31"/>
              <a:gd name="T14" fmla="*/ 104960937 w 69"/>
              <a:gd name="T15" fmla="*/ 14182624 h 31"/>
              <a:gd name="T16" fmla="*/ 37044375 w 69"/>
              <a:gd name="T17" fmla="*/ 42546536 h 31"/>
              <a:gd name="T18" fmla="*/ 21608912 w 69"/>
              <a:gd name="T19" fmla="*/ 53183511 h 31"/>
              <a:gd name="T20" fmla="*/ 24696253 w 69"/>
              <a:gd name="T21" fmla="*/ 39000881 h 31"/>
              <a:gd name="T22" fmla="*/ 0 w 69"/>
              <a:gd name="T23" fmla="*/ 37227388 h 31"/>
              <a:gd name="T24" fmla="*/ 0 w 69"/>
              <a:gd name="T25" fmla="*/ 37227388 h 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
              <a:gd name="T40" fmla="*/ 0 h 31"/>
              <a:gd name="T41" fmla="*/ 69 w 69"/>
              <a:gd name="T42" fmla="*/ 31 h 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 h="31">
                <a:moveTo>
                  <a:pt x="0" y="21"/>
                </a:moveTo>
                <a:lnTo>
                  <a:pt x="0" y="21"/>
                </a:lnTo>
                <a:lnTo>
                  <a:pt x="14" y="14"/>
                </a:lnTo>
                <a:lnTo>
                  <a:pt x="4" y="9"/>
                </a:lnTo>
                <a:lnTo>
                  <a:pt x="52" y="0"/>
                </a:lnTo>
                <a:lnTo>
                  <a:pt x="61" y="1"/>
                </a:lnTo>
                <a:lnTo>
                  <a:pt x="51" y="8"/>
                </a:lnTo>
                <a:lnTo>
                  <a:pt x="68" y="8"/>
                </a:lnTo>
                <a:lnTo>
                  <a:pt x="24" y="24"/>
                </a:lnTo>
                <a:lnTo>
                  <a:pt x="14" y="30"/>
                </a:lnTo>
                <a:lnTo>
                  <a:pt x="16" y="22"/>
                </a:lnTo>
                <a:lnTo>
                  <a:pt x="0" y="21"/>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78" name="Freeform 675">
            <a:extLst>
              <a:ext uri="{FF2B5EF4-FFF2-40B4-BE49-F238E27FC236}">
                <a16:creationId xmlns:a16="http://schemas.microsoft.com/office/drawing/2014/main" id="{EA39EB43-A228-4F10-9D52-7DCE445E0176}"/>
              </a:ext>
            </a:extLst>
          </p:cNvPr>
          <p:cNvSpPr>
            <a:spLocks/>
          </p:cNvSpPr>
          <p:nvPr/>
        </p:nvSpPr>
        <p:spPr bwMode="auto">
          <a:xfrm>
            <a:off x="4815223" y="4106103"/>
            <a:ext cx="32120" cy="17577"/>
          </a:xfrm>
          <a:custGeom>
            <a:avLst/>
            <a:gdLst>
              <a:gd name="T0" fmla="*/ 0 w 28"/>
              <a:gd name="T1" fmla="*/ 24956500 h 16"/>
              <a:gd name="T2" fmla="*/ 0 w 28"/>
              <a:gd name="T3" fmla="*/ 24956500 h 16"/>
              <a:gd name="T4" fmla="*/ 12447022 w 28"/>
              <a:gd name="T5" fmla="*/ 0 h 16"/>
              <a:gd name="T6" fmla="*/ 42007299 w 28"/>
              <a:gd name="T7" fmla="*/ 13310219 h 16"/>
              <a:gd name="T8" fmla="*/ 0 w 28"/>
              <a:gd name="T9" fmla="*/ 24956500 h 16"/>
              <a:gd name="T10" fmla="*/ 0 w 28"/>
              <a:gd name="T11" fmla="*/ 24956500 h 16"/>
              <a:gd name="T12" fmla="*/ 0 60000 65536"/>
              <a:gd name="T13" fmla="*/ 0 60000 65536"/>
              <a:gd name="T14" fmla="*/ 0 60000 65536"/>
              <a:gd name="T15" fmla="*/ 0 60000 65536"/>
              <a:gd name="T16" fmla="*/ 0 60000 65536"/>
              <a:gd name="T17" fmla="*/ 0 60000 65536"/>
              <a:gd name="T18" fmla="*/ 0 w 28"/>
              <a:gd name="T19" fmla="*/ 0 h 16"/>
              <a:gd name="T20" fmla="*/ 28 w 28"/>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8" h="16">
                <a:moveTo>
                  <a:pt x="0" y="15"/>
                </a:moveTo>
                <a:lnTo>
                  <a:pt x="0" y="15"/>
                </a:lnTo>
                <a:lnTo>
                  <a:pt x="8" y="0"/>
                </a:lnTo>
                <a:lnTo>
                  <a:pt x="27" y="8"/>
                </a:lnTo>
                <a:lnTo>
                  <a:pt x="0" y="1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79" name="Freeform 676">
            <a:extLst>
              <a:ext uri="{FF2B5EF4-FFF2-40B4-BE49-F238E27FC236}">
                <a16:creationId xmlns:a16="http://schemas.microsoft.com/office/drawing/2014/main" id="{95BF0EB2-490C-4E4C-983D-DB8C80733A18}"/>
              </a:ext>
            </a:extLst>
          </p:cNvPr>
          <p:cNvSpPr>
            <a:spLocks/>
          </p:cNvSpPr>
          <p:nvPr/>
        </p:nvSpPr>
        <p:spPr bwMode="auto">
          <a:xfrm>
            <a:off x="4866324" y="4004699"/>
            <a:ext cx="97821" cy="67603"/>
          </a:xfrm>
          <a:custGeom>
            <a:avLst/>
            <a:gdLst>
              <a:gd name="T0" fmla="*/ 0 w 84"/>
              <a:gd name="T1" fmla="*/ 47622488 h 63"/>
              <a:gd name="T2" fmla="*/ 0 w 84"/>
              <a:gd name="T3" fmla="*/ 47622488 h 63"/>
              <a:gd name="T4" fmla="*/ 11222458 w 84"/>
              <a:gd name="T5" fmla="*/ 69846223 h 63"/>
              <a:gd name="T6" fmla="*/ 25652236 w 84"/>
              <a:gd name="T7" fmla="*/ 61908725 h 63"/>
              <a:gd name="T8" fmla="*/ 41686311 w 84"/>
              <a:gd name="T9" fmla="*/ 76194962 h 63"/>
              <a:gd name="T10" fmla="*/ 54511791 w 84"/>
              <a:gd name="T11" fmla="*/ 69846223 h 63"/>
              <a:gd name="T12" fmla="*/ 49702711 w 84"/>
              <a:gd name="T13" fmla="*/ 95243717 h 63"/>
              <a:gd name="T14" fmla="*/ 133074048 w 84"/>
              <a:gd name="T15" fmla="*/ 98418716 h 63"/>
              <a:gd name="T16" fmla="*/ 101007183 w 84"/>
              <a:gd name="T17" fmla="*/ 80957460 h 63"/>
              <a:gd name="T18" fmla="*/ 84974383 w 84"/>
              <a:gd name="T19" fmla="*/ 50796228 h 63"/>
              <a:gd name="T20" fmla="*/ 86578676 w 84"/>
              <a:gd name="T21" fmla="*/ 17461241 h 63"/>
              <a:gd name="T22" fmla="*/ 107420556 w 84"/>
              <a:gd name="T23" fmla="*/ 0 h 63"/>
              <a:gd name="T24" fmla="*/ 35272928 w 84"/>
              <a:gd name="T25" fmla="*/ 6350001 h 63"/>
              <a:gd name="T26" fmla="*/ 17635831 w 84"/>
              <a:gd name="T27" fmla="*/ 47622488 h 63"/>
              <a:gd name="T28" fmla="*/ 0 w 84"/>
              <a:gd name="T29" fmla="*/ 47622488 h 63"/>
              <a:gd name="T30" fmla="*/ 0 w 84"/>
              <a:gd name="T31" fmla="*/ 47622488 h 6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4"/>
              <a:gd name="T49" fmla="*/ 0 h 63"/>
              <a:gd name="T50" fmla="*/ 84 w 84"/>
              <a:gd name="T51" fmla="*/ 63 h 6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4" h="63">
                <a:moveTo>
                  <a:pt x="0" y="30"/>
                </a:moveTo>
                <a:lnTo>
                  <a:pt x="0" y="30"/>
                </a:lnTo>
                <a:lnTo>
                  <a:pt x="7" y="44"/>
                </a:lnTo>
                <a:lnTo>
                  <a:pt x="16" y="39"/>
                </a:lnTo>
                <a:lnTo>
                  <a:pt x="26" y="48"/>
                </a:lnTo>
                <a:lnTo>
                  <a:pt x="34" y="44"/>
                </a:lnTo>
                <a:lnTo>
                  <a:pt x="31" y="60"/>
                </a:lnTo>
                <a:lnTo>
                  <a:pt x="83" y="62"/>
                </a:lnTo>
                <a:lnTo>
                  <a:pt x="63" y="51"/>
                </a:lnTo>
                <a:lnTo>
                  <a:pt x="53" y="32"/>
                </a:lnTo>
                <a:lnTo>
                  <a:pt x="54" y="11"/>
                </a:lnTo>
                <a:lnTo>
                  <a:pt x="67" y="0"/>
                </a:lnTo>
                <a:lnTo>
                  <a:pt x="22" y="4"/>
                </a:lnTo>
                <a:lnTo>
                  <a:pt x="11" y="30"/>
                </a:lnTo>
                <a:lnTo>
                  <a:pt x="0" y="3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80" name="Freeform 677">
            <a:extLst>
              <a:ext uri="{FF2B5EF4-FFF2-40B4-BE49-F238E27FC236}">
                <a16:creationId xmlns:a16="http://schemas.microsoft.com/office/drawing/2014/main" id="{407A864B-2946-4460-8D74-618B9CA860C4}"/>
              </a:ext>
            </a:extLst>
          </p:cNvPr>
          <p:cNvSpPr>
            <a:spLocks/>
          </p:cNvSpPr>
          <p:nvPr/>
        </p:nvSpPr>
        <p:spPr bwMode="auto">
          <a:xfrm>
            <a:off x="4901364" y="3888423"/>
            <a:ext cx="240902" cy="116277"/>
          </a:xfrm>
          <a:custGeom>
            <a:avLst/>
            <a:gdLst>
              <a:gd name="T0" fmla="*/ 0 w 211"/>
              <a:gd name="T1" fmla="*/ 154608593 h 103"/>
              <a:gd name="T2" fmla="*/ 0 w 211"/>
              <a:gd name="T3" fmla="*/ 154608593 h 103"/>
              <a:gd name="T4" fmla="*/ 30821668 w 211"/>
              <a:gd name="T5" fmla="*/ 158122454 h 103"/>
              <a:gd name="T6" fmla="*/ 10787834 w 211"/>
              <a:gd name="T7" fmla="*/ 173934207 h 103"/>
              <a:gd name="T8" fmla="*/ 64725751 w 211"/>
              <a:gd name="T9" fmla="*/ 179205661 h 103"/>
              <a:gd name="T10" fmla="*/ 66267578 w 211"/>
              <a:gd name="T11" fmla="*/ 158122454 h 103"/>
              <a:gd name="T12" fmla="*/ 81678427 w 211"/>
              <a:gd name="T13" fmla="*/ 163392583 h 103"/>
              <a:gd name="T14" fmla="*/ 66267578 w 211"/>
              <a:gd name="T15" fmla="*/ 151094733 h 103"/>
              <a:gd name="T16" fmla="*/ 87842014 w 211"/>
              <a:gd name="T17" fmla="*/ 154608593 h 103"/>
              <a:gd name="T18" fmla="*/ 81678427 w 211"/>
              <a:gd name="T19" fmla="*/ 131767835 h 103"/>
              <a:gd name="T20" fmla="*/ 94006842 w 211"/>
              <a:gd name="T21" fmla="*/ 145823279 h 103"/>
              <a:gd name="T22" fmla="*/ 107877085 w 211"/>
              <a:gd name="T23" fmla="*/ 133525428 h 103"/>
              <a:gd name="T24" fmla="*/ 98629843 w 211"/>
              <a:gd name="T25" fmla="*/ 117713717 h 103"/>
              <a:gd name="T26" fmla="*/ 130993329 w 211"/>
              <a:gd name="T27" fmla="*/ 119469985 h 103"/>
              <a:gd name="T28" fmla="*/ 123287914 w 211"/>
              <a:gd name="T29" fmla="*/ 110685996 h 103"/>
              <a:gd name="T30" fmla="*/ 137156916 w 211"/>
              <a:gd name="T31" fmla="*/ 114199856 h 103"/>
              <a:gd name="T32" fmla="*/ 146404158 w 211"/>
              <a:gd name="T33" fmla="*/ 94872959 h 103"/>
              <a:gd name="T34" fmla="*/ 306677318 w 211"/>
              <a:gd name="T35" fmla="*/ 38652480 h 103"/>
              <a:gd name="T36" fmla="*/ 323629975 w 211"/>
              <a:gd name="T37" fmla="*/ 15811716 h 103"/>
              <a:gd name="T38" fmla="*/ 292807075 w 211"/>
              <a:gd name="T39" fmla="*/ 0 h 103"/>
              <a:gd name="T40" fmla="*/ 225000171 w 211"/>
              <a:gd name="T41" fmla="*/ 36894887 h 103"/>
              <a:gd name="T42" fmla="*/ 154109573 w 211"/>
              <a:gd name="T43" fmla="*/ 36894887 h 103"/>
              <a:gd name="T44" fmla="*/ 80136580 w 211"/>
              <a:gd name="T45" fmla="*/ 84331356 h 103"/>
              <a:gd name="T46" fmla="*/ 40068911 w 211"/>
              <a:gd name="T47" fmla="*/ 91359098 h 103"/>
              <a:gd name="T48" fmla="*/ 41609507 w 211"/>
              <a:gd name="T49" fmla="*/ 110685996 h 103"/>
              <a:gd name="T50" fmla="*/ 63185164 w 211"/>
              <a:gd name="T51" fmla="*/ 114199856 h 103"/>
              <a:gd name="T52" fmla="*/ 38527083 w 211"/>
              <a:gd name="T53" fmla="*/ 114199856 h 103"/>
              <a:gd name="T54" fmla="*/ 49314921 w 211"/>
              <a:gd name="T55" fmla="*/ 122983846 h 103"/>
              <a:gd name="T56" fmla="*/ 30821668 w 211"/>
              <a:gd name="T57" fmla="*/ 133525428 h 103"/>
              <a:gd name="T58" fmla="*/ 52397336 w 211"/>
              <a:gd name="T59" fmla="*/ 142309418 h 103"/>
              <a:gd name="T60" fmla="*/ 0 w 211"/>
              <a:gd name="T61" fmla="*/ 154608593 h 103"/>
              <a:gd name="T62" fmla="*/ 0 w 211"/>
              <a:gd name="T63" fmla="*/ 154608593 h 10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1"/>
              <a:gd name="T97" fmla="*/ 0 h 103"/>
              <a:gd name="T98" fmla="*/ 211 w 211"/>
              <a:gd name="T99" fmla="*/ 103 h 10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1" h="103">
                <a:moveTo>
                  <a:pt x="0" y="88"/>
                </a:moveTo>
                <a:lnTo>
                  <a:pt x="0" y="88"/>
                </a:lnTo>
                <a:lnTo>
                  <a:pt x="20" y="90"/>
                </a:lnTo>
                <a:lnTo>
                  <a:pt x="7" y="99"/>
                </a:lnTo>
                <a:lnTo>
                  <a:pt x="42" y="102"/>
                </a:lnTo>
                <a:lnTo>
                  <a:pt x="43" y="90"/>
                </a:lnTo>
                <a:lnTo>
                  <a:pt x="53" y="93"/>
                </a:lnTo>
                <a:lnTo>
                  <a:pt x="43" y="86"/>
                </a:lnTo>
                <a:lnTo>
                  <a:pt x="57" y="88"/>
                </a:lnTo>
                <a:lnTo>
                  <a:pt x="53" y="75"/>
                </a:lnTo>
                <a:lnTo>
                  <a:pt x="61" y="83"/>
                </a:lnTo>
                <a:lnTo>
                  <a:pt x="70" y="76"/>
                </a:lnTo>
                <a:lnTo>
                  <a:pt x="64" y="67"/>
                </a:lnTo>
                <a:lnTo>
                  <a:pt x="85" y="68"/>
                </a:lnTo>
                <a:lnTo>
                  <a:pt x="80" y="63"/>
                </a:lnTo>
                <a:lnTo>
                  <a:pt x="89" y="65"/>
                </a:lnTo>
                <a:lnTo>
                  <a:pt x="95" y="54"/>
                </a:lnTo>
                <a:lnTo>
                  <a:pt x="199" y="22"/>
                </a:lnTo>
                <a:lnTo>
                  <a:pt x="210" y="9"/>
                </a:lnTo>
                <a:lnTo>
                  <a:pt x="190" y="0"/>
                </a:lnTo>
                <a:lnTo>
                  <a:pt x="146" y="21"/>
                </a:lnTo>
                <a:lnTo>
                  <a:pt x="100" y="21"/>
                </a:lnTo>
                <a:lnTo>
                  <a:pt x="52" y="48"/>
                </a:lnTo>
                <a:lnTo>
                  <a:pt x="26" y="52"/>
                </a:lnTo>
                <a:lnTo>
                  <a:pt x="27" y="63"/>
                </a:lnTo>
                <a:lnTo>
                  <a:pt x="41" y="65"/>
                </a:lnTo>
                <a:lnTo>
                  <a:pt x="25" y="65"/>
                </a:lnTo>
                <a:lnTo>
                  <a:pt x="32" y="70"/>
                </a:lnTo>
                <a:lnTo>
                  <a:pt x="20" y="76"/>
                </a:lnTo>
                <a:lnTo>
                  <a:pt x="34" y="81"/>
                </a:lnTo>
                <a:lnTo>
                  <a:pt x="0" y="88"/>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81" name="Freeform 678">
            <a:extLst>
              <a:ext uri="{FF2B5EF4-FFF2-40B4-BE49-F238E27FC236}">
                <a16:creationId xmlns:a16="http://schemas.microsoft.com/office/drawing/2014/main" id="{ADA77C41-C517-4C6A-92B8-8C800F9BABEE}"/>
              </a:ext>
            </a:extLst>
          </p:cNvPr>
          <p:cNvSpPr>
            <a:spLocks/>
          </p:cNvSpPr>
          <p:nvPr/>
        </p:nvSpPr>
        <p:spPr bwMode="auto">
          <a:xfrm>
            <a:off x="5040065" y="3741049"/>
            <a:ext cx="46720" cy="21633"/>
          </a:xfrm>
          <a:custGeom>
            <a:avLst/>
            <a:gdLst>
              <a:gd name="T0" fmla="*/ 0 w 41"/>
              <a:gd name="T1" fmla="*/ 20480869 h 21"/>
              <a:gd name="T2" fmla="*/ 0 w 41"/>
              <a:gd name="T3" fmla="*/ 20480869 h 21"/>
              <a:gd name="T4" fmla="*/ 18421813 w 41"/>
              <a:gd name="T5" fmla="*/ 29258380 h 21"/>
              <a:gd name="T6" fmla="*/ 61407284 w 41"/>
              <a:gd name="T7" fmla="*/ 19018550 h 21"/>
              <a:gd name="T8" fmla="*/ 35309714 w 41"/>
              <a:gd name="T9" fmla="*/ 0 h 21"/>
              <a:gd name="T10" fmla="*/ 0 w 41"/>
              <a:gd name="T11" fmla="*/ 20480869 h 21"/>
              <a:gd name="T12" fmla="*/ 0 w 41"/>
              <a:gd name="T13" fmla="*/ 20480869 h 21"/>
              <a:gd name="T14" fmla="*/ 0 60000 65536"/>
              <a:gd name="T15" fmla="*/ 0 60000 65536"/>
              <a:gd name="T16" fmla="*/ 0 60000 65536"/>
              <a:gd name="T17" fmla="*/ 0 60000 65536"/>
              <a:gd name="T18" fmla="*/ 0 60000 65536"/>
              <a:gd name="T19" fmla="*/ 0 60000 65536"/>
              <a:gd name="T20" fmla="*/ 0 60000 65536"/>
              <a:gd name="T21" fmla="*/ 0 w 41"/>
              <a:gd name="T22" fmla="*/ 0 h 21"/>
              <a:gd name="T23" fmla="*/ 41 w 41"/>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21">
                <a:moveTo>
                  <a:pt x="0" y="14"/>
                </a:moveTo>
                <a:lnTo>
                  <a:pt x="0" y="14"/>
                </a:lnTo>
                <a:lnTo>
                  <a:pt x="12" y="20"/>
                </a:lnTo>
                <a:lnTo>
                  <a:pt x="40" y="13"/>
                </a:lnTo>
                <a:lnTo>
                  <a:pt x="23" y="0"/>
                </a:lnTo>
                <a:lnTo>
                  <a:pt x="0" y="14"/>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82" name="Freeform 679">
            <a:extLst>
              <a:ext uri="{FF2B5EF4-FFF2-40B4-BE49-F238E27FC236}">
                <a16:creationId xmlns:a16="http://schemas.microsoft.com/office/drawing/2014/main" id="{FD1F4F0E-11F9-489B-AEEE-DCA1015253E2}"/>
              </a:ext>
            </a:extLst>
          </p:cNvPr>
          <p:cNvSpPr>
            <a:spLocks/>
          </p:cNvSpPr>
          <p:nvPr/>
        </p:nvSpPr>
        <p:spPr bwMode="auto">
          <a:xfrm>
            <a:off x="5485369" y="3785666"/>
            <a:ext cx="43801" cy="14872"/>
          </a:xfrm>
          <a:custGeom>
            <a:avLst/>
            <a:gdLst>
              <a:gd name="T0" fmla="*/ 0 w 38"/>
              <a:gd name="T1" fmla="*/ 0 h 14"/>
              <a:gd name="T2" fmla="*/ 0 w 38"/>
              <a:gd name="T3" fmla="*/ 0 h 14"/>
              <a:gd name="T4" fmla="*/ 25132214 w 38"/>
              <a:gd name="T5" fmla="*/ 15557395 h 14"/>
              <a:gd name="T6" fmla="*/ 17277847 w 38"/>
              <a:gd name="T7" fmla="*/ 20224737 h 14"/>
              <a:gd name="T8" fmla="*/ 39268060 w 38"/>
              <a:gd name="T9" fmla="*/ 20224737 h 14"/>
              <a:gd name="T10" fmla="*/ 58117536 w 38"/>
              <a:gd name="T11" fmla="*/ 9334686 h 14"/>
              <a:gd name="T12" fmla="*/ 0 w 38"/>
              <a:gd name="T13" fmla="*/ 0 h 14"/>
              <a:gd name="T14" fmla="*/ 0 w 38"/>
              <a:gd name="T15" fmla="*/ 0 h 14"/>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14"/>
              <a:gd name="T26" fmla="*/ 38 w 38"/>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14">
                <a:moveTo>
                  <a:pt x="0" y="0"/>
                </a:moveTo>
                <a:lnTo>
                  <a:pt x="0" y="0"/>
                </a:lnTo>
                <a:lnTo>
                  <a:pt x="16" y="10"/>
                </a:lnTo>
                <a:lnTo>
                  <a:pt x="11" y="13"/>
                </a:lnTo>
                <a:lnTo>
                  <a:pt x="25" y="13"/>
                </a:lnTo>
                <a:lnTo>
                  <a:pt x="37" y="6"/>
                </a:lnTo>
                <a:lnTo>
                  <a:pt x="0" y="0"/>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83" name="Freeform 680">
            <a:extLst>
              <a:ext uri="{FF2B5EF4-FFF2-40B4-BE49-F238E27FC236}">
                <a16:creationId xmlns:a16="http://schemas.microsoft.com/office/drawing/2014/main" id="{691F974D-6BEA-413E-AFE8-2F8F695C9D1F}"/>
              </a:ext>
            </a:extLst>
          </p:cNvPr>
          <p:cNvSpPr>
            <a:spLocks/>
          </p:cNvSpPr>
          <p:nvPr/>
        </p:nvSpPr>
        <p:spPr bwMode="auto">
          <a:xfrm>
            <a:off x="5494130" y="3745104"/>
            <a:ext cx="100740" cy="41913"/>
          </a:xfrm>
          <a:custGeom>
            <a:avLst/>
            <a:gdLst>
              <a:gd name="T0" fmla="*/ 0 w 88"/>
              <a:gd name="T1" fmla="*/ 51992477 h 38"/>
              <a:gd name="T2" fmla="*/ 0 w 88"/>
              <a:gd name="T3" fmla="*/ 51992477 h 38"/>
              <a:gd name="T4" fmla="*/ 35635620 w 88"/>
              <a:gd name="T5" fmla="*/ 16772225 h 38"/>
              <a:gd name="T6" fmla="*/ 86764515 w 88"/>
              <a:gd name="T7" fmla="*/ 0 h 38"/>
              <a:gd name="T8" fmla="*/ 134795229 w 88"/>
              <a:gd name="T9" fmla="*/ 30188970 h 38"/>
              <a:gd name="T10" fmla="*/ 119301972 w 88"/>
              <a:gd name="T11" fmla="*/ 35220247 h 38"/>
              <a:gd name="T12" fmla="*/ 122400126 w 88"/>
              <a:gd name="T13" fmla="*/ 48638292 h 38"/>
              <a:gd name="T14" fmla="*/ 52678585 w 88"/>
              <a:gd name="T15" fmla="*/ 62055032 h 38"/>
              <a:gd name="T16" fmla="*/ 0 w 88"/>
              <a:gd name="T17" fmla="*/ 51992477 h 38"/>
              <a:gd name="T18" fmla="*/ 0 w 88"/>
              <a:gd name="T19" fmla="*/ 51992477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8"/>
              <a:gd name="T31" fmla="*/ 0 h 38"/>
              <a:gd name="T32" fmla="*/ 88 w 88"/>
              <a:gd name="T33" fmla="*/ 38 h 3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8" h="38">
                <a:moveTo>
                  <a:pt x="0" y="31"/>
                </a:moveTo>
                <a:lnTo>
                  <a:pt x="0" y="31"/>
                </a:lnTo>
                <a:lnTo>
                  <a:pt x="23" y="10"/>
                </a:lnTo>
                <a:lnTo>
                  <a:pt x="56" y="0"/>
                </a:lnTo>
                <a:lnTo>
                  <a:pt x="87" y="18"/>
                </a:lnTo>
                <a:lnTo>
                  <a:pt x="77" y="21"/>
                </a:lnTo>
                <a:lnTo>
                  <a:pt x="79" y="29"/>
                </a:lnTo>
                <a:lnTo>
                  <a:pt x="34" y="37"/>
                </a:lnTo>
                <a:lnTo>
                  <a:pt x="0" y="31"/>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84" name="Freeform 681">
            <a:extLst>
              <a:ext uri="{FF2B5EF4-FFF2-40B4-BE49-F238E27FC236}">
                <a16:creationId xmlns:a16="http://schemas.microsoft.com/office/drawing/2014/main" id="{9A782A32-53DB-445E-8E52-7A8689503316}"/>
              </a:ext>
            </a:extLst>
          </p:cNvPr>
          <p:cNvSpPr>
            <a:spLocks/>
          </p:cNvSpPr>
          <p:nvPr/>
        </p:nvSpPr>
        <p:spPr bwMode="auto">
          <a:xfrm>
            <a:off x="5514569" y="3781609"/>
            <a:ext cx="110961" cy="50027"/>
          </a:xfrm>
          <a:custGeom>
            <a:avLst/>
            <a:gdLst>
              <a:gd name="T0" fmla="*/ 0 w 98"/>
              <a:gd name="T1" fmla="*/ 32371164 h 45"/>
              <a:gd name="T2" fmla="*/ 0 w 98"/>
              <a:gd name="T3" fmla="*/ 32371164 h 45"/>
              <a:gd name="T4" fmla="*/ 27281675 w 98"/>
              <a:gd name="T5" fmla="*/ 37482673 h 45"/>
              <a:gd name="T6" fmla="*/ 45470282 w 98"/>
              <a:gd name="T7" fmla="*/ 63040231 h 45"/>
              <a:gd name="T8" fmla="*/ 60626625 w 98"/>
              <a:gd name="T9" fmla="*/ 54520614 h 45"/>
              <a:gd name="T10" fmla="*/ 121253251 w 98"/>
              <a:gd name="T11" fmla="*/ 74966652 h 45"/>
              <a:gd name="T12" fmla="*/ 142472871 w 98"/>
              <a:gd name="T13" fmla="*/ 66447034 h 45"/>
              <a:gd name="T14" fmla="*/ 125799785 w 98"/>
              <a:gd name="T15" fmla="*/ 47705703 h 45"/>
              <a:gd name="T16" fmla="*/ 137925106 w 98"/>
              <a:gd name="T17" fmla="*/ 52817212 h 45"/>
              <a:gd name="T18" fmla="*/ 147019404 w 98"/>
              <a:gd name="T19" fmla="*/ 22149450 h 45"/>
              <a:gd name="T20" fmla="*/ 115189975 w 98"/>
              <a:gd name="T21" fmla="*/ 6814914 h 45"/>
              <a:gd name="T22" fmla="*/ 83361776 w 98"/>
              <a:gd name="T23" fmla="*/ 28964361 h 45"/>
              <a:gd name="T24" fmla="*/ 109127929 w 98"/>
              <a:gd name="T25" fmla="*/ 17037935 h 45"/>
              <a:gd name="T26" fmla="*/ 93971586 w 98"/>
              <a:gd name="T27" fmla="*/ 0 h 45"/>
              <a:gd name="T28" fmla="*/ 42438028 w 98"/>
              <a:gd name="T29" fmla="*/ 6814914 h 45"/>
              <a:gd name="T30" fmla="*/ 0 w 98"/>
              <a:gd name="T31" fmla="*/ 32371164 h 45"/>
              <a:gd name="T32" fmla="*/ 0 w 98"/>
              <a:gd name="T33" fmla="*/ 32371164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8"/>
              <a:gd name="T52" fmla="*/ 0 h 45"/>
              <a:gd name="T53" fmla="*/ 98 w 98"/>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8" h="45">
                <a:moveTo>
                  <a:pt x="0" y="19"/>
                </a:moveTo>
                <a:lnTo>
                  <a:pt x="0" y="19"/>
                </a:lnTo>
                <a:lnTo>
                  <a:pt x="18" y="22"/>
                </a:lnTo>
                <a:lnTo>
                  <a:pt x="30" y="37"/>
                </a:lnTo>
                <a:lnTo>
                  <a:pt x="40" y="32"/>
                </a:lnTo>
                <a:lnTo>
                  <a:pt x="80" y="44"/>
                </a:lnTo>
                <a:lnTo>
                  <a:pt x="94" y="39"/>
                </a:lnTo>
                <a:lnTo>
                  <a:pt x="83" y="28"/>
                </a:lnTo>
                <a:lnTo>
                  <a:pt x="91" y="31"/>
                </a:lnTo>
                <a:lnTo>
                  <a:pt x="97" y="13"/>
                </a:lnTo>
                <a:lnTo>
                  <a:pt x="76" y="4"/>
                </a:lnTo>
                <a:lnTo>
                  <a:pt x="55" y="17"/>
                </a:lnTo>
                <a:lnTo>
                  <a:pt x="72" y="10"/>
                </a:lnTo>
                <a:lnTo>
                  <a:pt x="62" y="0"/>
                </a:lnTo>
                <a:lnTo>
                  <a:pt x="28" y="4"/>
                </a:lnTo>
                <a:lnTo>
                  <a:pt x="0" y="19"/>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85" name="Freeform 682">
            <a:extLst>
              <a:ext uri="{FF2B5EF4-FFF2-40B4-BE49-F238E27FC236}">
                <a16:creationId xmlns:a16="http://schemas.microsoft.com/office/drawing/2014/main" id="{89889F1F-F5A9-4CDA-9661-2DABF92F0C98}"/>
              </a:ext>
            </a:extLst>
          </p:cNvPr>
          <p:cNvSpPr>
            <a:spLocks/>
          </p:cNvSpPr>
          <p:nvPr/>
        </p:nvSpPr>
        <p:spPr bwMode="auto">
          <a:xfrm>
            <a:off x="5619689" y="3807299"/>
            <a:ext cx="93441" cy="50027"/>
          </a:xfrm>
          <a:custGeom>
            <a:avLst/>
            <a:gdLst>
              <a:gd name="T0" fmla="*/ 0 w 82"/>
              <a:gd name="T1" fmla="*/ 61957319 h 46"/>
              <a:gd name="T2" fmla="*/ 0 w 82"/>
              <a:gd name="T3" fmla="*/ 61957319 h 46"/>
              <a:gd name="T4" fmla="*/ 9210906 w 82"/>
              <a:gd name="T5" fmla="*/ 73370170 h 46"/>
              <a:gd name="T6" fmla="*/ 113603665 w 82"/>
              <a:gd name="T7" fmla="*/ 58696140 h 46"/>
              <a:gd name="T8" fmla="*/ 124349719 w 82"/>
              <a:gd name="T9" fmla="*/ 34239839 h 46"/>
              <a:gd name="T10" fmla="*/ 95181857 w 82"/>
              <a:gd name="T11" fmla="*/ 14674035 h 46"/>
              <a:gd name="T12" fmla="*/ 70618188 w 82"/>
              <a:gd name="T13" fmla="*/ 22825711 h 46"/>
              <a:gd name="T14" fmla="*/ 73688489 w 82"/>
              <a:gd name="T15" fmla="*/ 6522361 h 46"/>
              <a:gd name="T16" fmla="*/ 59872134 w 82"/>
              <a:gd name="T17" fmla="*/ 0 h 46"/>
              <a:gd name="T18" fmla="*/ 12281210 w 82"/>
              <a:gd name="T19" fmla="*/ 53804371 h 46"/>
              <a:gd name="T20" fmla="*/ 0 w 82"/>
              <a:gd name="T21" fmla="*/ 61957319 h 46"/>
              <a:gd name="T22" fmla="*/ 0 w 82"/>
              <a:gd name="T23" fmla="*/ 61957319 h 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
              <a:gd name="T37" fmla="*/ 0 h 46"/>
              <a:gd name="T38" fmla="*/ 82 w 82"/>
              <a:gd name="T39" fmla="*/ 46 h 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 h="46">
                <a:moveTo>
                  <a:pt x="0" y="38"/>
                </a:moveTo>
                <a:lnTo>
                  <a:pt x="0" y="38"/>
                </a:lnTo>
                <a:lnTo>
                  <a:pt x="6" y="45"/>
                </a:lnTo>
                <a:lnTo>
                  <a:pt x="74" y="36"/>
                </a:lnTo>
                <a:lnTo>
                  <a:pt x="81" y="21"/>
                </a:lnTo>
                <a:lnTo>
                  <a:pt x="62" y="9"/>
                </a:lnTo>
                <a:lnTo>
                  <a:pt x="46" y="14"/>
                </a:lnTo>
                <a:lnTo>
                  <a:pt x="48" y="4"/>
                </a:lnTo>
                <a:lnTo>
                  <a:pt x="39" y="0"/>
                </a:lnTo>
                <a:lnTo>
                  <a:pt x="8" y="33"/>
                </a:lnTo>
                <a:lnTo>
                  <a:pt x="0" y="38"/>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86" name="Freeform 683">
            <a:extLst>
              <a:ext uri="{FF2B5EF4-FFF2-40B4-BE49-F238E27FC236}">
                <a16:creationId xmlns:a16="http://schemas.microsoft.com/office/drawing/2014/main" id="{4AB652D7-26CE-4535-9304-FA5D0E7D6FEE}"/>
              </a:ext>
            </a:extLst>
          </p:cNvPr>
          <p:cNvSpPr>
            <a:spLocks/>
          </p:cNvSpPr>
          <p:nvPr/>
        </p:nvSpPr>
        <p:spPr bwMode="auto">
          <a:xfrm>
            <a:off x="6200775" y="3911407"/>
            <a:ext cx="105121" cy="48674"/>
          </a:xfrm>
          <a:custGeom>
            <a:avLst/>
            <a:gdLst>
              <a:gd name="T0" fmla="*/ 0 w 92"/>
              <a:gd name="T1" fmla="*/ 40628330 h 43"/>
              <a:gd name="T2" fmla="*/ 0 w 92"/>
              <a:gd name="T3" fmla="*/ 40628330 h 43"/>
              <a:gd name="T4" fmla="*/ 27783597 w 92"/>
              <a:gd name="T5" fmla="*/ 1766334 h 43"/>
              <a:gd name="T6" fmla="*/ 47849462 w 92"/>
              <a:gd name="T7" fmla="*/ 0 h 43"/>
              <a:gd name="T8" fmla="*/ 80263441 w 92"/>
              <a:gd name="T9" fmla="*/ 28262669 h 43"/>
              <a:gd name="T10" fmla="*/ 84895093 w 92"/>
              <a:gd name="T11" fmla="*/ 7065335 h 43"/>
              <a:gd name="T12" fmla="*/ 120396413 w 92"/>
              <a:gd name="T13" fmla="*/ 24730003 h 43"/>
              <a:gd name="T14" fmla="*/ 117309072 w 92"/>
              <a:gd name="T15" fmla="*/ 51226339 h 43"/>
              <a:gd name="T16" fmla="*/ 140462268 w 92"/>
              <a:gd name="T17" fmla="*/ 61824337 h 43"/>
              <a:gd name="T18" fmla="*/ 66372268 w 92"/>
              <a:gd name="T19" fmla="*/ 65358332 h 43"/>
              <a:gd name="T20" fmla="*/ 61741877 w 92"/>
              <a:gd name="T21" fmla="*/ 54759005 h 43"/>
              <a:gd name="T22" fmla="*/ 49393754 w 92"/>
              <a:gd name="T23" fmla="*/ 74189998 h 43"/>
              <a:gd name="T24" fmla="*/ 0 w 92"/>
              <a:gd name="T25" fmla="*/ 40628330 h 43"/>
              <a:gd name="T26" fmla="*/ 0 w 92"/>
              <a:gd name="T27" fmla="*/ 40628330 h 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2"/>
              <a:gd name="T43" fmla="*/ 0 h 43"/>
              <a:gd name="T44" fmla="*/ 92 w 92"/>
              <a:gd name="T45" fmla="*/ 43 h 4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2" h="43">
                <a:moveTo>
                  <a:pt x="0" y="23"/>
                </a:moveTo>
                <a:lnTo>
                  <a:pt x="0" y="23"/>
                </a:lnTo>
                <a:lnTo>
                  <a:pt x="18" y="1"/>
                </a:lnTo>
                <a:lnTo>
                  <a:pt x="31" y="0"/>
                </a:lnTo>
                <a:lnTo>
                  <a:pt x="52" y="16"/>
                </a:lnTo>
                <a:lnTo>
                  <a:pt x="55" y="4"/>
                </a:lnTo>
                <a:lnTo>
                  <a:pt x="78" y="14"/>
                </a:lnTo>
                <a:lnTo>
                  <a:pt x="76" y="29"/>
                </a:lnTo>
                <a:lnTo>
                  <a:pt x="91" y="35"/>
                </a:lnTo>
                <a:lnTo>
                  <a:pt x="43" y="37"/>
                </a:lnTo>
                <a:lnTo>
                  <a:pt x="40" y="31"/>
                </a:lnTo>
                <a:lnTo>
                  <a:pt x="32" y="42"/>
                </a:lnTo>
                <a:lnTo>
                  <a:pt x="0" y="23"/>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87" name="Freeform 684">
            <a:extLst>
              <a:ext uri="{FF2B5EF4-FFF2-40B4-BE49-F238E27FC236}">
                <a16:creationId xmlns:a16="http://schemas.microsoft.com/office/drawing/2014/main" id="{5394BAFA-E989-4A31-B6CE-E7B95647C880}"/>
              </a:ext>
            </a:extLst>
          </p:cNvPr>
          <p:cNvSpPr>
            <a:spLocks/>
          </p:cNvSpPr>
          <p:nvPr/>
        </p:nvSpPr>
        <p:spPr bwMode="auto">
          <a:xfrm>
            <a:off x="6273775" y="3912760"/>
            <a:ext cx="64240" cy="35154"/>
          </a:xfrm>
          <a:custGeom>
            <a:avLst/>
            <a:gdLst>
              <a:gd name="T0" fmla="*/ 0 w 57"/>
              <a:gd name="T1" fmla="*/ 0 h 30"/>
              <a:gd name="T2" fmla="*/ 0 w 57"/>
              <a:gd name="T3" fmla="*/ 0 h 30"/>
              <a:gd name="T4" fmla="*/ 28531889 w 57"/>
              <a:gd name="T5" fmla="*/ 20821862 h 30"/>
              <a:gd name="T6" fmla="*/ 21023629 w 57"/>
              <a:gd name="T7" fmla="*/ 39751953 h 30"/>
              <a:gd name="T8" fmla="*/ 34538987 w 57"/>
              <a:gd name="T9" fmla="*/ 54894382 h 30"/>
              <a:gd name="T10" fmla="*/ 60068552 w 57"/>
              <a:gd name="T11" fmla="*/ 54894382 h 30"/>
              <a:gd name="T12" fmla="*/ 84095739 w 57"/>
              <a:gd name="T13" fmla="*/ 34072515 h 30"/>
              <a:gd name="T14" fmla="*/ 0 w 57"/>
              <a:gd name="T15" fmla="*/ 0 h 30"/>
              <a:gd name="T16" fmla="*/ 0 w 57"/>
              <a:gd name="T17" fmla="*/ 0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
              <a:gd name="T28" fmla="*/ 0 h 30"/>
              <a:gd name="T29" fmla="*/ 57 w 57"/>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 h="30">
                <a:moveTo>
                  <a:pt x="0" y="0"/>
                </a:moveTo>
                <a:lnTo>
                  <a:pt x="0" y="0"/>
                </a:lnTo>
                <a:lnTo>
                  <a:pt x="19" y="11"/>
                </a:lnTo>
                <a:lnTo>
                  <a:pt x="14" y="21"/>
                </a:lnTo>
                <a:lnTo>
                  <a:pt x="23" y="29"/>
                </a:lnTo>
                <a:lnTo>
                  <a:pt x="40" y="29"/>
                </a:lnTo>
                <a:lnTo>
                  <a:pt x="56" y="18"/>
                </a:lnTo>
                <a:lnTo>
                  <a:pt x="0" y="0"/>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88" name="Freeform 685">
            <a:extLst>
              <a:ext uri="{FF2B5EF4-FFF2-40B4-BE49-F238E27FC236}">
                <a16:creationId xmlns:a16="http://schemas.microsoft.com/office/drawing/2014/main" id="{CC2CD2E4-CCD1-47BB-A4BE-E08B6EE05F8A}"/>
              </a:ext>
            </a:extLst>
          </p:cNvPr>
          <p:cNvSpPr>
            <a:spLocks/>
          </p:cNvSpPr>
          <p:nvPr/>
        </p:nvSpPr>
        <p:spPr bwMode="auto">
          <a:xfrm>
            <a:off x="6279616" y="4458991"/>
            <a:ext cx="48180" cy="166302"/>
          </a:xfrm>
          <a:custGeom>
            <a:avLst/>
            <a:gdLst>
              <a:gd name="T0" fmla="*/ 0 w 43"/>
              <a:gd name="T1" fmla="*/ 65259437 h 149"/>
              <a:gd name="T2" fmla="*/ 0 w 43"/>
              <a:gd name="T3" fmla="*/ 65259437 h 149"/>
              <a:gd name="T4" fmla="*/ 10389683 w 43"/>
              <a:gd name="T5" fmla="*/ 96172434 h 149"/>
              <a:gd name="T6" fmla="*/ 10389683 w 43"/>
              <a:gd name="T7" fmla="*/ 254170820 h 149"/>
              <a:gd name="T8" fmla="*/ 20779367 w 43"/>
              <a:gd name="T9" fmla="*/ 235278901 h 149"/>
              <a:gd name="T10" fmla="*/ 37107049 w 43"/>
              <a:gd name="T11" fmla="*/ 247301269 h 149"/>
              <a:gd name="T12" fmla="*/ 19295470 w 43"/>
              <a:gd name="T13" fmla="*/ 204365925 h 149"/>
              <a:gd name="T14" fmla="*/ 29685153 w 43"/>
              <a:gd name="T15" fmla="*/ 159715118 h 149"/>
              <a:gd name="T16" fmla="*/ 62339309 w 43"/>
              <a:gd name="T17" fmla="*/ 173454260 h 149"/>
              <a:gd name="T18" fmla="*/ 31169045 w 43"/>
              <a:gd name="T19" fmla="*/ 89302883 h 149"/>
              <a:gd name="T20" fmla="*/ 20779367 w 43"/>
              <a:gd name="T21" fmla="*/ 0 h 149"/>
              <a:gd name="T22" fmla="*/ 0 w 43"/>
              <a:gd name="T23" fmla="*/ 65259437 h 149"/>
              <a:gd name="T24" fmla="*/ 0 w 43"/>
              <a:gd name="T25" fmla="*/ 65259437 h 1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
              <a:gd name="T40" fmla="*/ 0 h 149"/>
              <a:gd name="T41" fmla="*/ 43 w 43"/>
              <a:gd name="T42" fmla="*/ 149 h 14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 h="149">
                <a:moveTo>
                  <a:pt x="0" y="38"/>
                </a:moveTo>
                <a:lnTo>
                  <a:pt x="0" y="38"/>
                </a:lnTo>
                <a:lnTo>
                  <a:pt x="7" y="56"/>
                </a:lnTo>
                <a:lnTo>
                  <a:pt x="7" y="148"/>
                </a:lnTo>
                <a:lnTo>
                  <a:pt x="14" y="137"/>
                </a:lnTo>
                <a:lnTo>
                  <a:pt x="25" y="144"/>
                </a:lnTo>
                <a:lnTo>
                  <a:pt x="13" y="119"/>
                </a:lnTo>
                <a:lnTo>
                  <a:pt x="20" y="93"/>
                </a:lnTo>
                <a:lnTo>
                  <a:pt x="42" y="101"/>
                </a:lnTo>
                <a:lnTo>
                  <a:pt x="21" y="52"/>
                </a:lnTo>
                <a:lnTo>
                  <a:pt x="14" y="0"/>
                </a:lnTo>
                <a:lnTo>
                  <a:pt x="0" y="3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89" name="Freeform 686">
            <a:extLst>
              <a:ext uri="{FF2B5EF4-FFF2-40B4-BE49-F238E27FC236}">
                <a16:creationId xmlns:a16="http://schemas.microsoft.com/office/drawing/2014/main" id="{FA39D6F1-3E4E-4C18-8AA5-C6DEADB50CF5}"/>
              </a:ext>
            </a:extLst>
          </p:cNvPr>
          <p:cNvSpPr>
            <a:spLocks/>
          </p:cNvSpPr>
          <p:nvPr/>
        </p:nvSpPr>
        <p:spPr bwMode="auto">
          <a:xfrm>
            <a:off x="6351155" y="3933039"/>
            <a:ext cx="73000" cy="24337"/>
          </a:xfrm>
          <a:custGeom>
            <a:avLst/>
            <a:gdLst>
              <a:gd name="T0" fmla="*/ 0 w 64"/>
              <a:gd name="T1" fmla="*/ 0 h 22"/>
              <a:gd name="T2" fmla="*/ 0 w 64"/>
              <a:gd name="T3" fmla="*/ 0 h 22"/>
              <a:gd name="T4" fmla="*/ 16920514 w 64"/>
              <a:gd name="T5" fmla="*/ 23618538 h 22"/>
              <a:gd name="T6" fmla="*/ 61526777 w 64"/>
              <a:gd name="T7" fmla="*/ 35427802 h 22"/>
              <a:gd name="T8" fmla="*/ 96905705 w 64"/>
              <a:gd name="T9" fmla="*/ 28680208 h 22"/>
              <a:gd name="T10" fmla="*/ 0 w 64"/>
              <a:gd name="T11" fmla="*/ 0 h 22"/>
              <a:gd name="T12" fmla="*/ 0 w 64"/>
              <a:gd name="T13" fmla="*/ 0 h 22"/>
              <a:gd name="T14" fmla="*/ 0 60000 65536"/>
              <a:gd name="T15" fmla="*/ 0 60000 65536"/>
              <a:gd name="T16" fmla="*/ 0 60000 65536"/>
              <a:gd name="T17" fmla="*/ 0 60000 65536"/>
              <a:gd name="T18" fmla="*/ 0 60000 65536"/>
              <a:gd name="T19" fmla="*/ 0 60000 65536"/>
              <a:gd name="T20" fmla="*/ 0 60000 65536"/>
              <a:gd name="T21" fmla="*/ 0 w 64"/>
              <a:gd name="T22" fmla="*/ 0 h 22"/>
              <a:gd name="T23" fmla="*/ 64 w 64"/>
              <a:gd name="T24" fmla="*/ 22 h 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2">
                <a:moveTo>
                  <a:pt x="0" y="0"/>
                </a:moveTo>
                <a:lnTo>
                  <a:pt x="0" y="0"/>
                </a:lnTo>
                <a:lnTo>
                  <a:pt x="11" y="14"/>
                </a:lnTo>
                <a:lnTo>
                  <a:pt x="40" y="21"/>
                </a:lnTo>
                <a:lnTo>
                  <a:pt x="63" y="17"/>
                </a:lnTo>
                <a:lnTo>
                  <a:pt x="0" y="0"/>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nvGrpSpPr>
          <p:cNvPr id="90" name="Group 98">
            <a:extLst>
              <a:ext uri="{FF2B5EF4-FFF2-40B4-BE49-F238E27FC236}">
                <a16:creationId xmlns:a16="http://schemas.microsoft.com/office/drawing/2014/main" id="{9CCE8B22-9644-4C67-9A90-6B439FFBAE2D}"/>
              </a:ext>
            </a:extLst>
          </p:cNvPr>
          <p:cNvGrpSpPr>
            <a:grpSpLocks/>
          </p:cNvGrpSpPr>
          <p:nvPr/>
        </p:nvGrpSpPr>
        <p:grpSpPr bwMode="auto">
          <a:xfrm>
            <a:off x="4231217" y="3769442"/>
            <a:ext cx="258423" cy="131149"/>
            <a:chOff x="3227" y="1992"/>
            <a:chExt cx="225" cy="118"/>
          </a:xfrm>
          <a:solidFill>
            <a:srgbClr val="00B050"/>
          </a:solidFill>
        </p:grpSpPr>
        <p:sp>
          <p:nvSpPr>
            <p:cNvPr id="263" name="Freeform 688">
              <a:extLst>
                <a:ext uri="{FF2B5EF4-FFF2-40B4-BE49-F238E27FC236}">
                  <a16:creationId xmlns:a16="http://schemas.microsoft.com/office/drawing/2014/main" id="{FF0D9FE9-6439-4CB6-927A-C8BD823405CF}"/>
                </a:ext>
              </a:extLst>
            </p:cNvPr>
            <p:cNvSpPr>
              <a:spLocks/>
            </p:cNvSpPr>
            <p:nvPr/>
          </p:nvSpPr>
          <p:spPr bwMode="auto">
            <a:xfrm>
              <a:off x="3227" y="2006"/>
              <a:ext cx="146" cy="104"/>
            </a:xfrm>
            <a:custGeom>
              <a:avLst/>
              <a:gdLst>
                <a:gd name="T0" fmla="*/ 0 w 146"/>
                <a:gd name="T1" fmla="*/ 13 h 104"/>
                <a:gd name="T2" fmla="*/ 0 w 146"/>
                <a:gd name="T3" fmla="*/ 13 h 104"/>
                <a:gd name="T4" fmla="*/ 1 w 146"/>
                <a:gd name="T5" fmla="*/ 25 h 104"/>
                <a:gd name="T6" fmla="*/ 16 w 146"/>
                <a:gd name="T7" fmla="*/ 25 h 104"/>
                <a:gd name="T8" fmla="*/ 12 w 146"/>
                <a:gd name="T9" fmla="*/ 31 h 104"/>
                <a:gd name="T10" fmla="*/ 22 w 146"/>
                <a:gd name="T11" fmla="*/ 35 h 104"/>
                <a:gd name="T12" fmla="*/ 8 w 146"/>
                <a:gd name="T13" fmla="*/ 34 h 104"/>
                <a:gd name="T14" fmla="*/ 34 w 146"/>
                <a:gd name="T15" fmla="*/ 45 h 104"/>
                <a:gd name="T16" fmla="*/ 23 w 146"/>
                <a:gd name="T17" fmla="*/ 49 h 104"/>
                <a:gd name="T18" fmla="*/ 31 w 146"/>
                <a:gd name="T19" fmla="*/ 57 h 104"/>
                <a:gd name="T20" fmla="*/ 53 w 146"/>
                <a:gd name="T21" fmla="*/ 52 h 104"/>
                <a:gd name="T22" fmla="*/ 53 w 146"/>
                <a:gd name="T23" fmla="*/ 42 h 104"/>
                <a:gd name="T24" fmla="*/ 64 w 146"/>
                <a:gd name="T25" fmla="*/ 38 h 104"/>
                <a:gd name="T26" fmla="*/ 66 w 146"/>
                <a:gd name="T27" fmla="*/ 50 h 104"/>
                <a:gd name="T28" fmla="*/ 80 w 146"/>
                <a:gd name="T29" fmla="*/ 42 h 104"/>
                <a:gd name="T30" fmla="*/ 77 w 146"/>
                <a:gd name="T31" fmla="*/ 50 h 104"/>
                <a:gd name="T32" fmla="*/ 90 w 146"/>
                <a:gd name="T33" fmla="*/ 50 h 104"/>
                <a:gd name="T34" fmla="*/ 40 w 146"/>
                <a:gd name="T35" fmla="*/ 62 h 104"/>
                <a:gd name="T36" fmla="*/ 43 w 146"/>
                <a:gd name="T37" fmla="*/ 71 h 104"/>
                <a:gd name="T38" fmla="*/ 84 w 146"/>
                <a:gd name="T39" fmla="*/ 64 h 104"/>
                <a:gd name="T40" fmla="*/ 55 w 146"/>
                <a:gd name="T41" fmla="*/ 73 h 104"/>
                <a:gd name="T42" fmla="*/ 72 w 146"/>
                <a:gd name="T43" fmla="*/ 78 h 104"/>
                <a:gd name="T44" fmla="*/ 44 w 146"/>
                <a:gd name="T45" fmla="*/ 82 h 104"/>
                <a:gd name="T46" fmla="*/ 86 w 146"/>
                <a:gd name="T47" fmla="*/ 103 h 104"/>
                <a:gd name="T48" fmla="*/ 113 w 146"/>
                <a:gd name="T49" fmla="*/ 50 h 104"/>
                <a:gd name="T50" fmla="*/ 145 w 146"/>
                <a:gd name="T51" fmla="*/ 37 h 104"/>
                <a:gd name="T52" fmla="*/ 109 w 146"/>
                <a:gd name="T53" fmla="*/ 28 h 104"/>
                <a:gd name="T54" fmla="*/ 104 w 146"/>
                <a:gd name="T55" fmla="*/ 15 h 104"/>
                <a:gd name="T56" fmla="*/ 94 w 146"/>
                <a:gd name="T57" fmla="*/ 23 h 104"/>
                <a:gd name="T58" fmla="*/ 99 w 146"/>
                <a:gd name="T59" fmla="*/ 10 h 104"/>
                <a:gd name="T60" fmla="*/ 75 w 146"/>
                <a:gd name="T61" fmla="*/ 0 h 104"/>
                <a:gd name="T62" fmla="*/ 67 w 146"/>
                <a:gd name="T63" fmla="*/ 10 h 104"/>
                <a:gd name="T64" fmla="*/ 78 w 146"/>
                <a:gd name="T65" fmla="*/ 35 h 104"/>
                <a:gd name="T66" fmla="*/ 51 w 146"/>
                <a:gd name="T67" fmla="*/ 10 h 104"/>
                <a:gd name="T68" fmla="*/ 43 w 146"/>
                <a:gd name="T69" fmla="*/ 15 h 104"/>
                <a:gd name="T70" fmla="*/ 48 w 146"/>
                <a:gd name="T71" fmla="*/ 28 h 104"/>
                <a:gd name="T72" fmla="*/ 22 w 146"/>
                <a:gd name="T73" fmla="*/ 16 h 104"/>
                <a:gd name="T74" fmla="*/ 40 w 146"/>
                <a:gd name="T75" fmla="*/ 9 h 104"/>
                <a:gd name="T76" fmla="*/ 0 w 146"/>
                <a:gd name="T77" fmla="*/ 13 h 104"/>
                <a:gd name="T78" fmla="*/ 0 w 146"/>
                <a:gd name="T79" fmla="*/ 13 h 10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6"/>
                <a:gd name="T121" fmla="*/ 0 h 104"/>
                <a:gd name="T122" fmla="*/ 146 w 146"/>
                <a:gd name="T123" fmla="*/ 104 h 10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6" h="104">
                  <a:moveTo>
                    <a:pt x="0" y="13"/>
                  </a:moveTo>
                  <a:lnTo>
                    <a:pt x="0" y="13"/>
                  </a:lnTo>
                  <a:lnTo>
                    <a:pt x="1" y="25"/>
                  </a:lnTo>
                  <a:lnTo>
                    <a:pt x="16" y="25"/>
                  </a:lnTo>
                  <a:lnTo>
                    <a:pt x="12" y="31"/>
                  </a:lnTo>
                  <a:lnTo>
                    <a:pt x="22" y="35"/>
                  </a:lnTo>
                  <a:lnTo>
                    <a:pt x="8" y="34"/>
                  </a:lnTo>
                  <a:lnTo>
                    <a:pt x="34" y="45"/>
                  </a:lnTo>
                  <a:lnTo>
                    <a:pt x="23" y="49"/>
                  </a:lnTo>
                  <a:lnTo>
                    <a:pt x="31" y="57"/>
                  </a:lnTo>
                  <a:lnTo>
                    <a:pt x="53" y="52"/>
                  </a:lnTo>
                  <a:lnTo>
                    <a:pt x="53" y="42"/>
                  </a:lnTo>
                  <a:lnTo>
                    <a:pt x="64" y="38"/>
                  </a:lnTo>
                  <a:lnTo>
                    <a:pt x="66" y="50"/>
                  </a:lnTo>
                  <a:lnTo>
                    <a:pt x="80" y="42"/>
                  </a:lnTo>
                  <a:lnTo>
                    <a:pt x="77" y="50"/>
                  </a:lnTo>
                  <a:lnTo>
                    <a:pt x="90" y="50"/>
                  </a:lnTo>
                  <a:lnTo>
                    <a:pt x="40" y="62"/>
                  </a:lnTo>
                  <a:lnTo>
                    <a:pt x="43" y="71"/>
                  </a:lnTo>
                  <a:lnTo>
                    <a:pt x="84" y="64"/>
                  </a:lnTo>
                  <a:lnTo>
                    <a:pt x="55" y="73"/>
                  </a:lnTo>
                  <a:lnTo>
                    <a:pt x="72" y="78"/>
                  </a:lnTo>
                  <a:lnTo>
                    <a:pt x="44" y="82"/>
                  </a:lnTo>
                  <a:lnTo>
                    <a:pt x="86" y="103"/>
                  </a:lnTo>
                  <a:lnTo>
                    <a:pt x="113" y="50"/>
                  </a:lnTo>
                  <a:lnTo>
                    <a:pt x="145" y="37"/>
                  </a:lnTo>
                  <a:lnTo>
                    <a:pt x="109" y="28"/>
                  </a:lnTo>
                  <a:lnTo>
                    <a:pt x="104" y="15"/>
                  </a:lnTo>
                  <a:lnTo>
                    <a:pt x="94" y="23"/>
                  </a:lnTo>
                  <a:lnTo>
                    <a:pt x="99" y="10"/>
                  </a:lnTo>
                  <a:lnTo>
                    <a:pt x="75" y="0"/>
                  </a:lnTo>
                  <a:lnTo>
                    <a:pt x="67" y="10"/>
                  </a:lnTo>
                  <a:lnTo>
                    <a:pt x="78" y="35"/>
                  </a:lnTo>
                  <a:lnTo>
                    <a:pt x="51" y="10"/>
                  </a:lnTo>
                  <a:lnTo>
                    <a:pt x="43" y="15"/>
                  </a:lnTo>
                  <a:lnTo>
                    <a:pt x="48" y="28"/>
                  </a:lnTo>
                  <a:lnTo>
                    <a:pt x="22" y="16"/>
                  </a:lnTo>
                  <a:lnTo>
                    <a:pt x="40" y="9"/>
                  </a:lnTo>
                  <a:lnTo>
                    <a:pt x="0" y="13"/>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64" name="Freeform 689">
              <a:extLst>
                <a:ext uri="{FF2B5EF4-FFF2-40B4-BE49-F238E27FC236}">
                  <a16:creationId xmlns:a16="http://schemas.microsoft.com/office/drawing/2014/main" id="{D296E5B0-88FC-4606-80CE-86DB4D92B321}"/>
                </a:ext>
              </a:extLst>
            </p:cNvPr>
            <p:cNvSpPr>
              <a:spLocks/>
            </p:cNvSpPr>
            <p:nvPr/>
          </p:nvSpPr>
          <p:spPr bwMode="auto">
            <a:xfrm>
              <a:off x="3320" y="1992"/>
              <a:ext cx="132" cy="44"/>
            </a:xfrm>
            <a:custGeom>
              <a:avLst/>
              <a:gdLst>
                <a:gd name="T0" fmla="*/ 0 w 132"/>
                <a:gd name="T1" fmla="*/ 11 h 44"/>
                <a:gd name="T2" fmla="*/ 0 w 132"/>
                <a:gd name="T3" fmla="*/ 11 h 44"/>
                <a:gd name="T4" fmla="*/ 19 w 132"/>
                <a:gd name="T5" fmla="*/ 15 h 44"/>
                <a:gd name="T6" fmla="*/ 7 w 132"/>
                <a:gd name="T7" fmla="*/ 20 h 44"/>
                <a:gd name="T8" fmla="*/ 12 w 132"/>
                <a:gd name="T9" fmla="*/ 24 h 44"/>
                <a:gd name="T10" fmla="*/ 60 w 132"/>
                <a:gd name="T11" fmla="*/ 23 h 44"/>
                <a:gd name="T12" fmla="*/ 30 w 132"/>
                <a:gd name="T13" fmla="*/ 29 h 44"/>
                <a:gd name="T14" fmla="*/ 78 w 132"/>
                <a:gd name="T15" fmla="*/ 43 h 44"/>
                <a:gd name="T16" fmla="*/ 110 w 132"/>
                <a:gd name="T17" fmla="*/ 35 h 44"/>
                <a:gd name="T18" fmla="*/ 131 w 132"/>
                <a:gd name="T19" fmla="*/ 20 h 44"/>
                <a:gd name="T20" fmla="*/ 125 w 132"/>
                <a:gd name="T21" fmla="*/ 12 h 44"/>
                <a:gd name="T22" fmla="*/ 94 w 132"/>
                <a:gd name="T23" fmla="*/ 13 h 44"/>
                <a:gd name="T24" fmla="*/ 99 w 132"/>
                <a:gd name="T25" fmla="*/ 5 h 44"/>
                <a:gd name="T26" fmla="*/ 74 w 132"/>
                <a:gd name="T27" fmla="*/ 13 h 44"/>
                <a:gd name="T28" fmla="*/ 71 w 132"/>
                <a:gd name="T29" fmla="*/ 0 h 44"/>
                <a:gd name="T30" fmla="*/ 65 w 132"/>
                <a:gd name="T31" fmla="*/ 17 h 44"/>
                <a:gd name="T32" fmla="*/ 30 w 132"/>
                <a:gd name="T33" fmla="*/ 0 h 44"/>
                <a:gd name="T34" fmla="*/ 31 w 132"/>
                <a:gd name="T35" fmla="*/ 10 h 44"/>
                <a:gd name="T36" fmla="*/ 20 w 132"/>
                <a:gd name="T37" fmla="*/ 5 h 44"/>
                <a:gd name="T38" fmla="*/ 25 w 132"/>
                <a:gd name="T39" fmla="*/ 15 h 44"/>
                <a:gd name="T40" fmla="*/ 0 w 132"/>
                <a:gd name="T41" fmla="*/ 11 h 44"/>
                <a:gd name="T42" fmla="*/ 0 w 132"/>
                <a:gd name="T43" fmla="*/ 11 h 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32"/>
                <a:gd name="T67" fmla="*/ 0 h 44"/>
                <a:gd name="T68" fmla="*/ 132 w 132"/>
                <a:gd name="T69" fmla="*/ 44 h 4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32" h="44">
                  <a:moveTo>
                    <a:pt x="0" y="11"/>
                  </a:moveTo>
                  <a:lnTo>
                    <a:pt x="0" y="11"/>
                  </a:lnTo>
                  <a:lnTo>
                    <a:pt x="19" y="15"/>
                  </a:lnTo>
                  <a:lnTo>
                    <a:pt x="7" y="20"/>
                  </a:lnTo>
                  <a:lnTo>
                    <a:pt x="12" y="24"/>
                  </a:lnTo>
                  <a:lnTo>
                    <a:pt x="60" y="23"/>
                  </a:lnTo>
                  <a:lnTo>
                    <a:pt x="30" y="29"/>
                  </a:lnTo>
                  <a:lnTo>
                    <a:pt x="78" y="43"/>
                  </a:lnTo>
                  <a:lnTo>
                    <a:pt x="110" y="35"/>
                  </a:lnTo>
                  <a:lnTo>
                    <a:pt x="131" y="20"/>
                  </a:lnTo>
                  <a:lnTo>
                    <a:pt x="125" y="12"/>
                  </a:lnTo>
                  <a:lnTo>
                    <a:pt x="94" y="13"/>
                  </a:lnTo>
                  <a:lnTo>
                    <a:pt x="99" y="5"/>
                  </a:lnTo>
                  <a:lnTo>
                    <a:pt x="74" y="13"/>
                  </a:lnTo>
                  <a:lnTo>
                    <a:pt x="71" y="0"/>
                  </a:lnTo>
                  <a:lnTo>
                    <a:pt x="65" y="17"/>
                  </a:lnTo>
                  <a:lnTo>
                    <a:pt x="30" y="0"/>
                  </a:lnTo>
                  <a:lnTo>
                    <a:pt x="31" y="10"/>
                  </a:lnTo>
                  <a:lnTo>
                    <a:pt x="20" y="5"/>
                  </a:lnTo>
                  <a:lnTo>
                    <a:pt x="25" y="15"/>
                  </a:lnTo>
                  <a:lnTo>
                    <a:pt x="0" y="11"/>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65" name="Freeform 690">
              <a:extLst>
                <a:ext uri="{FF2B5EF4-FFF2-40B4-BE49-F238E27FC236}">
                  <a16:creationId xmlns:a16="http://schemas.microsoft.com/office/drawing/2014/main" id="{1C37C82C-03CE-471E-B718-979BA7E7C1F3}"/>
                </a:ext>
              </a:extLst>
            </p:cNvPr>
            <p:cNvSpPr>
              <a:spLocks/>
            </p:cNvSpPr>
            <p:nvPr/>
          </p:nvSpPr>
          <p:spPr bwMode="auto">
            <a:xfrm>
              <a:off x="3365" y="2062"/>
              <a:ext cx="57" cy="29"/>
            </a:xfrm>
            <a:custGeom>
              <a:avLst/>
              <a:gdLst>
                <a:gd name="T0" fmla="*/ 0 w 57"/>
                <a:gd name="T1" fmla="*/ 22 h 29"/>
                <a:gd name="T2" fmla="*/ 0 w 57"/>
                <a:gd name="T3" fmla="*/ 22 h 29"/>
                <a:gd name="T4" fmla="*/ 5 w 57"/>
                <a:gd name="T5" fmla="*/ 8 h 29"/>
                <a:gd name="T6" fmla="*/ 28 w 57"/>
                <a:gd name="T7" fmla="*/ 0 h 29"/>
                <a:gd name="T8" fmla="*/ 32 w 57"/>
                <a:gd name="T9" fmla="*/ 8 h 29"/>
                <a:gd name="T10" fmla="*/ 56 w 57"/>
                <a:gd name="T11" fmla="*/ 14 h 29"/>
                <a:gd name="T12" fmla="*/ 22 w 57"/>
                <a:gd name="T13" fmla="*/ 28 h 29"/>
                <a:gd name="T14" fmla="*/ 28 w 57"/>
                <a:gd name="T15" fmla="*/ 21 h 29"/>
                <a:gd name="T16" fmla="*/ 0 w 57"/>
                <a:gd name="T17" fmla="*/ 22 h 29"/>
                <a:gd name="T18" fmla="*/ 0 w 57"/>
                <a:gd name="T19" fmla="*/ 22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
                <a:gd name="T31" fmla="*/ 0 h 29"/>
                <a:gd name="T32" fmla="*/ 57 w 57"/>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 h="29">
                  <a:moveTo>
                    <a:pt x="0" y="22"/>
                  </a:moveTo>
                  <a:lnTo>
                    <a:pt x="0" y="22"/>
                  </a:lnTo>
                  <a:lnTo>
                    <a:pt x="5" y="8"/>
                  </a:lnTo>
                  <a:lnTo>
                    <a:pt x="28" y="0"/>
                  </a:lnTo>
                  <a:lnTo>
                    <a:pt x="32" y="8"/>
                  </a:lnTo>
                  <a:lnTo>
                    <a:pt x="56" y="14"/>
                  </a:lnTo>
                  <a:lnTo>
                    <a:pt x="22" y="28"/>
                  </a:lnTo>
                  <a:lnTo>
                    <a:pt x="28" y="21"/>
                  </a:lnTo>
                  <a:lnTo>
                    <a:pt x="0" y="22"/>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sp>
        <p:nvSpPr>
          <p:cNvPr id="91" name="Freeform 691">
            <a:extLst>
              <a:ext uri="{FF2B5EF4-FFF2-40B4-BE49-F238E27FC236}">
                <a16:creationId xmlns:a16="http://schemas.microsoft.com/office/drawing/2014/main" id="{D28CFB18-6653-431F-B2ED-C546617D22A4}"/>
              </a:ext>
            </a:extLst>
          </p:cNvPr>
          <p:cNvSpPr>
            <a:spLocks/>
          </p:cNvSpPr>
          <p:nvPr/>
        </p:nvSpPr>
        <p:spPr bwMode="auto">
          <a:xfrm>
            <a:off x="5590490" y="5052543"/>
            <a:ext cx="125561" cy="233907"/>
          </a:xfrm>
          <a:custGeom>
            <a:avLst/>
            <a:gdLst>
              <a:gd name="T0" fmla="*/ 0 w 109"/>
              <a:gd name="T1" fmla="*/ 56982790 h 209"/>
              <a:gd name="T2" fmla="*/ 0 w 109"/>
              <a:gd name="T3" fmla="*/ 56982790 h 209"/>
              <a:gd name="T4" fmla="*/ 10982123 w 109"/>
              <a:gd name="T5" fmla="*/ 29354730 h 209"/>
              <a:gd name="T6" fmla="*/ 56477515 w 109"/>
              <a:gd name="T7" fmla="*/ 0 h 209"/>
              <a:gd name="T8" fmla="*/ 76872341 w 109"/>
              <a:gd name="T9" fmla="*/ 27628059 h 209"/>
              <a:gd name="T10" fmla="*/ 70597203 w 109"/>
              <a:gd name="T11" fmla="*/ 75977484 h 209"/>
              <a:gd name="T12" fmla="*/ 125505307 w 109"/>
              <a:gd name="T13" fmla="*/ 55256119 h 209"/>
              <a:gd name="T14" fmla="*/ 149037702 w 109"/>
              <a:gd name="T15" fmla="*/ 75977484 h 209"/>
              <a:gd name="T16" fmla="*/ 169431313 w 109"/>
              <a:gd name="T17" fmla="*/ 124325605 h 209"/>
              <a:gd name="T18" fmla="*/ 161587978 w 109"/>
              <a:gd name="T19" fmla="*/ 153680325 h 209"/>
              <a:gd name="T20" fmla="*/ 120798327 w 109"/>
              <a:gd name="T21" fmla="*/ 151953654 h 209"/>
              <a:gd name="T22" fmla="*/ 105110482 w 109"/>
              <a:gd name="T23" fmla="*/ 165768336 h 209"/>
              <a:gd name="T24" fmla="*/ 112955031 w 109"/>
              <a:gd name="T25" fmla="*/ 215843148 h 209"/>
              <a:gd name="T26" fmla="*/ 58045674 w 109"/>
              <a:gd name="T27" fmla="*/ 172675061 h 209"/>
              <a:gd name="T28" fmla="*/ 34514522 w 109"/>
              <a:gd name="T29" fmla="*/ 250377881 h 209"/>
              <a:gd name="T30" fmla="*/ 61183243 w 109"/>
              <a:gd name="T31" fmla="*/ 319448661 h 209"/>
              <a:gd name="T32" fmla="*/ 98835344 w 109"/>
              <a:gd name="T33" fmla="*/ 345348807 h 209"/>
              <a:gd name="T34" fmla="*/ 78440499 w 109"/>
              <a:gd name="T35" fmla="*/ 359163489 h 209"/>
              <a:gd name="T36" fmla="*/ 73734772 w 109"/>
              <a:gd name="T37" fmla="*/ 336715370 h 209"/>
              <a:gd name="T38" fmla="*/ 58045674 w 109"/>
              <a:gd name="T39" fmla="*/ 336715370 h 209"/>
              <a:gd name="T40" fmla="*/ 15687850 w 109"/>
              <a:gd name="T41" fmla="*/ 298727295 h 209"/>
              <a:gd name="T42" fmla="*/ 23532404 w 109"/>
              <a:gd name="T43" fmla="*/ 252104552 h 209"/>
              <a:gd name="T44" fmla="*/ 45495397 w 109"/>
              <a:gd name="T45" fmla="*/ 210663135 h 209"/>
              <a:gd name="T46" fmla="*/ 15687850 w 109"/>
              <a:gd name="T47" fmla="*/ 141593628 h 209"/>
              <a:gd name="T48" fmla="*/ 25100562 w 109"/>
              <a:gd name="T49" fmla="*/ 110512237 h 209"/>
              <a:gd name="T50" fmla="*/ 0 w 109"/>
              <a:gd name="T51" fmla="*/ 56982790 h 209"/>
              <a:gd name="T52" fmla="*/ 0 w 109"/>
              <a:gd name="T53" fmla="*/ 56982790 h 20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9"/>
              <a:gd name="T82" fmla="*/ 0 h 209"/>
              <a:gd name="T83" fmla="*/ 109 w 109"/>
              <a:gd name="T84" fmla="*/ 209 h 20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9" h="209">
                <a:moveTo>
                  <a:pt x="0" y="33"/>
                </a:moveTo>
                <a:lnTo>
                  <a:pt x="0" y="33"/>
                </a:lnTo>
                <a:lnTo>
                  <a:pt x="7" y="17"/>
                </a:lnTo>
                <a:lnTo>
                  <a:pt x="36" y="0"/>
                </a:lnTo>
                <a:lnTo>
                  <a:pt x="49" y="16"/>
                </a:lnTo>
                <a:lnTo>
                  <a:pt x="45" y="44"/>
                </a:lnTo>
                <a:lnTo>
                  <a:pt x="80" y="32"/>
                </a:lnTo>
                <a:lnTo>
                  <a:pt x="95" y="44"/>
                </a:lnTo>
                <a:lnTo>
                  <a:pt x="108" y="72"/>
                </a:lnTo>
                <a:lnTo>
                  <a:pt x="103" y="89"/>
                </a:lnTo>
                <a:lnTo>
                  <a:pt x="77" y="88"/>
                </a:lnTo>
                <a:lnTo>
                  <a:pt x="67" y="96"/>
                </a:lnTo>
                <a:lnTo>
                  <a:pt x="72" y="125"/>
                </a:lnTo>
                <a:lnTo>
                  <a:pt x="37" y="100"/>
                </a:lnTo>
                <a:lnTo>
                  <a:pt x="22" y="145"/>
                </a:lnTo>
                <a:lnTo>
                  <a:pt x="39" y="185"/>
                </a:lnTo>
                <a:lnTo>
                  <a:pt x="63" y="200"/>
                </a:lnTo>
                <a:lnTo>
                  <a:pt x="50" y="208"/>
                </a:lnTo>
                <a:lnTo>
                  <a:pt x="47" y="195"/>
                </a:lnTo>
                <a:lnTo>
                  <a:pt x="37" y="195"/>
                </a:lnTo>
                <a:lnTo>
                  <a:pt x="10" y="173"/>
                </a:lnTo>
                <a:lnTo>
                  <a:pt x="15" y="146"/>
                </a:lnTo>
                <a:lnTo>
                  <a:pt x="29" y="122"/>
                </a:lnTo>
                <a:lnTo>
                  <a:pt x="10" y="82"/>
                </a:lnTo>
                <a:lnTo>
                  <a:pt x="16" y="64"/>
                </a:lnTo>
                <a:lnTo>
                  <a:pt x="0" y="3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92" name="Freeform 692">
            <a:extLst>
              <a:ext uri="{FF2B5EF4-FFF2-40B4-BE49-F238E27FC236}">
                <a16:creationId xmlns:a16="http://schemas.microsoft.com/office/drawing/2014/main" id="{9FCD6F56-B8C1-4FC0-863D-8E71A8CB23AB}"/>
              </a:ext>
            </a:extLst>
          </p:cNvPr>
          <p:cNvSpPr>
            <a:spLocks/>
          </p:cNvSpPr>
          <p:nvPr/>
        </p:nvSpPr>
        <p:spPr bwMode="auto">
          <a:xfrm>
            <a:off x="4473580" y="4694249"/>
            <a:ext cx="290543" cy="109515"/>
          </a:xfrm>
          <a:custGeom>
            <a:avLst/>
            <a:gdLst>
              <a:gd name="T0" fmla="*/ 0 w 252"/>
              <a:gd name="T1" fmla="*/ 55671680 h 99"/>
              <a:gd name="T2" fmla="*/ 0 w 252"/>
              <a:gd name="T3" fmla="*/ 55671680 h 99"/>
              <a:gd name="T4" fmla="*/ 17287462 w 252"/>
              <a:gd name="T5" fmla="*/ 97848223 h 99"/>
              <a:gd name="T6" fmla="*/ 1572043 w 252"/>
              <a:gd name="T7" fmla="*/ 102908575 h 99"/>
              <a:gd name="T8" fmla="*/ 17287462 w 252"/>
              <a:gd name="T9" fmla="*/ 109657442 h 99"/>
              <a:gd name="T10" fmla="*/ 23573131 w 252"/>
              <a:gd name="T11" fmla="*/ 136650313 h 99"/>
              <a:gd name="T12" fmla="*/ 45575473 w 252"/>
              <a:gd name="T13" fmla="*/ 133275879 h 99"/>
              <a:gd name="T14" fmla="*/ 23573131 w 252"/>
              <a:gd name="T15" fmla="*/ 145085098 h 99"/>
              <a:gd name="T16" fmla="*/ 48718305 w 252"/>
              <a:gd name="T17" fmla="*/ 140023447 h 99"/>
              <a:gd name="T18" fmla="*/ 75435513 w 252"/>
              <a:gd name="T19" fmla="*/ 156894316 h 99"/>
              <a:gd name="T20" fmla="*/ 100580697 w 252"/>
              <a:gd name="T21" fmla="*/ 138336230 h 99"/>
              <a:gd name="T22" fmla="*/ 139869232 w 252"/>
              <a:gd name="T23" fmla="*/ 161954668 h 99"/>
              <a:gd name="T24" fmla="*/ 207447058 w 252"/>
              <a:gd name="T25" fmla="*/ 138336230 h 99"/>
              <a:gd name="T26" fmla="*/ 205876268 w 252"/>
              <a:gd name="T27" fmla="*/ 165329101 h 99"/>
              <a:gd name="T28" fmla="*/ 218448850 w 252"/>
              <a:gd name="T29" fmla="*/ 138336230 h 99"/>
              <a:gd name="T30" fmla="*/ 347317583 w 252"/>
              <a:gd name="T31" fmla="*/ 133275879 h 99"/>
              <a:gd name="T32" fmla="*/ 394463826 w 252"/>
              <a:gd name="T33" fmla="*/ 129901445 h 99"/>
              <a:gd name="T34" fmla="*/ 380320454 w 252"/>
              <a:gd name="T35" fmla="*/ 72542549 h 99"/>
              <a:gd name="T36" fmla="*/ 391320994 w 252"/>
              <a:gd name="T37" fmla="*/ 60733330 h 99"/>
              <a:gd name="T38" fmla="*/ 350460415 w 252"/>
              <a:gd name="T39" fmla="*/ 11809224 h 99"/>
              <a:gd name="T40" fmla="*/ 323743129 w 252"/>
              <a:gd name="T41" fmla="*/ 11809224 h 99"/>
              <a:gd name="T42" fmla="*/ 253022511 w 252"/>
              <a:gd name="T43" fmla="*/ 32053232 h 99"/>
              <a:gd name="T44" fmla="*/ 190159600 w 252"/>
              <a:gd name="T45" fmla="*/ 0 h 99"/>
              <a:gd name="T46" fmla="*/ 150871025 w 252"/>
              <a:gd name="T47" fmla="*/ 1687217 h 99"/>
              <a:gd name="T48" fmla="*/ 102152740 w 252"/>
              <a:gd name="T49" fmla="*/ 30366016 h 99"/>
              <a:gd name="T50" fmla="*/ 61290888 w 252"/>
              <a:gd name="T51" fmla="*/ 21931231 h 99"/>
              <a:gd name="T52" fmla="*/ 73863470 w 252"/>
              <a:gd name="T53" fmla="*/ 37114883 h 99"/>
              <a:gd name="T54" fmla="*/ 0 w 252"/>
              <a:gd name="T55" fmla="*/ 55671680 h 99"/>
              <a:gd name="T56" fmla="*/ 0 w 252"/>
              <a:gd name="T57" fmla="*/ 55671680 h 9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52"/>
              <a:gd name="T88" fmla="*/ 0 h 99"/>
              <a:gd name="T89" fmla="*/ 252 w 252"/>
              <a:gd name="T90" fmla="*/ 99 h 9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52" h="99">
                <a:moveTo>
                  <a:pt x="0" y="33"/>
                </a:moveTo>
                <a:lnTo>
                  <a:pt x="0" y="33"/>
                </a:lnTo>
                <a:lnTo>
                  <a:pt x="11" y="58"/>
                </a:lnTo>
                <a:lnTo>
                  <a:pt x="1" y="61"/>
                </a:lnTo>
                <a:lnTo>
                  <a:pt x="11" y="65"/>
                </a:lnTo>
                <a:lnTo>
                  <a:pt x="15" y="81"/>
                </a:lnTo>
                <a:lnTo>
                  <a:pt x="29" y="79"/>
                </a:lnTo>
                <a:lnTo>
                  <a:pt x="15" y="86"/>
                </a:lnTo>
                <a:lnTo>
                  <a:pt x="31" y="83"/>
                </a:lnTo>
                <a:lnTo>
                  <a:pt x="48" y="93"/>
                </a:lnTo>
                <a:lnTo>
                  <a:pt x="64" y="82"/>
                </a:lnTo>
                <a:lnTo>
                  <a:pt x="89" y="96"/>
                </a:lnTo>
                <a:lnTo>
                  <a:pt x="132" y="82"/>
                </a:lnTo>
                <a:lnTo>
                  <a:pt x="131" y="98"/>
                </a:lnTo>
                <a:lnTo>
                  <a:pt x="139" y="82"/>
                </a:lnTo>
                <a:lnTo>
                  <a:pt x="221" y="79"/>
                </a:lnTo>
                <a:lnTo>
                  <a:pt x="251" y="77"/>
                </a:lnTo>
                <a:lnTo>
                  <a:pt x="242" y="43"/>
                </a:lnTo>
                <a:lnTo>
                  <a:pt x="249" y="36"/>
                </a:lnTo>
                <a:lnTo>
                  <a:pt x="223" y="7"/>
                </a:lnTo>
                <a:lnTo>
                  <a:pt x="206" y="7"/>
                </a:lnTo>
                <a:lnTo>
                  <a:pt x="161" y="19"/>
                </a:lnTo>
                <a:lnTo>
                  <a:pt x="121" y="0"/>
                </a:lnTo>
                <a:lnTo>
                  <a:pt x="96" y="1"/>
                </a:lnTo>
                <a:lnTo>
                  <a:pt x="65" y="18"/>
                </a:lnTo>
                <a:lnTo>
                  <a:pt x="39" y="13"/>
                </a:lnTo>
                <a:lnTo>
                  <a:pt x="47" y="22"/>
                </a:lnTo>
                <a:lnTo>
                  <a:pt x="0" y="3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93" name="Freeform 693">
            <a:extLst>
              <a:ext uri="{FF2B5EF4-FFF2-40B4-BE49-F238E27FC236}">
                <a16:creationId xmlns:a16="http://schemas.microsoft.com/office/drawing/2014/main" id="{29F54C2A-36D0-421A-9230-E5196D9A16CB}"/>
              </a:ext>
            </a:extLst>
          </p:cNvPr>
          <p:cNvSpPr>
            <a:spLocks/>
          </p:cNvSpPr>
          <p:nvPr/>
        </p:nvSpPr>
        <p:spPr bwMode="auto">
          <a:xfrm>
            <a:off x="1433835" y="4054726"/>
            <a:ext cx="465745" cy="393448"/>
          </a:xfrm>
          <a:custGeom>
            <a:avLst/>
            <a:gdLst>
              <a:gd name="T0" fmla="*/ 0 w 408"/>
              <a:gd name="T1" fmla="*/ 228607924 h 355"/>
              <a:gd name="T2" fmla="*/ 24649159 w 408"/>
              <a:gd name="T3" fmla="*/ 243848794 h 355"/>
              <a:gd name="T4" fmla="*/ 103220134 w 408"/>
              <a:gd name="T5" fmla="*/ 264168652 h 355"/>
              <a:gd name="T6" fmla="*/ 152519673 w 408"/>
              <a:gd name="T7" fmla="*/ 260782660 h 355"/>
              <a:gd name="T8" fmla="*/ 146357076 w 408"/>
              <a:gd name="T9" fmla="*/ 304810972 h 355"/>
              <a:gd name="T10" fmla="*/ 38514693 w 408"/>
              <a:gd name="T11" fmla="*/ 379319803 h 355"/>
              <a:gd name="T12" fmla="*/ 43136961 w 408"/>
              <a:gd name="T13" fmla="*/ 382707097 h 355"/>
              <a:gd name="T14" fmla="*/ 90894939 w 408"/>
              <a:gd name="T15" fmla="*/ 401333959 h 355"/>
              <a:gd name="T16" fmla="*/ 87814261 w 408"/>
              <a:gd name="T17" fmla="*/ 440281982 h 355"/>
              <a:gd name="T18" fmla="*/ 137113800 w 408"/>
              <a:gd name="T19" fmla="*/ 401333959 h 355"/>
              <a:gd name="T20" fmla="*/ 134031881 w 408"/>
              <a:gd name="T21" fmla="*/ 460603141 h 355"/>
              <a:gd name="T22" fmla="*/ 164843666 w 408"/>
              <a:gd name="T23" fmla="*/ 453829855 h 355"/>
              <a:gd name="T24" fmla="*/ 198737332 w 408"/>
              <a:gd name="T25" fmla="*/ 465683431 h 355"/>
              <a:gd name="T26" fmla="*/ 237252015 w 408"/>
              <a:gd name="T27" fmla="*/ 462296138 h 355"/>
              <a:gd name="T28" fmla="*/ 164843666 w 408"/>
              <a:gd name="T29" fmla="*/ 552045758 h 355"/>
              <a:gd name="T30" fmla="*/ 124788605 w 408"/>
              <a:gd name="T31" fmla="*/ 568979624 h 355"/>
              <a:gd name="T32" fmla="*/ 134031881 w 408"/>
              <a:gd name="T33" fmla="*/ 577447208 h 355"/>
              <a:gd name="T34" fmla="*/ 197196993 w 408"/>
              <a:gd name="T35" fmla="*/ 558819044 h 355"/>
              <a:gd name="T36" fmla="*/ 212602866 w 408"/>
              <a:gd name="T37" fmla="*/ 546965468 h 355"/>
              <a:gd name="T38" fmla="*/ 306578444 w 408"/>
              <a:gd name="T39" fmla="*/ 469069424 h 355"/>
              <a:gd name="T40" fmla="*/ 360500319 w 408"/>
              <a:gd name="T41" fmla="*/ 384400093 h 355"/>
              <a:gd name="T42" fmla="*/ 363580997 w 408"/>
              <a:gd name="T43" fmla="*/ 384400093 h 355"/>
              <a:gd name="T44" fmla="*/ 375906192 w 408"/>
              <a:gd name="T45" fmla="*/ 392867677 h 355"/>
              <a:gd name="T46" fmla="*/ 348175124 w 408"/>
              <a:gd name="T47" fmla="*/ 404721253 h 355"/>
              <a:gd name="T48" fmla="*/ 357418400 w 408"/>
              <a:gd name="T49" fmla="*/ 436895989 h 355"/>
              <a:gd name="T50" fmla="*/ 406717939 w 408"/>
              <a:gd name="T51" fmla="*/ 430121402 h 355"/>
              <a:gd name="T52" fmla="*/ 406717939 w 408"/>
              <a:gd name="T53" fmla="*/ 403026956 h 355"/>
              <a:gd name="T54" fmla="*/ 419043134 w 408"/>
              <a:gd name="T55" fmla="*/ 399640963 h 355"/>
              <a:gd name="T56" fmla="*/ 445232622 w 408"/>
              <a:gd name="T57" fmla="*/ 406414249 h 355"/>
              <a:gd name="T58" fmla="*/ 582346383 w 408"/>
              <a:gd name="T59" fmla="*/ 440281982 h 355"/>
              <a:gd name="T60" fmla="*/ 606995532 w 408"/>
              <a:gd name="T61" fmla="*/ 433508695 h 355"/>
              <a:gd name="T62" fmla="*/ 616238808 w 408"/>
              <a:gd name="T63" fmla="*/ 460603141 h 355"/>
              <a:gd name="T64" fmla="*/ 606995532 w 408"/>
              <a:gd name="T65" fmla="*/ 421655119 h 355"/>
              <a:gd name="T66" fmla="*/ 566940510 w 408"/>
              <a:gd name="T67" fmla="*/ 67735485 h 355"/>
              <a:gd name="T68" fmla="*/ 332769251 w 408"/>
              <a:gd name="T69" fmla="*/ 22014166 h 355"/>
              <a:gd name="T70" fmla="*/ 264983083 w 408"/>
              <a:gd name="T71" fmla="*/ 25401460 h 355"/>
              <a:gd name="T72" fmla="*/ 263442744 w 408"/>
              <a:gd name="T73" fmla="*/ 8467586 h 355"/>
              <a:gd name="T74" fmla="*/ 212602866 w 408"/>
              <a:gd name="T75" fmla="*/ 22014166 h 355"/>
              <a:gd name="T76" fmla="*/ 171006263 w 408"/>
              <a:gd name="T77" fmla="*/ 45721329 h 355"/>
              <a:gd name="T78" fmla="*/ 127869283 w 408"/>
              <a:gd name="T79" fmla="*/ 44028332 h 355"/>
              <a:gd name="T80" fmla="*/ 117085668 w 408"/>
              <a:gd name="T81" fmla="*/ 55881908 h 355"/>
              <a:gd name="T82" fmla="*/ 38514693 w 408"/>
              <a:gd name="T83" fmla="*/ 103297535 h 355"/>
              <a:gd name="T84" fmla="*/ 24649159 w 408"/>
              <a:gd name="T85" fmla="*/ 121924397 h 355"/>
              <a:gd name="T86" fmla="*/ 180249539 w 408"/>
              <a:gd name="T87" fmla="*/ 194740192 h 355"/>
              <a:gd name="T88" fmla="*/ 127869283 w 408"/>
              <a:gd name="T89" fmla="*/ 203206474 h 355"/>
              <a:gd name="T90" fmla="*/ 130951202 w 408"/>
              <a:gd name="T91" fmla="*/ 213367054 h 355"/>
              <a:gd name="T92" fmla="*/ 90894939 w 408"/>
              <a:gd name="T93" fmla="*/ 189659902 h 355"/>
              <a:gd name="T94" fmla="*/ 0 w 408"/>
              <a:gd name="T95" fmla="*/ 228607924 h 35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08"/>
              <a:gd name="T145" fmla="*/ 0 h 355"/>
              <a:gd name="T146" fmla="*/ 408 w 408"/>
              <a:gd name="T147" fmla="*/ 355 h 35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08" h="355">
                <a:moveTo>
                  <a:pt x="0" y="135"/>
                </a:moveTo>
                <a:lnTo>
                  <a:pt x="0" y="135"/>
                </a:lnTo>
                <a:lnTo>
                  <a:pt x="26" y="142"/>
                </a:lnTo>
                <a:lnTo>
                  <a:pt x="16" y="144"/>
                </a:lnTo>
                <a:lnTo>
                  <a:pt x="27" y="157"/>
                </a:lnTo>
                <a:lnTo>
                  <a:pt x="67" y="156"/>
                </a:lnTo>
                <a:lnTo>
                  <a:pt x="73" y="165"/>
                </a:lnTo>
                <a:lnTo>
                  <a:pt x="99" y="154"/>
                </a:lnTo>
                <a:lnTo>
                  <a:pt x="90" y="159"/>
                </a:lnTo>
                <a:lnTo>
                  <a:pt x="95" y="180"/>
                </a:lnTo>
                <a:lnTo>
                  <a:pt x="40" y="201"/>
                </a:lnTo>
                <a:lnTo>
                  <a:pt x="25" y="224"/>
                </a:lnTo>
                <a:lnTo>
                  <a:pt x="38" y="220"/>
                </a:lnTo>
                <a:lnTo>
                  <a:pt x="28" y="226"/>
                </a:lnTo>
                <a:lnTo>
                  <a:pt x="38" y="234"/>
                </a:lnTo>
                <a:lnTo>
                  <a:pt x="59" y="237"/>
                </a:lnTo>
                <a:lnTo>
                  <a:pt x="47" y="249"/>
                </a:lnTo>
                <a:lnTo>
                  <a:pt x="57" y="260"/>
                </a:lnTo>
                <a:lnTo>
                  <a:pt x="67" y="261"/>
                </a:lnTo>
                <a:lnTo>
                  <a:pt x="89" y="237"/>
                </a:lnTo>
                <a:lnTo>
                  <a:pt x="76" y="249"/>
                </a:lnTo>
                <a:lnTo>
                  <a:pt x="87" y="272"/>
                </a:lnTo>
                <a:lnTo>
                  <a:pt x="81" y="282"/>
                </a:lnTo>
                <a:lnTo>
                  <a:pt x="107" y="268"/>
                </a:lnTo>
                <a:lnTo>
                  <a:pt x="124" y="285"/>
                </a:lnTo>
                <a:lnTo>
                  <a:pt x="129" y="275"/>
                </a:lnTo>
                <a:lnTo>
                  <a:pt x="135" y="282"/>
                </a:lnTo>
                <a:lnTo>
                  <a:pt x="154" y="273"/>
                </a:lnTo>
                <a:lnTo>
                  <a:pt x="127" y="317"/>
                </a:lnTo>
                <a:lnTo>
                  <a:pt x="107" y="326"/>
                </a:lnTo>
                <a:lnTo>
                  <a:pt x="107" y="335"/>
                </a:lnTo>
                <a:lnTo>
                  <a:pt x="81" y="336"/>
                </a:lnTo>
                <a:lnTo>
                  <a:pt x="63" y="354"/>
                </a:lnTo>
                <a:lnTo>
                  <a:pt x="87" y="341"/>
                </a:lnTo>
                <a:lnTo>
                  <a:pt x="113" y="341"/>
                </a:lnTo>
                <a:lnTo>
                  <a:pt x="128" y="330"/>
                </a:lnTo>
                <a:lnTo>
                  <a:pt x="121" y="321"/>
                </a:lnTo>
                <a:lnTo>
                  <a:pt x="138" y="323"/>
                </a:lnTo>
                <a:lnTo>
                  <a:pt x="189" y="290"/>
                </a:lnTo>
                <a:lnTo>
                  <a:pt x="199" y="277"/>
                </a:lnTo>
                <a:lnTo>
                  <a:pt x="190" y="268"/>
                </a:lnTo>
                <a:lnTo>
                  <a:pt x="234" y="227"/>
                </a:lnTo>
                <a:lnTo>
                  <a:pt x="241" y="207"/>
                </a:lnTo>
                <a:lnTo>
                  <a:pt x="236" y="227"/>
                </a:lnTo>
                <a:lnTo>
                  <a:pt x="254" y="223"/>
                </a:lnTo>
                <a:lnTo>
                  <a:pt x="244" y="232"/>
                </a:lnTo>
                <a:lnTo>
                  <a:pt x="259" y="236"/>
                </a:lnTo>
                <a:lnTo>
                  <a:pt x="226" y="239"/>
                </a:lnTo>
                <a:lnTo>
                  <a:pt x="220" y="258"/>
                </a:lnTo>
                <a:lnTo>
                  <a:pt x="232" y="258"/>
                </a:lnTo>
                <a:lnTo>
                  <a:pt x="221" y="271"/>
                </a:lnTo>
                <a:lnTo>
                  <a:pt x="264" y="254"/>
                </a:lnTo>
                <a:lnTo>
                  <a:pt x="270" y="243"/>
                </a:lnTo>
                <a:lnTo>
                  <a:pt x="264" y="238"/>
                </a:lnTo>
                <a:lnTo>
                  <a:pt x="274" y="228"/>
                </a:lnTo>
                <a:lnTo>
                  <a:pt x="272" y="236"/>
                </a:lnTo>
                <a:lnTo>
                  <a:pt x="294" y="231"/>
                </a:lnTo>
                <a:lnTo>
                  <a:pt x="289" y="240"/>
                </a:lnTo>
                <a:lnTo>
                  <a:pt x="325" y="254"/>
                </a:lnTo>
                <a:lnTo>
                  <a:pt x="378" y="260"/>
                </a:lnTo>
                <a:lnTo>
                  <a:pt x="387" y="252"/>
                </a:lnTo>
                <a:lnTo>
                  <a:pt x="394" y="256"/>
                </a:lnTo>
                <a:lnTo>
                  <a:pt x="385" y="264"/>
                </a:lnTo>
                <a:lnTo>
                  <a:pt x="400" y="272"/>
                </a:lnTo>
                <a:lnTo>
                  <a:pt x="407" y="266"/>
                </a:lnTo>
                <a:lnTo>
                  <a:pt x="394" y="249"/>
                </a:lnTo>
                <a:lnTo>
                  <a:pt x="368" y="249"/>
                </a:lnTo>
                <a:lnTo>
                  <a:pt x="368" y="40"/>
                </a:lnTo>
                <a:lnTo>
                  <a:pt x="222" y="23"/>
                </a:lnTo>
                <a:lnTo>
                  <a:pt x="216" y="13"/>
                </a:lnTo>
                <a:lnTo>
                  <a:pt x="176" y="6"/>
                </a:lnTo>
                <a:lnTo>
                  <a:pt x="172" y="15"/>
                </a:lnTo>
                <a:lnTo>
                  <a:pt x="160" y="12"/>
                </a:lnTo>
                <a:lnTo>
                  <a:pt x="171" y="5"/>
                </a:lnTo>
                <a:lnTo>
                  <a:pt x="154" y="0"/>
                </a:lnTo>
                <a:lnTo>
                  <a:pt x="138" y="13"/>
                </a:lnTo>
                <a:lnTo>
                  <a:pt x="112" y="15"/>
                </a:lnTo>
                <a:lnTo>
                  <a:pt x="111" y="27"/>
                </a:lnTo>
                <a:lnTo>
                  <a:pt x="108" y="20"/>
                </a:lnTo>
                <a:lnTo>
                  <a:pt x="83" y="26"/>
                </a:lnTo>
                <a:lnTo>
                  <a:pt x="87" y="36"/>
                </a:lnTo>
                <a:lnTo>
                  <a:pt x="76" y="33"/>
                </a:lnTo>
                <a:lnTo>
                  <a:pt x="61" y="53"/>
                </a:lnTo>
                <a:lnTo>
                  <a:pt x="25" y="61"/>
                </a:lnTo>
                <a:lnTo>
                  <a:pt x="27" y="70"/>
                </a:lnTo>
                <a:lnTo>
                  <a:pt x="16" y="72"/>
                </a:lnTo>
                <a:lnTo>
                  <a:pt x="59" y="101"/>
                </a:lnTo>
                <a:lnTo>
                  <a:pt x="117" y="115"/>
                </a:lnTo>
                <a:lnTo>
                  <a:pt x="81" y="111"/>
                </a:lnTo>
                <a:lnTo>
                  <a:pt x="83" y="120"/>
                </a:lnTo>
                <a:lnTo>
                  <a:pt x="97" y="120"/>
                </a:lnTo>
                <a:lnTo>
                  <a:pt x="85" y="126"/>
                </a:lnTo>
                <a:lnTo>
                  <a:pt x="59" y="125"/>
                </a:lnTo>
                <a:lnTo>
                  <a:pt x="59" y="112"/>
                </a:lnTo>
                <a:lnTo>
                  <a:pt x="46" y="114"/>
                </a:lnTo>
                <a:lnTo>
                  <a:pt x="0" y="13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94" name="Freeform 694">
            <a:extLst>
              <a:ext uri="{FF2B5EF4-FFF2-40B4-BE49-F238E27FC236}">
                <a16:creationId xmlns:a16="http://schemas.microsoft.com/office/drawing/2014/main" id="{C0445C87-6890-4F17-8D40-1619FBDB78C2}"/>
              </a:ext>
            </a:extLst>
          </p:cNvPr>
          <p:cNvSpPr>
            <a:spLocks/>
          </p:cNvSpPr>
          <p:nvPr/>
        </p:nvSpPr>
        <p:spPr bwMode="auto">
          <a:xfrm>
            <a:off x="1639698" y="4384628"/>
            <a:ext cx="40881" cy="24337"/>
          </a:xfrm>
          <a:custGeom>
            <a:avLst/>
            <a:gdLst>
              <a:gd name="T0" fmla="*/ 0 w 36"/>
              <a:gd name="T1" fmla="*/ 15183716 h 22"/>
              <a:gd name="T2" fmla="*/ 0 w 36"/>
              <a:gd name="T3" fmla="*/ 15183716 h 22"/>
              <a:gd name="T4" fmla="*/ 15245114 w 36"/>
              <a:gd name="T5" fmla="*/ 35427802 h 22"/>
              <a:gd name="T6" fmla="*/ 53358518 w 36"/>
              <a:gd name="T7" fmla="*/ 6747597 h 22"/>
              <a:gd name="T8" fmla="*/ 16769995 w 36"/>
              <a:gd name="T9" fmla="*/ 0 h 22"/>
              <a:gd name="T10" fmla="*/ 21343409 w 36"/>
              <a:gd name="T11" fmla="*/ 13496492 h 22"/>
              <a:gd name="T12" fmla="*/ 0 w 36"/>
              <a:gd name="T13" fmla="*/ 15183716 h 22"/>
              <a:gd name="T14" fmla="*/ 0 w 36"/>
              <a:gd name="T15" fmla="*/ 15183716 h 22"/>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22"/>
              <a:gd name="T26" fmla="*/ 36 w 36"/>
              <a:gd name="T27" fmla="*/ 22 h 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22">
                <a:moveTo>
                  <a:pt x="0" y="9"/>
                </a:moveTo>
                <a:lnTo>
                  <a:pt x="0" y="9"/>
                </a:lnTo>
                <a:lnTo>
                  <a:pt x="10" y="21"/>
                </a:lnTo>
                <a:lnTo>
                  <a:pt x="35" y="4"/>
                </a:lnTo>
                <a:lnTo>
                  <a:pt x="11" y="0"/>
                </a:lnTo>
                <a:lnTo>
                  <a:pt x="14" y="8"/>
                </a:lnTo>
                <a:lnTo>
                  <a:pt x="0" y="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95" name="Freeform 695">
            <a:extLst>
              <a:ext uri="{FF2B5EF4-FFF2-40B4-BE49-F238E27FC236}">
                <a16:creationId xmlns:a16="http://schemas.microsoft.com/office/drawing/2014/main" id="{1F6DB845-3BA5-4D76-BC5C-6C9E21073F43}"/>
              </a:ext>
            </a:extLst>
          </p:cNvPr>
          <p:cNvSpPr>
            <a:spLocks/>
          </p:cNvSpPr>
          <p:nvPr/>
        </p:nvSpPr>
        <p:spPr bwMode="auto">
          <a:xfrm>
            <a:off x="1899579" y="4340011"/>
            <a:ext cx="128481" cy="110869"/>
          </a:xfrm>
          <a:custGeom>
            <a:avLst/>
            <a:gdLst>
              <a:gd name="T0" fmla="*/ 0 w 110"/>
              <a:gd name="T1" fmla="*/ 17289607 h 99"/>
              <a:gd name="T2" fmla="*/ 0 w 110"/>
              <a:gd name="T3" fmla="*/ 17289607 h 99"/>
              <a:gd name="T4" fmla="*/ 6451601 w 110"/>
              <a:gd name="T5" fmla="*/ 41495580 h 99"/>
              <a:gd name="T6" fmla="*/ 30645101 w 110"/>
              <a:gd name="T7" fmla="*/ 51868825 h 99"/>
              <a:gd name="T8" fmla="*/ 41935408 w 110"/>
              <a:gd name="T9" fmla="*/ 43223367 h 99"/>
              <a:gd name="T10" fmla="*/ 20967704 w 110"/>
              <a:gd name="T11" fmla="*/ 31121030 h 99"/>
              <a:gd name="T12" fmla="*/ 41935408 w 110"/>
              <a:gd name="T13" fmla="*/ 31121030 h 99"/>
              <a:gd name="T14" fmla="*/ 59677303 w 110"/>
              <a:gd name="T15" fmla="*/ 51868825 h 99"/>
              <a:gd name="T16" fmla="*/ 54838605 w 110"/>
              <a:gd name="T17" fmla="*/ 15560515 h 99"/>
              <a:gd name="T18" fmla="*/ 69354701 w 110"/>
              <a:gd name="T19" fmla="*/ 48410642 h 99"/>
              <a:gd name="T20" fmla="*/ 106451410 w 110"/>
              <a:gd name="T21" fmla="*/ 67429335 h 99"/>
              <a:gd name="T22" fmla="*/ 99999812 w 110"/>
              <a:gd name="T23" fmla="*/ 89906232 h 99"/>
              <a:gd name="T24" fmla="*/ 141935200 w 110"/>
              <a:gd name="T25" fmla="*/ 119298160 h 99"/>
              <a:gd name="T26" fmla="*/ 130644903 w 110"/>
              <a:gd name="T27" fmla="*/ 143504128 h 99"/>
              <a:gd name="T28" fmla="*/ 153225497 w 110"/>
              <a:gd name="T29" fmla="*/ 124485435 h 99"/>
              <a:gd name="T30" fmla="*/ 156451296 w 110"/>
              <a:gd name="T31" fmla="*/ 169437873 h 99"/>
              <a:gd name="T32" fmla="*/ 174193231 w 110"/>
              <a:gd name="T33" fmla="*/ 160793729 h 99"/>
              <a:gd name="T34" fmla="*/ 175806131 w 110"/>
              <a:gd name="T35" fmla="*/ 127943618 h 99"/>
              <a:gd name="T36" fmla="*/ 133870703 w 110"/>
              <a:gd name="T37" fmla="*/ 108924925 h 99"/>
              <a:gd name="T38" fmla="*/ 56451504 w 110"/>
              <a:gd name="T39" fmla="*/ 0 h 99"/>
              <a:gd name="T40" fmla="*/ 11290302 w 110"/>
              <a:gd name="T41" fmla="*/ 31121030 h 99"/>
              <a:gd name="T42" fmla="*/ 0 w 110"/>
              <a:gd name="T43" fmla="*/ 17289607 h 99"/>
              <a:gd name="T44" fmla="*/ 0 w 110"/>
              <a:gd name="T45" fmla="*/ 17289607 h 9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0"/>
              <a:gd name="T70" fmla="*/ 0 h 99"/>
              <a:gd name="T71" fmla="*/ 110 w 110"/>
              <a:gd name="T72" fmla="*/ 99 h 9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0" h="99">
                <a:moveTo>
                  <a:pt x="0" y="10"/>
                </a:moveTo>
                <a:lnTo>
                  <a:pt x="0" y="10"/>
                </a:lnTo>
                <a:lnTo>
                  <a:pt x="4" y="24"/>
                </a:lnTo>
                <a:lnTo>
                  <a:pt x="19" y="30"/>
                </a:lnTo>
                <a:lnTo>
                  <a:pt x="26" y="25"/>
                </a:lnTo>
                <a:lnTo>
                  <a:pt x="13" y="18"/>
                </a:lnTo>
                <a:lnTo>
                  <a:pt x="26" y="18"/>
                </a:lnTo>
                <a:lnTo>
                  <a:pt x="37" y="30"/>
                </a:lnTo>
                <a:lnTo>
                  <a:pt x="34" y="9"/>
                </a:lnTo>
                <a:lnTo>
                  <a:pt x="43" y="28"/>
                </a:lnTo>
                <a:lnTo>
                  <a:pt x="66" y="39"/>
                </a:lnTo>
                <a:lnTo>
                  <a:pt x="62" y="52"/>
                </a:lnTo>
                <a:lnTo>
                  <a:pt x="88" y="69"/>
                </a:lnTo>
                <a:lnTo>
                  <a:pt x="81" y="83"/>
                </a:lnTo>
                <a:lnTo>
                  <a:pt x="95" y="72"/>
                </a:lnTo>
                <a:lnTo>
                  <a:pt x="97" y="98"/>
                </a:lnTo>
                <a:lnTo>
                  <a:pt x="108" y="93"/>
                </a:lnTo>
                <a:lnTo>
                  <a:pt x="109" y="74"/>
                </a:lnTo>
                <a:lnTo>
                  <a:pt x="83" y="63"/>
                </a:lnTo>
                <a:lnTo>
                  <a:pt x="35" y="0"/>
                </a:lnTo>
                <a:lnTo>
                  <a:pt x="7" y="18"/>
                </a:lnTo>
                <a:lnTo>
                  <a:pt x="0" y="1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96" name="Freeform 696">
            <a:extLst>
              <a:ext uri="{FF2B5EF4-FFF2-40B4-BE49-F238E27FC236}">
                <a16:creationId xmlns:a16="http://schemas.microsoft.com/office/drawing/2014/main" id="{C5C31C86-8CBA-4C46-B3DE-65A8CCD3267C}"/>
              </a:ext>
            </a:extLst>
          </p:cNvPr>
          <p:cNvSpPr>
            <a:spLocks/>
          </p:cNvSpPr>
          <p:nvPr/>
        </p:nvSpPr>
        <p:spPr bwMode="auto">
          <a:xfrm>
            <a:off x="1928779" y="4376515"/>
            <a:ext cx="23360" cy="18928"/>
          </a:xfrm>
          <a:custGeom>
            <a:avLst/>
            <a:gdLst>
              <a:gd name="T0" fmla="*/ 0 w 20"/>
              <a:gd name="T1" fmla="*/ 0 h 16"/>
              <a:gd name="T2" fmla="*/ 0 w 20"/>
              <a:gd name="T3" fmla="*/ 0 h 16"/>
              <a:gd name="T4" fmla="*/ 9677399 w 20"/>
              <a:gd name="T5" fmla="*/ 28942503 h 16"/>
              <a:gd name="T6" fmla="*/ 11290301 w 20"/>
              <a:gd name="T7" fmla="*/ 13505854 h 16"/>
              <a:gd name="T8" fmla="*/ 30645098 w 20"/>
              <a:gd name="T9" fmla="*/ 27013096 h 16"/>
              <a:gd name="T10" fmla="*/ 12903200 w 20"/>
              <a:gd name="T11" fmla="*/ 13505854 h 16"/>
              <a:gd name="T12" fmla="*/ 29032199 w 20"/>
              <a:gd name="T13" fmla="*/ 3858815 h 16"/>
              <a:gd name="T14" fmla="*/ 0 w 20"/>
              <a:gd name="T15" fmla="*/ 0 h 16"/>
              <a:gd name="T16" fmla="*/ 0 w 20"/>
              <a:gd name="T17" fmla="*/ 0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
              <a:gd name="T28" fmla="*/ 0 h 16"/>
              <a:gd name="T29" fmla="*/ 20 w 20"/>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 h="16">
                <a:moveTo>
                  <a:pt x="0" y="0"/>
                </a:moveTo>
                <a:lnTo>
                  <a:pt x="0" y="0"/>
                </a:lnTo>
                <a:lnTo>
                  <a:pt x="6" y="15"/>
                </a:lnTo>
                <a:lnTo>
                  <a:pt x="7" y="7"/>
                </a:lnTo>
                <a:lnTo>
                  <a:pt x="19" y="14"/>
                </a:lnTo>
                <a:lnTo>
                  <a:pt x="8" y="7"/>
                </a:lnTo>
                <a:lnTo>
                  <a:pt x="18" y="2"/>
                </a:lnTo>
                <a:lnTo>
                  <a:pt x="0" y="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97" name="Freeform 697">
            <a:extLst>
              <a:ext uri="{FF2B5EF4-FFF2-40B4-BE49-F238E27FC236}">
                <a16:creationId xmlns:a16="http://schemas.microsoft.com/office/drawing/2014/main" id="{CE67ACDE-6CFE-4F6E-ADB6-E5D8AF8B1F9B}"/>
              </a:ext>
            </a:extLst>
          </p:cNvPr>
          <p:cNvSpPr>
            <a:spLocks/>
          </p:cNvSpPr>
          <p:nvPr/>
        </p:nvSpPr>
        <p:spPr bwMode="auto">
          <a:xfrm>
            <a:off x="1937539" y="4391389"/>
            <a:ext cx="14600" cy="28393"/>
          </a:xfrm>
          <a:custGeom>
            <a:avLst/>
            <a:gdLst>
              <a:gd name="T0" fmla="*/ 0 w 12"/>
              <a:gd name="T1" fmla="*/ 0 h 25"/>
              <a:gd name="T2" fmla="*/ 0 w 12"/>
              <a:gd name="T3" fmla="*/ 0 h 25"/>
              <a:gd name="T4" fmla="*/ 17500864 w 12"/>
              <a:gd name="T5" fmla="*/ 7112783 h 25"/>
              <a:gd name="T6" fmla="*/ 19251082 w 12"/>
              <a:gd name="T7" fmla="*/ 42676691 h 25"/>
              <a:gd name="T8" fmla="*/ 0 w 12"/>
              <a:gd name="T9" fmla="*/ 0 h 25"/>
              <a:gd name="T10" fmla="*/ 0 w 12"/>
              <a:gd name="T11" fmla="*/ 0 h 25"/>
              <a:gd name="T12" fmla="*/ 0 60000 65536"/>
              <a:gd name="T13" fmla="*/ 0 60000 65536"/>
              <a:gd name="T14" fmla="*/ 0 60000 65536"/>
              <a:gd name="T15" fmla="*/ 0 60000 65536"/>
              <a:gd name="T16" fmla="*/ 0 60000 65536"/>
              <a:gd name="T17" fmla="*/ 0 60000 65536"/>
              <a:gd name="T18" fmla="*/ 0 w 12"/>
              <a:gd name="T19" fmla="*/ 0 h 25"/>
              <a:gd name="T20" fmla="*/ 12 w 12"/>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12" h="25">
                <a:moveTo>
                  <a:pt x="0" y="0"/>
                </a:moveTo>
                <a:lnTo>
                  <a:pt x="0" y="0"/>
                </a:lnTo>
                <a:lnTo>
                  <a:pt x="10" y="4"/>
                </a:lnTo>
                <a:lnTo>
                  <a:pt x="11" y="24"/>
                </a:lnTo>
                <a:lnTo>
                  <a:pt x="0" y="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98" name="Freeform 698">
            <a:extLst>
              <a:ext uri="{FF2B5EF4-FFF2-40B4-BE49-F238E27FC236}">
                <a16:creationId xmlns:a16="http://schemas.microsoft.com/office/drawing/2014/main" id="{CB872E09-31AF-4938-9583-886CE3BA7AD3}"/>
              </a:ext>
            </a:extLst>
          </p:cNvPr>
          <p:cNvSpPr>
            <a:spLocks/>
          </p:cNvSpPr>
          <p:nvPr/>
        </p:nvSpPr>
        <p:spPr bwMode="auto">
          <a:xfrm>
            <a:off x="1952139" y="4377868"/>
            <a:ext cx="18980" cy="18928"/>
          </a:xfrm>
          <a:custGeom>
            <a:avLst/>
            <a:gdLst>
              <a:gd name="T0" fmla="*/ 0 w 15"/>
              <a:gd name="T1" fmla="*/ 0 h 16"/>
              <a:gd name="T2" fmla="*/ 0 w 15"/>
              <a:gd name="T3" fmla="*/ 0 h 16"/>
              <a:gd name="T4" fmla="*/ 5677928 w 15"/>
              <a:gd name="T5" fmla="*/ 28942503 h 16"/>
              <a:gd name="T6" fmla="*/ 20821357 w 15"/>
              <a:gd name="T7" fmla="*/ 28942503 h 16"/>
              <a:gd name="T8" fmla="*/ 13250332 w 15"/>
              <a:gd name="T9" fmla="*/ 3858815 h 16"/>
              <a:gd name="T10" fmla="*/ 26499288 w 15"/>
              <a:gd name="T11" fmla="*/ 21224870 h 16"/>
              <a:gd name="T12" fmla="*/ 15142056 w 15"/>
              <a:gd name="T13" fmla="*/ 0 h 16"/>
              <a:gd name="T14" fmla="*/ 0 w 15"/>
              <a:gd name="T15" fmla="*/ 0 h 16"/>
              <a:gd name="T16" fmla="*/ 0 w 15"/>
              <a:gd name="T17" fmla="*/ 0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6"/>
              <a:gd name="T29" fmla="*/ 15 w 15"/>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6">
                <a:moveTo>
                  <a:pt x="0" y="0"/>
                </a:moveTo>
                <a:lnTo>
                  <a:pt x="0" y="0"/>
                </a:lnTo>
                <a:lnTo>
                  <a:pt x="3" y="15"/>
                </a:lnTo>
                <a:lnTo>
                  <a:pt x="11" y="15"/>
                </a:lnTo>
                <a:lnTo>
                  <a:pt x="7" y="2"/>
                </a:lnTo>
                <a:lnTo>
                  <a:pt x="14" y="11"/>
                </a:lnTo>
                <a:lnTo>
                  <a:pt x="8" y="0"/>
                </a:lnTo>
                <a:lnTo>
                  <a:pt x="0" y="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99" name="Freeform 699">
            <a:extLst>
              <a:ext uri="{FF2B5EF4-FFF2-40B4-BE49-F238E27FC236}">
                <a16:creationId xmlns:a16="http://schemas.microsoft.com/office/drawing/2014/main" id="{B0DCB1F1-0801-4DD1-9DC9-1D72512FF5DE}"/>
              </a:ext>
            </a:extLst>
          </p:cNvPr>
          <p:cNvSpPr>
            <a:spLocks/>
          </p:cNvSpPr>
          <p:nvPr/>
        </p:nvSpPr>
        <p:spPr bwMode="auto">
          <a:xfrm>
            <a:off x="1966741" y="4402205"/>
            <a:ext cx="13139" cy="12168"/>
          </a:xfrm>
          <a:custGeom>
            <a:avLst/>
            <a:gdLst>
              <a:gd name="T0" fmla="*/ 0 w 13"/>
              <a:gd name="T1" fmla="*/ 0 h 11"/>
              <a:gd name="T2" fmla="*/ 0 w 13"/>
              <a:gd name="T3" fmla="*/ 0 h 11"/>
              <a:gd name="T4" fmla="*/ 14493612 w 13"/>
              <a:gd name="T5" fmla="*/ 16869050 h 11"/>
              <a:gd name="T6" fmla="*/ 14493612 w 13"/>
              <a:gd name="T7" fmla="*/ 1687165 h 11"/>
              <a:gd name="T8" fmla="*/ 0 w 13"/>
              <a:gd name="T9" fmla="*/ 0 h 11"/>
              <a:gd name="T10" fmla="*/ 0 w 13"/>
              <a:gd name="T11" fmla="*/ 0 h 11"/>
              <a:gd name="T12" fmla="*/ 0 60000 65536"/>
              <a:gd name="T13" fmla="*/ 0 60000 65536"/>
              <a:gd name="T14" fmla="*/ 0 60000 65536"/>
              <a:gd name="T15" fmla="*/ 0 60000 65536"/>
              <a:gd name="T16" fmla="*/ 0 60000 65536"/>
              <a:gd name="T17" fmla="*/ 0 60000 65536"/>
              <a:gd name="T18" fmla="*/ 0 w 13"/>
              <a:gd name="T19" fmla="*/ 0 h 11"/>
              <a:gd name="T20" fmla="*/ 13 w 13"/>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3" h="11">
                <a:moveTo>
                  <a:pt x="0" y="0"/>
                </a:moveTo>
                <a:lnTo>
                  <a:pt x="0" y="0"/>
                </a:lnTo>
                <a:lnTo>
                  <a:pt x="12" y="10"/>
                </a:lnTo>
                <a:lnTo>
                  <a:pt x="12" y="1"/>
                </a:lnTo>
                <a:lnTo>
                  <a:pt x="0" y="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00" name="Freeform 700">
            <a:extLst>
              <a:ext uri="{FF2B5EF4-FFF2-40B4-BE49-F238E27FC236}">
                <a16:creationId xmlns:a16="http://schemas.microsoft.com/office/drawing/2014/main" id="{7506D3EC-7627-4E29-8992-84797B05FEAB}"/>
              </a:ext>
            </a:extLst>
          </p:cNvPr>
          <p:cNvSpPr>
            <a:spLocks/>
          </p:cNvSpPr>
          <p:nvPr/>
        </p:nvSpPr>
        <p:spPr bwMode="auto">
          <a:xfrm>
            <a:off x="1971120" y="4417078"/>
            <a:ext cx="20440" cy="29745"/>
          </a:xfrm>
          <a:custGeom>
            <a:avLst/>
            <a:gdLst>
              <a:gd name="T0" fmla="*/ 0 w 19"/>
              <a:gd name="T1" fmla="*/ 0 h 26"/>
              <a:gd name="T2" fmla="*/ 0 w 19"/>
              <a:gd name="T3" fmla="*/ 0 h 26"/>
              <a:gd name="T4" fmla="*/ 19155607 w 19"/>
              <a:gd name="T5" fmla="*/ 14434772 h 26"/>
              <a:gd name="T6" fmla="*/ 24628808 w 19"/>
              <a:gd name="T7" fmla="*/ 45109675 h 26"/>
              <a:gd name="T8" fmla="*/ 0 w 19"/>
              <a:gd name="T9" fmla="*/ 0 h 26"/>
              <a:gd name="T10" fmla="*/ 0 w 19"/>
              <a:gd name="T11" fmla="*/ 0 h 26"/>
              <a:gd name="T12" fmla="*/ 0 60000 65536"/>
              <a:gd name="T13" fmla="*/ 0 60000 65536"/>
              <a:gd name="T14" fmla="*/ 0 60000 65536"/>
              <a:gd name="T15" fmla="*/ 0 60000 65536"/>
              <a:gd name="T16" fmla="*/ 0 60000 65536"/>
              <a:gd name="T17" fmla="*/ 0 60000 65536"/>
              <a:gd name="T18" fmla="*/ 0 w 19"/>
              <a:gd name="T19" fmla="*/ 0 h 26"/>
              <a:gd name="T20" fmla="*/ 19 w 19"/>
              <a:gd name="T21" fmla="*/ 26 h 26"/>
            </a:gdLst>
            <a:ahLst/>
            <a:cxnLst>
              <a:cxn ang="T12">
                <a:pos x="T0" y="T1"/>
              </a:cxn>
              <a:cxn ang="T13">
                <a:pos x="T2" y="T3"/>
              </a:cxn>
              <a:cxn ang="T14">
                <a:pos x="T4" y="T5"/>
              </a:cxn>
              <a:cxn ang="T15">
                <a:pos x="T6" y="T7"/>
              </a:cxn>
              <a:cxn ang="T16">
                <a:pos x="T8" y="T9"/>
              </a:cxn>
              <a:cxn ang="T17">
                <a:pos x="T10" y="T11"/>
              </a:cxn>
            </a:cxnLst>
            <a:rect l="T18" t="T19" r="T20" b="T21"/>
            <a:pathLst>
              <a:path w="19" h="26">
                <a:moveTo>
                  <a:pt x="0" y="0"/>
                </a:moveTo>
                <a:lnTo>
                  <a:pt x="0" y="0"/>
                </a:lnTo>
                <a:lnTo>
                  <a:pt x="14" y="8"/>
                </a:lnTo>
                <a:lnTo>
                  <a:pt x="18" y="25"/>
                </a:lnTo>
                <a:lnTo>
                  <a:pt x="0" y="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01" name="Freeform 701">
            <a:extLst>
              <a:ext uri="{FF2B5EF4-FFF2-40B4-BE49-F238E27FC236}">
                <a16:creationId xmlns:a16="http://schemas.microsoft.com/office/drawing/2014/main" id="{4F79DD9B-4316-48D9-B0AD-A65A6A07FBE4}"/>
              </a:ext>
            </a:extLst>
          </p:cNvPr>
          <p:cNvSpPr>
            <a:spLocks/>
          </p:cNvSpPr>
          <p:nvPr/>
        </p:nvSpPr>
        <p:spPr bwMode="auto">
          <a:xfrm>
            <a:off x="2001780" y="4426542"/>
            <a:ext cx="13139" cy="14872"/>
          </a:xfrm>
          <a:custGeom>
            <a:avLst/>
            <a:gdLst>
              <a:gd name="T0" fmla="*/ 0 w 10"/>
              <a:gd name="T1" fmla="*/ 10841576 h 15"/>
              <a:gd name="T2" fmla="*/ 0 w 10"/>
              <a:gd name="T3" fmla="*/ 10841576 h 15"/>
              <a:gd name="T4" fmla="*/ 8165020 w 10"/>
              <a:gd name="T5" fmla="*/ 0 h 15"/>
              <a:gd name="T6" fmla="*/ 18370223 w 10"/>
              <a:gd name="T7" fmla="*/ 18973045 h 15"/>
              <a:gd name="T8" fmla="*/ 0 w 10"/>
              <a:gd name="T9" fmla="*/ 10841576 h 15"/>
              <a:gd name="T10" fmla="*/ 0 w 10"/>
              <a:gd name="T11" fmla="*/ 10841576 h 15"/>
              <a:gd name="T12" fmla="*/ 0 60000 65536"/>
              <a:gd name="T13" fmla="*/ 0 60000 65536"/>
              <a:gd name="T14" fmla="*/ 0 60000 65536"/>
              <a:gd name="T15" fmla="*/ 0 60000 65536"/>
              <a:gd name="T16" fmla="*/ 0 60000 65536"/>
              <a:gd name="T17" fmla="*/ 0 60000 65536"/>
              <a:gd name="T18" fmla="*/ 0 w 10"/>
              <a:gd name="T19" fmla="*/ 0 h 15"/>
              <a:gd name="T20" fmla="*/ 10 w 10"/>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10" h="15">
                <a:moveTo>
                  <a:pt x="0" y="8"/>
                </a:moveTo>
                <a:lnTo>
                  <a:pt x="0" y="8"/>
                </a:lnTo>
                <a:lnTo>
                  <a:pt x="4" y="0"/>
                </a:lnTo>
                <a:lnTo>
                  <a:pt x="9" y="14"/>
                </a:lnTo>
                <a:lnTo>
                  <a:pt x="0" y="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02" name="Freeform 702">
            <a:extLst>
              <a:ext uri="{FF2B5EF4-FFF2-40B4-BE49-F238E27FC236}">
                <a16:creationId xmlns:a16="http://schemas.microsoft.com/office/drawing/2014/main" id="{F7E30A9B-D06A-4314-A309-7CCC67FD7969}"/>
              </a:ext>
            </a:extLst>
          </p:cNvPr>
          <p:cNvSpPr>
            <a:spLocks/>
          </p:cNvSpPr>
          <p:nvPr/>
        </p:nvSpPr>
        <p:spPr bwMode="auto">
          <a:xfrm>
            <a:off x="2111281" y="4557691"/>
            <a:ext cx="903749" cy="425899"/>
          </a:xfrm>
          <a:custGeom>
            <a:avLst/>
            <a:gdLst>
              <a:gd name="T0" fmla="*/ 0 w 787"/>
              <a:gd name="T1" fmla="*/ 35986208 h 382"/>
              <a:gd name="T2" fmla="*/ 31180509 w 787"/>
              <a:gd name="T3" fmla="*/ 94251414 h 382"/>
              <a:gd name="T4" fmla="*/ 6235603 w 787"/>
              <a:gd name="T5" fmla="*/ 260475223 h 382"/>
              <a:gd name="T6" fmla="*/ 57684942 w 787"/>
              <a:gd name="T7" fmla="*/ 322166221 h 382"/>
              <a:gd name="T8" fmla="*/ 88865460 w 787"/>
              <a:gd name="T9" fmla="*/ 414704110 h 382"/>
              <a:gd name="T10" fmla="*/ 162140632 w 787"/>
              <a:gd name="T11" fmla="*/ 469540844 h 382"/>
              <a:gd name="T12" fmla="*/ 291542490 w 787"/>
              <a:gd name="T13" fmla="*/ 500386343 h 382"/>
              <a:gd name="T14" fmla="*/ 445888036 w 787"/>
              <a:gd name="T15" fmla="*/ 555223077 h 382"/>
              <a:gd name="T16" fmla="*/ 544108107 w 787"/>
              <a:gd name="T17" fmla="*/ 622056083 h 382"/>
              <a:gd name="T18" fmla="*/ 581525455 w 787"/>
              <a:gd name="T19" fmla="*/ 589497017 h 382"/>
              <a:gd name="T20" fmla="*/ 629855728 w 787"/>
              <a:gd name="T21" fmla="*/ 538087416 h 382"/>
              <a:gd name="T22" fmla="*/ 748343529 w 787"/>
              <a:gd name="T23" fmla="*/ 555223077 h 382"/>
              <a:gd name="T24" fmla="*/ 728075955 w 787"/>
              <a:gd name="T25" fmla="*/ 524377578 h 382"/>
              <a:gd name="T26" fmla="*/ 776406228 w 787"/>
              <a:gd name="T27" fmla="*/ 508954173 h 382"/>
              <a:gd name="T28" fmla="*/ 866831174 w 787"/>
              <a:gd name="T29" fmla="*/ 531231842 h 382"/>
              <a:gd name="T30" fmla="*/ 893335597 w 787"/>
              <a:gd name="T31" fmla="*/ 596351282 h 382"/>
              <a:gd name="T32" fmla="*/ 938548070 w 787"/>
              <a:gd name="T33" fmla="*/ 651188016 h 382"/>
              <a:gd name="T34" fmla="*/ 916720971 w 787"/>
              <a:gd name="T35" fmla="*/ 508954173 h 382"/>
              <a:gd name="T36" fmla="*/ 1041444217 w 787"/>
              <a:gd name="T37" fmla="*/ 387285743 h 382"/>
              <a:gd name="T38" fmla="*/ 1039885941 w 787"/>
              <a:gd name="T39" fmla="*/ 375289471 h 382"/>
              <a:gd name="T40" fmla="*/ 1028971767 w 787"/>
              <a:gd name="T41" fmla="*/ 325593353 h 382"/>
              <a:gd name="T42" fmla="*/ 1028971767 w 787"/>
              <a:gd name="T43" fmla="*/ 320452655 h 382"/>
              <a:gd name="T44" fmla="*/ 1036768141 w 787"/>
              <a:gd name="T45" fmla="*/ 282752891 h 382"/>
              <a:gd name="T46" fmla="*/ 1055476190 w 787"/>
              <a:gd name="T47" fmla="*/ 308457692 h 382"/>
              <a:gd name="T48" fmla="*/ 1057035715 w 787"/>
              <a:gd name="T49" fmla="*/ 296461420 h 382"/>
              <a:gd name="T50" fmla="*/ 1164609186 w 787"/>
              <a:gd name="T51" fmla="*/ 222775459 h 382"/>
              <a:gd name="T52" fmla="*/ 1158373586 w 787"/>
              <a:gd name="T53" fmla="*/ 167937375 h 382"/>
              <a:gd name="T54" fmla="*/ 1225411908 w 787"/>
              <a:gd name="T55" fmla="*/ 123383347 h 382"/>
              <a:gd name="T56" fmla="*/ 1209821659 w 787"/>
              <a:gd name="T57" fmla="*/ 71973725 h 382"/>
              <a:gd name="T58" fmla="*/ 1147459412 w 787"/>
              <a:gd name="T59" fmla="*/ 121669781 h 382"/>
              <a:gd name="T60" fmla="*/ 1032090816 w 787"/>
              <a:gd name="T61" fmla="*/ 171365816 h 382"/>
              <a:gd name="T62" fmla="*/ 974405894 w 787"/>
              <a:gd name="T63" fmla="*/ 190215085 h 382"/>
              <a:gd name="T64" fmla="*/ 885540472 w 787"/>
              <a:gd name="T65" fmla="*/ 226202591 h 382"/>
              <a:gd name="T66" fmla="*/ 888658272 w 787"/>
              <a:gd name="T67" fmla="*/ 203924923 h 382"/>
              <a:gd name="T68" fmla="*/ 898012922 w 787"/>
              <a:gd name="T69" fmla="*/ 185074386 h 382"/>
              <a:gd name="T70" fmla="*/ 866831174 w 787"/>
              <a:gd name="T71" fmla="*/ 167937375 h 382"/>
              <a:gd name="T72" fmla="*/ 841886275 w 787"/>
              <a:gd name="T73" fmla="*/ 109673509 h 382"/>
              <a:gd name="T74" fmla="*/ 807587976 w 787"/>
              <a:gd name="T75" fmla="*/ 217633452 h 382"/>
              <a:gd name="T76" fmla="*/ 781083553 w 787"/>
              <a:gd name="T77" fmla="*/ 183360820 h 382"/>
              <a:gd name="T78" fmla="*/ 782643077 w 787"/>
              <a:gd name="T79" fmla="*/ 133664744 h 382"/>
              <a:gd name="T80" fmla="*/ 865272898 w 787"/>
              <a:gd name="T81" fmla="*/ 101105678 h 382"/>
              <a:gd name="T82" fmla="*/ 851240924 w 787"/>
              <a:gd name="T83" fmla="*/ 85682254 h 382"/>
              <a:gd name="T84" fmla="*/ 782643077 w 787"/>
              <a:gd name="T85" fmla="*/ 58263887 h 382"/>
              <a:gd name="T86" fmla="*/ 692218131 w 787"/>
              <a:gd name="T87" fmla="*/ 83968688 h 382"/>
              <a:gd name="T88" fmla="*/ 639210377 w 787"/>
              <a:gd name="T89" fmla="*/ 20564108 h 382"/>
              <a:gd name="T90" fmla="*/ 625178404 w 787"/>
              <a:gd name="T91" fmla="*/ 13709843 h 382"/>
              <a:gd name="T92" fmla="*/ 51448093 w 787"/>
              <a:gd name="T93" fmla="*/ 39414649 h 382"/>
              <a:gd name="T94" fmla="*/ 42094692 w 787"/>
              <a:gd name="T95" fmla="*/ 37699774 h 382"/>
              <a:gd name="T96" fmla="*/ 0 w 787"/>
              <a:gd name="T97" fmla="*/ 35986208 h 38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87"/>
              <a:gd name="T148" fmla="*/ 0 h 382"/>
              <a:gd name="T149" fmla="*/ 787 w 787"/>
              <a:gd name="T150" fmla="*/ 382 h 38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87" h="382">
                <a:moveTo>
                  <a:pt x="0" y="21"/>
                </a:moveTo>
                <a:lnTo>
                  <a:pt x="0" y="21"/>
                </a:lnTo>
                <a:lnTo>
                  <a:pt x="9" y="52"/>
                </a:lnTo>
                <a:lnTo>
                  <a:pt x="20" y="55"/>
                </a:lnTo>
                <a:lnTo>
                  <a:pt x="11" y="57"/>
                </a:lnTo>
                <a:lnTo>
                  <a:pt x="4" y="152"/>
                </a:lnTo>
                <a:lnTo>
                  <a:pt x="24" y="188"/>
                </a:lnTo>
                <a:lnTo>
                  <a:pt x="37" y="188"/>
                </a:lnTo>
                <a:lnTo>
                  <a:pt x="32" y="202"/>
                </a:lnTo>
                <a:lnTo>
                  <a:pt x="57" y="242"/>
                </a:lnTo>
                <a:lnTo>
                  <a:pt x="83" y="251"/>
                </a:lnTo>
                <a:lnTo>
                  <a:pt x="104" y="274"/>
                </a:lnTo>
                <a:lnTo>
                  <a:pt x="135" y="271"/>
                </a:lnTo>
                <a:lnTo>
                  <a:pt x="187" y="292"/>
                </a:lnTo>
                <a:lnTo>
                  <a:pt x="249" y="284"/>
                </a:lnTo>
                <a:lnTo>
                  <a:pt x="286" y="324"/>
                </a:lnTo>
                <a:lnTo>
                  <a:pt x="315" y="314"/>
                </a:lnTo>
                <a:lnTo>
                  <a:pt x="349" y="363"/>
                </a:lnTo>
                <a:lnTo>
                  <a:pt x="376" y="372"/>
                </a:lnTo>
                <a:lnTo>
                  <a:pt x="373" y="344"/>
                </a:lnTo>
                <a:lnTo>
                  <a:pt x="401" y="327"/>
                </a:lnTo>
                <a:lnTo>
                  <a:pt x="404" y="314"/>
                </a:lnTo>
                <a:lnTo>
                  <a:pt x="445" y="314"/>
                </a:lnTo>
                <a:lnTo>
                  <a:pt x="480" y="324"/>
                </a:lnTo>
                <a:lnTo>
                  <a:pt x="481" y="308"/>
                </a:lnTo>
                <a:lnTo>
                  <a:pt x="467" y="306"/>
                </a:lnTo>
                <a:lnTo>
                  <a:pt x="497" y="305"/>
                </a:lnTo>
                <a:lnTo>
                  <a:pt x="498" y="297"/>
                </a:lnTo>
                <a:lnTo>
                  <a:pt x="501" y="307"/>
                </a:lnTo>
                <a:lnTo>
                  <a:pt x="556" y="310"/>
                </a:lnTo>
                <a:lnTo>
                  <a:pt x="571" y="324"/>
                </a:lnTo>
                <a:lnTo>
                  <a:pt x="573" y="348"/>
                </a:lnTo>
                <a:lnTo>
                  <a:pt x="591" y="381"/>
                </a:lnTo>
                <a:lnTo>
                  <a:pt x="602" y="380"/>
                </a:lnTo>
                <a:lnTo>
                  <a:pt x="606" y="355"/>
                </a:lnTo>
                <a:lnTo>
                  <a:pt x="588" y="297"/>
                </a:lnTo>
                <a:lnTo>
                  <a:pt x="599" y="273"/>
                </a:lnTo>
                <a:lnTo>
                  <a:pt x="668" y="226"/>
                </a:lnTo>
                <a:lnTo>
                  <a:pt x="655" y="221"/>
                </a:lnTo>
                <a:lnTo>
                  <a:pt x="667" y="219"/>
                </a:lnTo>
                <a:lnTo>
                  <a:pt x="657" y="204"/>
                </a:lnTo>
                <a:lnTo>
                  <a:pt x="660" y="190"/>
                </a:lnTo>
                <a:lnTo>
                  <a:pt x="646" y="180"/>
                </a:lnTo>
                <a:lnTo>
                  <a:pt x="660" y="187"/>
                </a:lnTo>
                <a:lnTo>
                  <a:pt x="655" y="170"/>
                </a:lnTo>
                <a:lnTo>
                  <a:pt x="665" y="165"/>
                </a:lnTo>
                <a:lnTo>
                  <a:pt x="667" y="202"/>
                </a:lnTo>
                <a:lnTo>
                  <a:pt x="677" y="180"/>
                </a:lnTo>
                <a:lnTo>
                  <a:pt x="671" y="163"/>
                </a:lnTo>
                <a:lnTo>
                  <a:pt x="678" y="173"/>
                </a:lnTo>
                <a:lnTo>
                  <a:pt x="692" y="143"/>
                </a:lnTo>
                <a:lnTo>
                  <a:pt x="747" y="130"/>
                </a:lnTo>
                <a:lnTo>
                  <a:pt x="733" y="121"/>
                </a:lnTo>
                <a:lnTo>
                  <a:pt x="743" y="98"/>
                </a:lnTo>
                <a:lnTo>
                  <a:pt x="785" y="81"/>
                </a:lnTo>
                <a:lnTo>
                  <a:pt x="786" y="72"/>
                </a:lnTo>
                <a:lnTo>
                  <a:pt x="776" y="64"/>
                </a:lnTo>
                <a:lnTo>
                  <a:pt x="776" y="42"/>
                </a:lnTo>
                <a:lnTo>
                  <a:pt x="753" y="35"/>
                </a:lnTo>
                <a:lnTo>
                  <a:pt x="736" y="71"/>
                </a:lnTo>
                <a:lnTo>
                  <a:pt x="667" y="84"/>
                </a:lnTo>
                <a:lnTo>
                  <a:pt x="662" y="100"/>
                </a:lnTo>
                <a:lnTo>
                  <a:pt x="622" y="106"/>
                </a:lnTo>
                <a:lnTo>
                  <a:pt x="625" y="111"/>
                </a:lnTo>
                <a:lnTo>
                  <a:pt x="585" y="133"/>
                </a:lnTo>
                <a:lnTo>
                  <a:pt x="568" y="132"/>
                </a:lnTo>
                <a:lnTo>
                  <a:pt x="567" y="126"/>
                </a:lnTo>
                <a:lnTo>
                  <a:pt x="570" y="119"/>
                </a:lnTo>
                <a:lnTo>
                  <a:pt x="574" y="114"/>
                </a:lnTo>
                <a:lnTo>
                  <a:pt x="576" y="108"/>
                </a:lnTo>
                <a:lnTo>
                  <a:pt x="570" y="91"/>
                </a:lnTo>
                <a:lnTo>
                  <a:pt x="556" y="98"/>
                </a:lnTo>
                <a:lnTo>
                  <a:pt x="561" y="71"/>
                </a:lnTo>
                <a:lnTo>
                  <a:pt x="540" y="64"/>
                </a:lnTo>
                <a:lnTo>
                  <a:pt x="524" y="81"/>
                </a:lnTo>
                <a:lnTo>
                  <a:pt x="518" y="127"/>
                </a:lnTo>
                <a:lnTo>
                  <a:pt x="505" y="128"/>
                </a:lnTo>
                <a:lnTo>
                  <a:pt x="501" y="107"/>
                </a:lnTo>
                <a:lnTo>
                  <a:pt x="511" y="72"/>
                </a:lnTo>
                <a:lnTo>
                  <a:pt x="502" y="78"/>
                </a:lnTo>
                <a:lnTo>
                  <a:pt x="519" y="60"/>
                </a:lnTo>
                <a:lnTo>
                  <a:pt x="555" y="59"/>
                </a:lnTo>
                <a:lnTo>
                  <a:pt x="549" y="50"/>
                </a:lnTo>
                <a:lnTo>
                  <a:pt x="546" y="50"/>
                </a:lnTo>
                <a:lnTo>
                  <a:pt x="493" y="45"/>
                </a:lnTo>
                <a:lnTo>
                  <a:pt x="502" y="34"/>
                </a:lnTo>
                <a:lnTo>
                  <a:pt x="469" y="49"/>
                </a:lnTo>
                <a:lnTo>
                  <a:pt x="444" y="49"/>
                </a:lnTo>
                <a:lnTo>
                  <a:pt x="475" y="25"/>
                </a:lnTo>
                <a:lnTo>
                  <a:pt x="410" y="12"/>
                </a:lnTo>
                <a:lnTo>
                  <a:pt x="402" y="0"/>
                </a:lnTo>
                <a:lnTo>
                  <a:pt x="401" y="8"/>
                </a:lnTo>
                <a:lnTo>
                  <a:pt x="25" y="8"/>
                </a:lnTo>
                <a:lnTo>
                  <a:pt x="33" y="23"/>
                </a:lnTo>
                <a:lnTo>
                  <a:pt x="24" y="35"/>
                </a:lnTo>
                <a:lnTo>
                  <a:pt x="27" y="22"/>
                </a:lnTo>
                <a:lnTo>
                  <a:pt x="0" y="21"/>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03" name="Freeform 703">
            <a:extLst>
              <a:ext uri="{FF2B5EF4-FFF2-40B4-BE49-F238E27FC236}">
                <a16:creationId xmlns:a16="http://schemas.microsoft.com/office/drawing/2014/main" id="{55AC66FC-1912-4FA6-9D9B-62AA0870F6A1}"/>
              </a:ext>
            </a:extLst>
          </p:cNvPr>
          <p:cNvSpPr>
            <a:spLocks/>
          </p:cNvSpPr>
          <p:nvPr/>
        </p:nvSpPr>
        <p:spPr bwMode="auto">
          <a:xfrm>
            <a:off x="7002321" y="4252126"/>
            <a:ext cx="51101" cy="16225"/>
          </a:xfrm>
          <a:custGeom>
            <a:avLst/>
            <a:gdLst>
              <a:gd name="T0" fmla="*/ 0 w 43"/>
              <a:gd name="T1" fmla="*/ 7406368 h 14"/>
              <a:gd name="T2" fmla="*/ 0 w 43"/>
              <a:gd name="T3" fmla="*/ 7406368 h 14"/>
              <a:gd name="T4" fmla="*/ 41742022 w 43"/>
              <a:gd name="T5" fmla="*/ 0 h 14"/>
              <a:gd name="T6" fmla="*/ 70126962 w 43"/>
              <a:gd name="T7" fmla="*/ 11108871 h 14"/>
              <a:gd name="T8" fmla="*/ 55099114 w 43"/>
              <a:gd name="T9" fmla="*/ 24069679 h 14"/>
              <a:gd name="T10" fmla="*/ 0 w 43"/>
              <a:gd name="T11" fmla="*/ 7406368 h 14"/>
              <a:gd name="T12" fmla="*/ 0 w 43"/>
              <a:gd name="T13" fmla="*/ 7406368 h 14"/>
              <a:gd name="T14" fmla="*/ 0 60000 65536"/>
              <a:gd name="T15" fmla="*/ 0 60000 65536"/>
              <a:gd name="T16" fmla="*/ 0 60000 65536"/>
              <a:gd name="T17" fmla="*/ 0 60000 65536"/>
              <a:gd name="T18" fmla="*/ 0 60000 65536"/>
              <a:gd name="T19" fmla="*/ 0 60000 65536"/>
              <a:gd name="T20" fmla="*/ 0 60000 65536"/>
              <a:gd name="T21" fmla="*/ 0 w 43"/>
              <a:gd name="T22" fmla="*/ 0 h 14"/>
              <a:gd name="T23" fmla="*/ 43 w 43"/>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 h="14">
                <a:moveTo>
                  <a:pt x="0" y="4"/>
                </a:moveTo>
                <a:lnTo>
                  <a:pt x="0" y="4"/>
                </a:lnTo>
                <a:lnTo>
                  <a:pt x="25" y="0"/>
                </a:lnTo>
                <a:lnTo>
                  <a:pt x="42" y="6"/>
                </a:lnTo>
                <a:lnTo>
                  <a:pt x="33" y="13"/>
                </a:lnTo>
                <a:lnTo>
                  <a:pt x="0" y="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04" name="Freeform 704">
            <a:extLst>
              <a:ext uri="{FF2B5EF4-FFF2-40B4-BE49-F238E27FC236}">
                <a16:creationId xmlns:a16="http://schemas.microsoft.com/office/drawing/2014/main" id="{1EF74135-38F5-4B5B-8767-B58DF6090E96}"/>
              </a:ext>
            </a:extLst>
          </p:cNvPr>
          <p:cNvSpPr>
            <a:spLocks/>
          </p:cNvSpPr>
          <p:nvPr/>
        </p:nvSpPr>
        <p:spPr bwMode="auto">
          <a:xfrm>
            <a:off x="3009528" y="5086827"/>
            <a:ext cx="24138" cy="8900"/>
          </a:xfrm>
          <a:custGeom>
            <a:avLst/>
            <a:gdLst>
              <a:gd name="T0" fmla="*/ 0 w 21"/>
              <a:gd name="T1" fmla="*/ 0 h 8"/>
              <a:gd name="T2" fmla="*/ 0 w 21"/>
              <a:gd name="T3" fmla="*/ 0 h 8"/>
              <a:gd name="T4" fmla="*/ 2 w 21"/>
              <a:gd name="T5" fmla="*/ 7 h 8"/>
              <a:gd name="T6" fmla="*/ 20 w 21"/>
              <a:gd name="T7" fmla="*/ 4 h 8"/>
              <a:gd name="T8" fmla="*/ 0 w 21"/>
              <a:gd name="T9" fmla="*/ 0 h 8"/>
              <a:gd name="T10" fmla="*/ 0 w 21"/>
              <a:gd name="T11" fmla="*/ 0 h 8"/>
              <a:gd name="T12" fmla="*/ 0 60000 65536"/>
              <a:gd name="T13" fmla="*/ 0 60000 65536"/>
              <a:gd name="T14" fmla="*/ 0 60000 65536"/>
              <a:gd name="T15" fmla="*/ 0 60000 65536"/>
              <a:gd name="T16" fmla="*/ 0 60000 65536"/>
              <a:gd name="T17" fmla="*/ 0 60000 65536"/>
              <a:gd name="T18" fmla="*/ 0 w 21"/>
              <a:gd name="T19" fmla="*/ 0 h 8"/>
              <a:gd name="T20" fmla="*/ 21 w 21"/>
              <a:gd name="T21" fmla="*/ 8 h 8"/>
            </a:gdLst>
            <a:ahLst/>
            <a:cxnLst>
              <a:cxn ang="T12">
                <a:pos x="T0" y="T1"/>
              </a:cxn>
              <a:cxn ang="T13">
                <a:pos x="T2" y="T3"/>
              </a:cxn>
              <a:cxn ang="T14">
                <a:pos x="T4" y="T5"/>
              </a:cxn>
              <a:cxn ang="T15">
                <a:pos x="T6" y="T7"/>
              </a:cxn>
              <a:cxn ang="T16">
                <a:pos x="T8" y="T9"/>
              </a:cxn>
              <a:cxn ang="T17">
                <a:pos x="T10" y="T11"/>
              </a:cxn>
            </a:cxnLst>
            <a:rect l="T18" t="T19" r="T20" b="T21"/>
            <a:pathLst>
              <a:path w="21" h="8">
                <a:moveTo>
                  <a:pt x="0" y="0"/>
                </a:moveTo>
                <a:lnTo>
                  <a:pt x="0" y="0"/>
                </a:lnTo>
                <a:lnTo>
                  <a:pt x="2" y="7"/>
                </a:lnTo>
                <a:lnTo>
                  <a:pt x="20" y="4"/>
                </a:lnTo>
                <a:lnTo>
                  <a:pt x="0" y="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05" name="Freeform 705">
            <a:extLst>
              <a:ext uri="{FF2B5EF4-FFF2-40B4-BE49-F238E27FC236}">
                <a16:creationId xmlns:a16="http://schemas.microsoft.com/office/drawing/2014/main" id="{E3D9AEA2-B142-4632-B159-C828C0E799D8}"/>
              </a:ext>
            </a:extLst>
          </p:cNvPr>
          <p:cNvSpPr>
            <a:spLocks/>
          </p:cNvSpPr>
          <p:nvPr/>
        </p:nvSpPr>
        <p:spPr bwMode="auto">
          <a:xfrm>
            <a:off x="2912978" y="5702047"/>
            <a:ext cx="310339" cy="535119"/>
          </a:xfrm>
          <a:custGeom>
            <a:avLst/>
            <a:gdLst>
              <a:gd name="T0" fmla="*/ 0 w 270"/>
              <a:gd name="T1" fmla="*/ 444 h 481"/>
              <a:gd name="T2" fmla="*/ 0 w 270"/>
              <a:gd name="T3" fmla="*/ 444 h 481"/>
              <a:gd name="T4" fmla="*/ 3 w 270"/>
              <a:gd name="T5" fmla="*/ 455 h 481"/>
              <a:gd name="T6" fmla="*/ 14 w 270"/>
              <a:gd name="T7" fmla="*/ 451 h 481"/>
              <a:gd name="T8" fmla="*/ 18 w 270"/>
              <a:gd name="T9" fmla="*/ 475 h 481"/>
              <a:gd name="T10" fmla="*/ 68 w 270"/>
              <a:gd name="T11" fmla="*/ 480 h 481"/>
              <a:gd name="T12" fmla="*/ 54 w 270"/>
              <a:gd name="T13" fmla="*/ 468 h 481"/>
              <a:gd name="T14" fmla="*/ 64 w 270"/>
              <a:gd name="T15" fmla="*/ 435 h 481"/>
              <a:gd name="T16" fmla="*/ 74 w 270"/>
              <a:gd name="T17" fmla="*/ 442 h 481"/>
              <a:gd name="T18" fmla="*/ 105 w 270"/>
              <a:gd name="T19" fmla="*/ 396 h 481"/>
              <a:gd name="T20" fmla="*/ 81 w 270"/>
              <a:gd name="T21" fmla="*/ 370 h 481"/>
              <a:gd name="T22" fmla="*/ 108 w 270"/>
              <a:gd name="T23" fmla="*/ 354 h 481"/>
              <a:gd name="T24" fmla="*/ 112 w 270"/>
              <a:gd name="T25" fmla="*/ 331 h 481"/>
              <a:gd name="T26" fmla="*/ 124 w 270"/>
              <a:gd name="T27" fmla="*/ 320 h 481"/>
              <a:gd name="T28" fmla="*/ 113 w 270"/>
              <a:gd name="T29" fmla="*/ 316 h 481"/>
              <a:gd name="T30" fmla="*/ 134 w 270"/>
              <a:gd name="T31" fmla="*/ 316 h 481"/>
              <a:gd name="T32" fmla="*/ 131 w 270"/>
              <a:gd name="T33" fmla="*/ 305 h 481"/>
              <a:gd name="T34" fmla="*/ 122 w 270"/>
              <a:gd name="T35" fmla="*/ 312 h 481"/>
              <a:gd name="T36" fmla="*/ 113 w 270"/>
              <a:gd name="T37" fmla="*/ 304 h 481"/>
              <a:gd name="T38" fmla="*/ 112 w 270"/>
              <a:gd name="T39" fmla="*/ 287 h 481"/>
              <a:gd name="T40" fmla="*/ 149 w 270"/>
              <a:gd name="T41" fmla="*/ 288 h 481"/>
              <a:gd name="T42" fmla="*/ 152 w 270"/>
              <a:gd name="T43" fmla="*/ 253 h 481"/>
              <a:gd name="T44" fmla="*/ 210 w 270"/>
              <a:gd name="T45" fmla="*/ 247 h 481"/>
              <a:gd name="T46" fmla="*/ 227 w 270"/>
              <a:gd name="T47" fmla="*/ 223 h 481"/>
              <a:gd name="T48" fmla="*/ 204 w 270"/>
              <a:gd name="T49" fmla="*/ 178 h 481"/>
              <a:gd name="T50" fmla="*/ 216 w 270"/>
              <a:gd name="T51" fmla="*/ 122 h 481"/>
              <a:gd name="T52" fmla="*/ 269 w 270"/>
              <a:gd name="T53" fmla="*/ 76 h 481"/>
              <a:gd name="T54" fmla="*/ 267 w 270"/>
              <a:gd name="T55" fmla="*/ 55 h 481"/>
              <a:gd name="T56" fmla="*/ 256 w 270"/>
              <a:gd name="T57" fmla="*/ 55 h 481"/>
              <a:gd name="T58" fmla="*/ 242 w 270"/>
              <a:gd name="T59" fmla="*/ 79 h 481"/>
              <a:gd name="T60" fmla="*/ 205 w 270"/>
              <a:gd name="T61" fmla="*/ 78 h 481"/>
              <a:gd name="T62" fmla="*/ 213 w 270"/>
              <a:gd name="T63" fmla="*/ 50 h 481"/>
              <a:gd name="T64" fmla="*/ 147 w 270"/>
              <a:gd name="T65" fmla="*/ 7 h 481"/>
              <a:gd name="T66" fmla="*/ 125 w 270"/>
              <a:gd name="T67" fmla="*/ 3 h 481"/>
              <a:gd name="T68" fmla="*/ 123 w 270"/>
              <a:gd name="T69" fmla="*/ 12 h 481"/>
              <a:gd name="T70" fmla="*/ 98 w 270"/>
              <a:gd name="T71" fmla="*/ 0 h 481"/>
              <a:gd name="T72" fmla="*/ 84 w 270"/>
              <a:gd name="T73" fmla="*/ 15 h 481"/>
              <a:gd name="T74" fmla="*/ 82 w 270"/>
              <a:gd name="T75" fmla="*/ 32 h 481"/>
              <a:gd name="T76" fmla="*/ 67 w 270"/>
              <a:gd name="T77" fmla="*/ 39 h 481"/>
              <a:gd name="T78" fmla="*/ 68 w 270"/>
              <a:gd name="T79" fmla="*/ 73 h 481"/>
              <a:gd name="T80" fmla="*/ 51 w 270"/>
              <a:gd name="T81" fmla="*/ 91 h 481"/>
              <a:gd name="T82" fmla="*/ 39 w 270"/>
              <a:gd name="T83" fmla="*/ 138 h 481"/>
              <a:gd name="T84" fmla="*/ 48 w 270"/>
              <a:gd name="T85" fmla="*/ 182 h 481"/>
              <a:gd name="T86" fmla="*/ 31 w 270"/>
              <a:gd name="T87" fmla="*/ 220 h 481"/>
              <a:gd name="T88" fmla="*/ 18 w 270"/>
              <a:gd name="T89" fmla="*/ 313 h 481"/>
              <a:gd name="T90" fmla="*/ 28 w 270"/>
              <a:gd name="T91" fmla="*/ 348 h 481"/>
              <a:gd name="T92" fmla="*/ 19 w 270"/>
              <a:gd name="T93" fmla="*/ 351 h 481"/>
              <a:gd name="T94" fmla="*/ 23 w 270"/>
              <a:gd name="T95" fmla="*/ 381 h 481"/>
              <a:gd name="T96" fmla="*/ 0 w 270"/>
              <a:gd name="T97" fmla="*/ 444 h 481"/>
              <a:gd name="T98" fmla="*/ 0 w 270"/>
              <a:gd name="T99" fmla="*/ 444 h 48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0"/>
              <a:gd name="T151" fmla="*/ 0 h 481"/>
              <a:gd name="T152" fmla="*/ 270 w 270"/>
              <a:gd name="T153" fmla="*/ 481 h 48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0" h="481">
                <a:moveTo>
                  <a:pt x="0" y="444"/>
                </a:moveTo>
                <a:lnTo>
                  <a:pt x="0" y="444"/>
                </a:lnTo>
                <a:lnTo>
                  <a:pt x="3" y="455"/>
                </a:lnTo>
                <a:lnTo>
                  <a:pt x="14" y="451"/>
                </a:lnTo>
                <a:lnTo>
                  <a:pt x="18" y="475"/>
                </a:lnTo>
                <a:lnTo>
                  <a:pt x="68" y="480"/>
                </a:lnTo>
                <a:lnTo>
                  <a:pt x="54" y="468"/>
                </a:lnTo>
                <a:lnTo>
                  <a:pt x="64" y="435"/>
                </a:lnTo>
                <a:lnTo>
                  <a:pt x="74" y="442"/>
                </a:lnTo>
                <a:lnTo>
                  <a:pt x="105" y="396"/>
                </a:lnTo>
                <a:lnTo>
                  <a:pt x="81" y="370"/>
                </a:lnTo>
                <a:lnTo>
                  <a:pt x="108" y="354"/>
                </a:lnTo>
                <a:lnTo>
                  <a:pt x="112" y="331"/>
                </a:lnTo>
                <a:lnTo>
                  <a:pt x="124" y="320"/>
                </a:lnTo>
                <a:lnTo>
                  <a:pt x="113" y="316"/>
                </a:lnTo>
                <a:lnTo>
                  <a:pt x="134" y="316"/>
                </a:lnTo>
                <a:lnTo>
                  <a:pt x="131" y="305"/>
                </a:lnTo>
                <a:lnTo>
                  <a:pt x="122" y="312"/>
                </a:lnTo>
                <a:lnTo>
                  <a:pt x="113" y="304"/>
                </a:lnTo>
                <a:lnTo>
                  <a:pt x="112" y="287"/>
                </a:lnTo>
                <a:lnTo>
                  <a:pt x="149" y="288"/>
                </a:lnTo>
                <a:lnTo>
                  <a:pt x="152" y="253"/>
                </a:lnTo>
                <a:lnTo>
                  <a:pt x="210" y="247"/>
                </a:lnTo>
                <a:lnTo>
                  <a:pt x="227" y="223"/>
                </a:lnTo>
                <a:lnTo>
                  <a:pt x="204" y="178"/>
                </a:lnTo>
                <a:lnTo>
                  <a:pt x="216" y="122"/>
                </a:lnTo>
                <a:lnTo>
                  <a:pt x="269" y="76"/>
                </a:lnTo>
                <a:lnTo>
                  <a:pt x="267" y="55"/>
                </a:lnTo>
                <a:lnTo>
                  <a:pt x="256" y="55"/>
                </a:lnTo>
                <a:lnTo>
                  <a:pt x="242" y="79"/>
                </a:lnTo>
                <a:lnTo>
                  <a:pt x="205" y="78"/>
                </a:lnTo>
                <a:lnTo>
                  <a:pt x="213" y="50"/>
                </a:lnTo>
                <a:lnTo>
                  <a:pt x="147" y="7"/>
                </a:lnTo>
                <a:lnTo>
                  <a:pt x="125" y="3"/>
                </a:lnTo>
                <a:lnTo>
                  <a:pt x="123" y="12"/>
                </a:lnTo>
                <a:lnTo>
                  <a:pt x="98" y="0"/>
                </a:lnTo>
                <a:lnTo>
                  <a:pt x="84" y="15"/>
                </a:lnTo>
                <a:lnTo>
                  <a:pt x="82" y="32"/>
                </a:lnTo>
                <a:lnTo>
                  <a:pt x="67" y="39"/>
                </a:lnTo>
                <a:lnTo>
                  <a:pt x="68" y="73"/>
                </a:lnTo>
                <a:lnTo>
                  <a:pt x="51" y="91"/>
                </a:lnTo>
                <a:lnTo>
                  <a:pt x="39" y="138"/>
                </a:lnTo>
                <a:lnTo>
                  <a:pt x="48" y="182"/>
                </a:lnTo>
                <a:lnTo>
                  <a:pt x="31" y="220"/>
                </a:lnTo>
                <a:lnTo>
                  <a:pt x="18" y="313"/>
                </a:lnTo>
                <a:lnTo>
                  <a:pt x="28" y="348"/>
                </a:lnTo>
                <a:lnTo>
                  <a:pt x="19" y="351"/>
                </a:lnTo>
                <a:lnTo>
                  <a:pt x="23" y="381"/>
                </a:lnTo>
                <a:lnTo>
                  <a:pt x="0" y="44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06" name="Freeform 706">
            <a:extLst>
              <a:ext uri="{FF2B5EF4-FFF2-40B4-BE49-F238E27FC236}">
                <a16:creationId xmlns:a16="http://schemas.microsoft.com/office/drawing/2014/main" id="{73C311A6-1A4D-4EBA-83CA-E3FF3F35E0FB}"/>
              </a:ext>
            </a:extLst>
          </p:cNvPr>
          <p:cNvSpPr>
            <a:spLocks/>
          </p:cNvSpPr>
          <p:nvPr/>
        </p:nvSpPr>
        <p:spPr bwMode="auto">
          <a:xfrm>
            <a:off x="2986540" y="6244953"/>
            <a:ext cx="56321" cy="46726"/>
          </a:xfrm>
          <a:custGeom>
            <a:avLst/>
            <a:gdLst>
              <a:gd name="T0" fmla="*/ 0 w 49"/>
              <a:gd name="T1" fmla="*/ 0 h 42"/>
              <a:gd name="T2" fmla="*/ 0 w 49"/>
              <a:gd name="T3" fmla="*/ 0 h 42"/>
              <a:gd name="T4" fmla="*/ 2 w 49"/>
              <a:gd name="T5" fmla="*/ 41 h 42"/>
              <a:gd name="T6" fmla="*/ 48 w 49"/>
              <a:gd name="T7" fmla="*/ 37 h 42"/>
              <a:gd name="T8" fmla="*/ 11 w 49"/>
              <a:gd name="T9" fmla="*/ 20 h 42"/>
              <a:gd name="T10" fmla="*/ 0 w 49"/>
              <a:gd name="T11" fmla="*/ 0 h 42"/>
              <a:gd name="T12" fmla="*/ 0 w 49"/>
              <a:gd name="T13" fmla="*/ 0 h 42"/>
              <a:gd name="T14" fmla="*/ 0 60000 65536"/>
              <a:gd name="T15" fmla="*/ 0 60000 65536"/>
              <a:gd name="T16" fmla="*/ 0 60000 65536"/>
              <a:gd name="T17" fmla="*/ 0 60000 65536"/>
              <a:gd name="T18" fmla="*/ 0 60000 65536"/>
              <a:gd name="T19" fmla="*/ 0 60000 65536"/>
              <a:gd name="T20" fmla="*/ 0 60000 65536"/>
              <a:gd name="T21" fmla="*/ 0 w 49"/>
              <a:gd name="T22" fmla="*/ 0 h 42"/>
              <a:gd name="T23" fmla="*/ 49 w 49"/>
              <a:gd name="T24" fmla="*/ 42 h 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 h="42">
                <a:moveTo>
                  <a:pt x="0" y="0"/>
                </a:moveTo>
                <a:lnTo>
                  <a:pt x="0" y="0"/>
                </a:lnTo>
                <a:lnTo>
                  <a:pt x="2" y="41"/>
                </a:lnTo>
                <a:lnTo>
                  <a:pt x="48" y="37"/>
                </a:lnTo>
                <a:lnTo>
                  <a:pt x="11" y="20"/>
                </a:lnTo>
                <a:lnTo>
                  <a:pt x="0" y="0"/>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07" name="Freeform 707">
            <a:extLst>
              <a:ext uri="{FF2B5EF4-FFF2-40B4-BE49-F238E27FC236}">
                <a16:creationId xmlns:a16="http://schemas.microsoft.com/office/drawing/2014/main" id="{02B694A8-55D5-4A2E-9316-39E66FF089F8}"/>
              </a:ext>
            </a:extLst>
          </p:cNvPr>
          <p:cNvSpPr>
            <a:spLocks/>
          </p:cNvSpPr>
          <p:nvPr/>
        </p:nvSpPr>
        <p:spPr bwMode="auto">
          <a:xfrm>
            <a:off x="2970448" y="5514032"/>
            <a:ext cx="189652" cy="205815"/>
          </a:xfrm>
          <a:custGeom>
            <a:avLst/>
            <a:gdLst>
              <a:gd name="T0" fmla="*/ 0 w 165"/>
              <a:gd name="T1" fmla="*/ 18 h 185"/>
              <a:gd name="T2" fmla="*/ 0 w 165"/>
              <a:gd name="T3" fmla="*/ 18 h 185"/>
              <a:gd name="T4" fmla="*/ 13 w 165"/>
              <a:gd name="T5" fmla="*/ 38 h 185"/>
              <a:gd name="T6" fmla="*/ 4 w 165"/>
              <a:gd name="T7" fmla="*/ 80 h 185"/>
              <a:gd name="T8" fmla="*/ 13 w 165"/>
              <a:gd name="T9" fmla="*/ 84 h 185"/>
              <a:gd name="T10" fmla="*/ 9 w 165"/>
              <a:gd name="T11" fmla="*/ 91 h 185"/>
              <a:gd name="T12" fmla="*/ 1 w 165"/>
              <a:gd name="T13" fmla="*/ 108 h 185"/>
              <a:gd name="T14" fmla="*/ 16 w 165"/>
              <a:gd name="T15" fmla="*/ 133 h 185"/>
              <a:gd name="T16" fmla="*/ 24 w 165"/>
              <a:gd name="T17" fmla="*/ 183 h 185"/>
              <a:gd name="T18" fmla="*/ 34 w 165"/>
              <a:gd name="T19" fmla="*/ 184 h 185"/>
              <a:gd name="T20" fmla="*/ 48 w 165"/>
              <a:gd name="T21" fmla="*/ 169 h 185"/>
              <a:gd name="T22" fmla="*/ 73 w 165"/>
              <a:gd name="T23" fmla="*/ 181 h 185"/>
              <a:gd name="T24" fmla="*/ 75 w 165"/>
              <a:gd name="T25" fmla="*/ 172 h 185"/>
              <a:gd name="T26" fmla="*/ 97 w 165"/>
              <a:gd name="T27" fmla="*/ 176 h 185"/>
              <a:gd name="T28" fmla="*/ 106 w 165"/>
              <a:gd name="T29" fmla="*/ 139 h 185"/>
              <a:gd name="T30" fmla="*/ 145 w 165"/>
              <a:gd name="T31" fmla="*/ 133 h 185"/>
              <a:gd name="T32" fmla="*/ 159 w 165"/>
              <a:gd name="T33" fmla="*/ 145 h 185"/>
              <a:gd name="T34" fmla="*/ 164 w 165"/>
              <a:gd name="T35" fmla="*/ 117 h 185"/>
              <a:gd name="T36" fmla="*/ 155 w 165"/>
              <a:gd name="T37" fmla="*/ 93 h 185"/>
              <a:gd name="T38" fmla="*/ 132 w 165"/>
              <a:gd name="T39" fmla="*/ 91 h 185"/>
              <a:gd name="T40" fmla="*/ 122 w 165"/>
              <a:gd name="T41" fmla="*/ 55 h 185"/>
              <a:gd name="T42" fmla="*/ 62 w 165"/>
              <a:gd name="T43" fmla="*/ 31 h 185"/>
              <a:gd name="T44" fmla="*/ 58 w 165"/>
              <a:gd name="T45" fmla="*/ 0 h 185"/>
              <a:gd name="T46" fmla="*/ 17 w 165"/>
              <a:gd name="T47" fmla="*/ 19 h 185"/>
              <a:gd name="T48" fmla="*/ 0 w 165"/>
              <a:gd name="T49" fmla="*/ 18 h 185"/>
              <a:gd name="T50" fmla="*/ 0 w 165"/>
              <a:gd name="T51" fmla="*/ 18 h 18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5"/>
              <a:gd name="T79" fmla="*/ 0 h 185"/>
              <a:gd name="T80" fmla="*/ 165 w 165"/>
              <a:gd name="T81" fmla="*/ 185 h 18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5" h="185">
                <a:moveTo>
                  <a:pt x="0" y="18"/>
                </a:moveTo>
                <a:lnTo>
                  <a:pt x="0" y="18"/>
                </a:lnTo>
                <a:lnTo>
                  <a:pt x="13" y="38"/>
                </a:lnTo>
                <a:lnTo>
                  <a:pt x="4" y="80"/>
                </a:lnTo>
                <a:lnTo>
                  <a:pt x="13" y="84"/>
                </a:lnTo>
                <a:lnTo>
                  <a:pt x="9" y="91"/>
                </a:lnTo>
                <a:lnTo>
                  <a:pt x="1" y="108"/>
                </a:lnTo>
                <a:lnTo>
                  <a:pt x="16" y="133"/>
                </a:lnTo>
                <a:lnTo>
                  <a:pt x="24" y="183"/>
                </a:lnTo>
                <a:lnTo>
                  <a:pt x="34" y="184"/>
                </a:lnTo>
                <a:lnTo>
                  <a:pt x="48" y="169"/>
                </a:lnTo>
                <a:lnTo>
                  <a:pt x="73" y="181"/>
                </a:lnTo>
                <a:lnTo>
                  <a:pt x="75" y="172"/>
                </a:lnTo>
                <a:lnTo>
                  <a:pt x="97" y="176"/>
                </a:lnTo>
                <a:lnTo>
                  <a:pt x="106" y="139"/>
                </a:lnTo>
                <a:lnTo>
                  <a:pt x="145" y="133"/>
                </a:lnTo>
                <a:lnTo>
                  <a:pt x="159" y="145"/>
                </a:lnTo>
                <a:lnTo>
                  <a:pt x="164" y="117"/>
                </a:lnTo>
                <a:lnTo>
                  <a:pt x="155" y="93"/>
                </a:lnTo>
                <a:lnTo>
                  <a:pt x="132" y="91"/>
                </a:lnTo>
                <a:lnTo>
                  <a:pt x="122" y="55"/>
                </a:lnTo>
                <a:lnTo>
                  <a:pt x="62" y="31"/>
                </a:lnTo>
                <a:lnTo>
                  <a:pt x="58" y="0"/>
                </a:lnTo>
                <a:lnTo>
                  <a:pt x="17" y="19"/>
                </a:lnTo>
                <a:lnTo>
                  <a:pt x="0" y="1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08" name="Freeform 708">
            <a:extLst>
              <a:ext uri="{FF2B5EF4-FFF2-40B4-BE49-F238E27FC236}">
                <a16:creationId xmlns:a16="http://schemas.microsoft.com/office/drawing/2014/main" id="{809A775B-E5D4-4867-B09A-C8A781646D77}"/>
              </a:ext>
            </a:extLst>
          </p:cNvPr>
          <p:cNvSpPr>
            <a:spLocks/>
          </p:cNvSpPr>
          <p:nvPr/>
        </p:nvSpPr>
        <p:spPr bwMode="auto">
          <a:xfrm>
            <a:off x="2906082" y="5291529"/>
            <a:ext cx="612633" cy="605207"/>
          </a:xfrm>
          <a:custGeom>
            <a:avLst/>
            <a:gdLst>
              <a:gd name="T0" fmla="*/ 0 w 533"/>
              <a:gd name="T1" fmla="*/ 172 h 544"/>
              <a:gd name="T2" fmla="*/ 30 w 533"/>
              <a:gd name="T3" fmla="*/ 205 h 544"/>
              <a:gd name="T4" fmla="*/ 45 w 533"/>
              <a:gd name="T5" fmla="*/ 218 h 544"/>
              <a:gd name="T6" fmla="*/ 73 w 533"/>
              <a:gd name="T7" fmla="*/ 219 h 544"/>
              <a:gd name="T8" fmla="*/ 118 w 533"/>
              <a:gd name="T9" fmla="*/ 231 h 544"/>
              <a:gd name="T10" fmla="*/ 188 w 533"/>
              <a:gd name="T11" fmla="*/ 291 h 544"/>
              <a:gd name="T12" fmla="*/ 220 w 533"/>
              <a:gd name="T13" fmla="*/ 317 h 544"/>
              <a:gd name="T14" fmla="*/ 218 w 533"/>
              <a:gd name="T15" fmla="*/ 372 h 544"/>
              <a:gd name="T16" fmla="*/ 250 w 533"/>
              <a:gd name="T17" fmla="*/ 396 h 544"/>
              <a:gd name="T18" fmla="*/ 262 w 533"/>
              <a:gd name="T19" fmla="*/ 424 h 544"/>
              <a:gd name="T20" fmla="*/ 275 w 533"/>
              <a:gd name="T21" fmla="*/ 445 h 544"/>
              <a:gd name="T22" fmla="*/ 232 w 533"/>
              <a:gd name="T23" fmla="*/ 488 h 544"/>
              <a:gd name="T24" fmla="*/ 281 w 533"/>
              <a:gd name="T25" fmla="*/ 529 h 544"/>
              <a:gd name="T26" fmla="*/ 343 w 533"/>
              <a:gd name="T27" fmla="*/ 462 h 544"/>
              <a:gd name="T28" fmla="*/ 399 w 533"/>
              <a:gd name="T29" fmla="*/ 384 h 544"/>
              <a:gd name="T30" fmla="*/ 445 w 533"/>
              <a:gd name="T31" fmla="*/ 371 h 544"/>
              <a:gd name="T32" fmla="*/ 475 w 533"/>
              <a:gd name="T33" fmla="*/ 249 h 544"/>
              <a:gd name="T34" fmla="*/ 532 w 533"/>
              <a:gd name="T35" fmla="*/ 166 h 544"/>
              <a:gd name="T36" fmla="*/ 502 w 533"/>
              <a:gd name="T37" fmla="*/ 137 h 544"/>
              <a:gd name="T38" fmla="*/ 401 w 533"/>
              <a:gd name="T39" fmla="*/ 106 h 544"/>
              <a:gd name="T40" fmla="*/ 365 w 533"/>
              <a:gd name="T41" fmla="*/ 78 h 544"/>
              <a:gd name="T42" fmla="*/ 334 w 533"/>
              <a:gd name="T43" fmla="*/ 102 h 544"/>
              <a:gd name="T44" fmla="*/ 305 w 533"/>
              <a:gd name="T45" fmla="*/ 98 h 544"/>
              <a:gd name="T46" fmla="*/ 306 w 533"/>
              <a:gd name="T47" fmla="*/ 75 h 544"/>
              <a:gd name="T48" fmla="*/ 305 w 533"/>
              <a:gd name="T49" fmla="*/ 15 h 544"/>
              <a:gd name="T50" fmla="*/ 265 w 533"/>
              <a:gd name="T51" fmla="*/ 39 h 544"/>
              <a:gd name="T52" fmla="*/ 198 w 533"/>
              <a:gd name="T53" fmla="*/ 49 h 544"/>
              <a:gd name="T54" fmla="*/ 194 w 533"/>
              <a:gd name="T55" fmla="*/ 9 h 544"/>
              <a:gd name="T56" fmla="*/ 147 w 533"/>
              <a:gd name="T57" fmla="*/ 16 h 544"/>
              <a:gd name="T58" fmla="*/ 131 w 533"/>
              <a:gd name="T59" fmla="*/ 37 h 544"/>
              <a:gd name="T60" fmla="*/ 111 w 533"/>
              <a:gd name="T61" fmla="*/ 59 h 544"/>
              <a:gd name="T62" fmla="*/ 87 w 533"/>
              <a:gd name="T63" fmla="*/ 42 h 544"/>
              <a:gd name="T64" fmla="*/ 65 w 533"/>
              <a:gd name="T65" fmla="*/ 61 h 544"/>
              <a:gd name="T66" fmla="*/ 59 w 533"/>
              <a:gd name="T67" fmla="*/ 87 h 544"/>
              <a:gd name="T68" fmla="*/ 19 w 533"/>
              <a:gd name="T69" fmla="*/ 140 h 544"/>
              <a:gd name="T70" fmla="*/ 0 w 533"/>
              <a:gd name="T71" fmla="*/ 172 h 5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33"/>
              <a:gd name="T109" fmla="*/ 0 h 544"/>
              <a:gd name="T110" fmla="*/ 533 w 533"/>
              <a:gd name="T111" fmla="*/ 544 h 54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33" h="544">
                <a:moveTo>
                  <a:pt x="0" y="172"/>
                </a:moveTo>
                <a:lnTo>
                  <a:pt x="0" y="172"/>
                </a:lnTo>
                <a:lnTo>
                  <a:pt x="11" y="197"/>
                </a:lnTo>
                <a:lnTo>
                  <a:pt x="30" y="205"/>
                </a:lnTo>
                <a:lnTo>
                  <a:pt x="45" y="196"/>
                </a:lnTo>
                <a:lnTo>
                  <a:pt x="45" y="218"/>
                </a:lnTo>
                <a:lnTo>
                  <a:pt x="56" y="218"/>
                </a:lnTo>
                <a:lnTo>
                  <a:pt x="73" y="219"/>
                </a:lnTo>
                <a:lnTo>
                  <a:pt x="114" y="200"/>
                </a:lnTo>
                <a:lnTo>
                  <a:pt x="118" y="231"/>
                </a:lnTo>
                <a:lnTo>
                  <a:pt x="178" y="255"/>
                </a:lnTo>
                <a:lnTo>
                  <a:pt x="188" y="291"/>
                </a:lnTo>
                <a:lnTo>
                  <a:pt x="211" y="293"/>
                </a:lnTo>
                <a:lnTo>
                  <a:pt x="220" y="317"/>
                </a:lnTo>
                <a:lnTo>
                  <a:pt x="215" y="345"/>
                </a:lnTo>
                <a:lnTo>
                  <a:pt x="218" y="372"/>
                </a:lnTo>
                <a:lnTo>
                  <a:pt x="246" y="377"/>
                </a:lnTo>
                <a:lnTo>
                  <a:pt x="250" y="396"/>
                </a:lnTo>
                <a:lnTo>
                  <a:pt x="264" y="399"/>
                </a:lnTo>
                <a:lnTo>
                  <a:pt x="262" y="424"/>
                </a:lnTo>
                <a:lnTo>
                  <a:pt x="273" y="424"/>
                </a:lnTo>
                <a:lnTo>
                  <a:pt x="275" y="445"/>
                </a:lnTo>
                <a:lnTo>
                  <a:pt x="222" y="491"/>
                </a:lnTo>
                <a:lnTo>
                  <a:pt x="232" y="488"/>
                </a:lnTo>
                <a:lnTo>
                  <a:pt x="273" y="517"/>
                </a:lnTo>
                <a:lnTo>
                  <a:pt x="281" y="529"/>
                </a:lnTo>
                <a:lnTo>
                  <a:pt x="278" y="543"/>
                </a:lnTo>
                <a:lnTo>
                  <a:pt x="343" y="462"/>
                </a:lnTo>
                <a:lnTo>
                  <a:pt x="347" y="421"/>
                </a:lnTo>
                <a:lnTo>
                  <a:pt x="399" y="384"/>
                </a:lnTo>
                <a:lnTo>
                  <a:pt x="432" y="384"/>
                </a:lnTo>
                <a:lnTo>
                  <a:pt x="445" y="371"/>
                </a:lnTo>
                <a:lnTo>
                  <a:pt x="472" y="310"/>
                </a:lnTo>
                <a:lnTo>
                  <a:pt x="475" y="249"/>
                </a:lnTo>
                <a:lnTo>
                  <a:pt x="527" y="191"/>
                </a:lnTo>
                <a:lnTo>
                  <a:pt x="532" y="166"/>
                </a:lnTo>
                <a:lnTo>
                  <a:pt x="524" y="141"/>
                </a:lnTo>
                <a:lnTo>
                  <a:pt x="502" y="137"/>
                </a:lnTo>
                <a:lnTo>
                  <a:pt x="468" y="111"/>
                </a:lnTo>
                <a:lnTo>
                  <a:pt x="401" y="106"/>
                </a:lnTo>
                <a:lnTo>
                  <a:pt x="395" y="90"/>
                </a:lnTo>
                <a:lnTo>
                  <a:pt x="365" y="78"/>
                </a:lnTo>
                <a:lnTo>
                  <a:pt x="352" y="79"/>
                </a:lnTo>
                <a:lnTo>
                  <a:pt x="334" y="102"/>
                </a:lnTo>
                <a:lnTo>
                  <a:pt x="334" y="94"/>
                </a:lnTo>
                <a:lnTo>
                  <a:pt x="305" y="98"/>
                </a:lnTo>
                <a:lnTo>
                  <a:pt x="317" y="93"/>
                </a:lnTo>
                <a:lnTo>
                  <a:pt x="306" y="75"/>
                </a:lnTo>
                <a:lnTo>
                  <a:pt x="327" y="48"/>
                </a:lnTo>
                <a:lnTo>
                  <a:pt x="305" y="15"/>
                </a:lnTo>
                <a:lnTo>
                  <a:pt x="285" y="41"/>
                </a:lnTo>
                <a:lnTo>
                  <a:pt x="265" y="39"/>
                </a:lnTo>
                <a:lnTo>
                  <a:pt x="237" y="43"/>
                </a:lnTo>
                <a:lnTo>
                  <a:pt x="198" y="49"/>
                </a:lnTo>
                <a:lnTo>
                  <a:pt x="191" y="35"/>
                </a:lnTo>
                <a:lnTo>
                  <a:pt x="194" y="9"/>
                </a:lnTo>
                <a:lnTo>
                  <a:pt x="181" y="0"/>
                </a:lnTo>
                <a:lnTo>
                  <a:pt x="147" y="16"/>
                </a:lnTo>
                <a:lnTo>
                  <a:pt x="124" y="11"/>
                </a:lnTo>
                <a:lnTo>
                  <a:pt x="131" y="37"/>
                </a:lnTo>
                <a:lnTo>
                  <a:pt x="144" y="40"/>
                </a:lnTo>
                <a:lnTo>
                  <a:pt x="111" y="59"/>
                </a:lnTo>
                <a:lnTo>
                  <a:pt x="95" y="52"/>
                </a:lnTo>
                <a:lnTo>
                  <a:pt x="87" y="42"/>
                </a:lnTo>
                <a:lnTo>
                  <a:pt x="55" y="47"/>
                </a:lnTo>
                <a:lnTo>
                  <a:pt x="65" y="61"/>
                </a:lnTo>
                <a:lnTo>
                  <a:pt x="52" y="63"/>
                </a:lnTo>
                <a:lnTo>
                  <a:pt x="59" y="87"/>
                </a:lnTo>
                <a:lnTo>
                  <a:pt x="53" y="126"/>
                </a:lnTo>
                <a:lnTo>
                  <a:pt x="19" y="140"/>
                </a:lnTo>
                <a:lnTo>
                  <a:pt x="0" y="17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09" name="Freeform 709">
            <a:extLst>
              <a:ext uri="{FF2B5EF4-FFF2-40B4-BE49-F238E27FC236}">
                <a16:creationId xmlns:a16="http://schemas.microsoft.com/office/drawing/2014/main" id="{E5978EA7-ED59-430A-936F-7AAC511D80FB}"/>
              </a:ext>
            </a:extLst>
          </p:cNvPr>
          <p:cNvSpPr>
            <a:spLocks/>
          </p:cNvSpPr>
          <p:nvPr/>
        </p:nvSpPr>
        <p:spPr bwMode="auto">
          <a:xfrm>
            <a:off x="2664707" y="5086827"/>
            <a:ext cx="14942" cy="41163"/>
          </a:xfrm>
          <a:custGeom>
            <a:avLst/>
            <a:gdLst>
              <a:gd name="T0" fmla="*/ 0 w 13"/>
              <a:gd name="T1" fmla="*/ 8 h 37"/>
              <a:gd name="T2" fmla="*/ 0 w 13"/>
              <a:gd name="T3" fmla="*/ 8 h 37"/>
              <a:gd name="T4" fmla="*/ 5 w 13"/>
              <a:gd name="T5" fmla="*/ 36 h 37"/>
              <a:gd name="T6" fmla="*/ 12 w 13"/>
              <a:gd name="T7" fmla="*/ 0 h 37"/>
              <a:gd name="T8" fmla="*/ 0 w 13"/>
              <a:gd name="T9" fmla="*/ 8 h 37"/>
              <a:gd name="T10" fmla="*/ 0 w 13"/>
              <a:gd name="T11" fmla="*/ 8 h 37"/>
              <a:gd name="T12" fmla="*/ 0 60000 65536"/>
              <a:gd name="T13" fmla="*/ 0 60000 65536"/>
              <a:gd name="T14" fmla="*/ 0 60000 65536"/>
              <a:gd name="T15" fmla="*/ 0 60000 65536"/>
              <a:gd name="T16" fmla="*/ 0 60000 65536"/>
              <a:gd name="T17" fmla="*/ 0 60000 65536"/>
              <a:gd name="T18" fmla="*/ 0 w 13"/>
              <a:gd name="T19" fmla="*/ 0 h 37"/>
              <a:gd name="T20" fmla="*/ 13 w 13"/>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13" h="37">
                <a:moveTo>
                  <a:pt x="0" y="8"/>
                </a:moveTo>
                <a:lnTo>
                  <a:pt x="0" y="8"/>
                </a:lnTo>
                <a:lnTo>
                  <a:pt x="5" y="36"/>
                </a:lnTo>
                <a:lnTo>
                  <a:pt x="12" y="0"/>
                </a:lnTo>
                <a:lnTo>
                  <a:pt x="0" y="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10" name="Freeform 710">
            <a:extLst>
              <a:ext uri="{FF2B5EF4-FFF2-40B4-BE49-F238E27FC236}">
                <a16:creationId xmlns:a16="http://schemas.microsoft.com/office/drawing/2014/main" id="{A7719609-0A29-44D8-B66E-E402A76F776A}"/>
              </a:ext>
            </a:extLst>
          </p:cNvPr>
          <p:cNvSpPr>
            <a:spLocks/>
          </p:cNvSpPr>
          <p:nvPr/>
        </p:nvSpPr>
        <p:spPr bwMode="auto">
          <a:xfrm>
            <a:off x="2878496" y="5634183"/>
            <a:ext cx="132182" cy="635245"/>
          </a:xfrm>
          <a:custGeom>
            <a:avLst/>
            <a:gdLst>
              <a:gd name="T0" fmla="*/ 0 w 115"/>
              <a:gd name="T1" fmla="*/ 445 h 571"/>
              <a:gd name="T2" fmla="*/ 0 w 115"/>
              <a:gd name="T3" fmla="*/ 445 h 571"/>
              <a:gd name="T4" fmla="*/ 9 w 115"/>
              <a:gd name="T5" fmla="*/ 430 h 571"/>
              <a:gd name="T6" fmla="*/ 24 w 115"/>
              <a:gd name="T7" fmla="*/ 441 h 571"/>
              <a:gd name="T8" fmla="*/ 39 w 115"/>
              <a:gd name="T9" fmla="*/ 412 h 571"/>
              <a:gd name="T10" fmla="*/ 33 w 115"/>
              <a:gd name="T11" fmla="*/ 400 h 571"/>
              <a:gd name="T12" fmla="*/ 45 w 115"/>
              <a:gd name="T13" fmla="*/ 360 h 571"/>
              <a:gd name="T14" fmla="*/ 24 w 115"/>
              <a:gd name="T15" fmla="*/ 357 h 571"/>
              <a:gd name="T16" fmla="*/ 27 w 115"/>
              <a:gd name="T17" fmla="*/ 292 h 571"/>
              <a:gd name="T18" fmla="*/ 55 w 115"/>
              <a:gd name="T19" fmla="*/ 224 h 571"/>
              <a:gd name="T20" fmla="*/ 54 w 115"/>
              <a:gd name="T21" fmla="*/ 166 h 571"/>
              <a:gd name="T22" fmla="*/ 74 w 115"/>
              <a:gd name="T23" fmla="*/ 58 h 571"/>
              <a:gd name="T24" fmla="*/ 68 w 115"/>
              <a:gd name="T25" fmla="*/ 9 h 571"/>
              <a:gd name="T26" fmla="*/ 81 w 115"/>
              <a:gd name="T27" fmla="*/ 0 h 571"/>
              <a:gd name="T28" fmla="*/ 96 w 115"/>
              <a:gd name="T29" fmla="*/ 25 h 571"/>
              <a:gd name="T30" fmla="*/ 104 w 115"/>
              <a:gd name="T31" fmla="*/ 75 h 571"/>
              <a:gd name="T32" fmla="*/ 114 w 115"/>
              <a:gd name="T33" fmla="*/ 76 h 571"/>
              <a:gd name="T34" fmla="*/ 112 w 115"/>
              <a:gd name="T35" fmla="*/ 93 h 571"/>
              <a:gd name="T36" fmla="*/ 97 w 115"/>
              <a:gd name="T37" fmla="*/ 100 h 571"/>
              <a:gd name="T38" fmla="*/ 98 w 115"/>
              <a:gd name="T39" fmla="*/ 134 h 571"/>
              <a:gd name="T40" fmla="*/ 81 w 115"/>
              <a:gd name="T41" fmla="*/ 152 h 571"/>
              <a:gd name="T42" fmla="*/ 69 w 115"/>
              <a:gd name="T43" fmla="*/ 199 h 571"/>
              <a:gd name="T44" fmla="*/ 78 w 115"/>
              <a:gd name="T45" fmla="*/ 243 h 571"/>
              <a:gd name="T46" fmla="*/ 61 w 115"/>
              <a:gd name="T47" fmla="*/ 281 h 571"/>
              <a:gd name="T48" fmla="*/ 48 w 115"/>
              <a:gd name="T49" fmla="*/ 374 h 571"/>
              <a:gd name="T50" fmla="*/ 58 w 115"/>
              <a:gd name="T51" fmla="*/ 409 h 571"/>
              <a:gd name="T52" fmla="*/ 49 w 115"/>
              <a:gd name="T53" fmla="*/ 412 h 571"/>
              <a:gd name="T54" fmla="*/ 53 w 115"/>
              <a:gd name="T55" fmla="*/ 442 h 571"/>
              <a:gd name="T56" fmla="*/ 30 w 115"/>
              <a:gd name="T57" fmla="*/ 505 h 571"/>
              <a:gd name="T58" fmla="*/ 33 w 115"/>
              <a:gd name="T59" fmla="*/ 516 h 571"/>
              <a:gd name="T60" fmla="*/ 44 w 115"/>
              <a:gd name="T61" fmla="*/ 512 h 571"/>
              <a:gd name="T62" fmla="*/ 48 w 115"/>
              <a:gd name="T63" fmla="*/ 536 h 571"/>
              <a:gd name="T64" fmla="*/ 98 w 115"/>
              <a:gd name="T65" fmla="*/ 541 h 571"/>
              <a:gd name="T66" fmla="*/ 65 w 115"/>
              <a:gd name="T67" fmla="*/ 551 h 571"/>
              <a:gd name="T68" fmla="*/ 61 w 115"/>
              <a:gd name="T69" fmla="*/ 570 h 571"/>
              <a:gd name="T70" fmla="*/ 46 w 115"/>
              <a:gd name="T71" fmla="*/ 565 h 571"/>
              <a:gd name="T72" fmla="*/ 62 w 115"/>
              <a:gd name="T73" fmla="*/ 553 h 571"/>
              <a:gd name="T74" fmla="*/ 38 w 115"/>
              <a:gd name="T75" fmla="*/ 548 h 571"/>
              <a:gd name="T76" fmla="*/ 35 w 115"/>
              <a:gd name="T77" fmla="*/ 527 h 571"/>
              <a:gd name="T78" fmla="*/ 29 w 115"/>
              <a:gd name="T79" fmla="*/ 537 h 571"/>
              <a:gd name="T80" fmla="*/ 20 w 115"/>
              <a:gd name="T81" fmla="*/ 518 h 571"/>
              <a:gd name="T82" fmla="*/ 25 w 115"/>
              <a:gd name="T83" fmla="*/ 513 h 571"/>
              <a:gd name="T84" fmla="*/ 14 w 115"/>
              <a:gd name="T85" fmla="*/ 504 h 571"/>
              <a:gd name="T86" fmla="*/ 24 w 115"/>
              <a:gd name="T87" fmla="*/ 494 h 571"/>
              <a:gd name="T88" fmla="*/ 15 w 115"/>
              <a:gd name="T89" fmla="*/ 466 h 571"/>
              <a:gd name="T90" fmla="*/ 32 w 115"/>
              <a:gd name="T91" fmla="*/ 469 h 571"/>
              <a:gd name="T92" fmla="*/ 15 w 115"/>
              <a:gd name="T93" fmla="*/ 455 h 571"/>
              <a:gd name="T94" fmla="*/ 19 w 115"/>
              <a:gd name="T95" fmla="*/ 444 h 571"/>
              <a:gd name="T96" fmla="*/ 0 w 115"/>
              <a:gd name="T97" fmla="*/ 445 h 571"/>
              <a:gd name="T98" fmla="*/ 0 w 115"/>
              <a:gd name="T99" fmla="*/ 445 h 57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5"/>
              <a:gd name="T151" fmla="*/ 0 h 571"/>
              <a:gd name="T152" fmla="*/ 115 w 115"/>
              <a:gd name="T153" fmla="*/ 571 h 57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5" h="571">
                <a:moveTo>
                  <a:pt x="0" y="445"/>
                </a:moveTo>
                <a:lnTo>
                  <a:pt x="0" y="445"/>
                </a:lnTo>
                <a:lnTo>
                  <a:pt x="9" y="430"/>
                </a:lnTo>
                <a:lnTo>
                  <a:pt x="24" y="441"/>
                </a:lnTo>
                <a:lnTo>
                  <a:pt x="39" y="412"/>
                </a:lnTo>
                <a:lnTo>
                  <a:pt x="33" y="400"/>
                </a:lnTo>
                <a:lnTo>
                  <a:pt x="45" y="360"/>
                </a:lnTo>
                <a:lnTo>
                  <a:pt x="24" y="357"/>
                </a:lnTo>
                <a:lnTo>
                  <a:pt x="27" y="292"/>
                </a:lnTo>
                <a:lnTo>
                  <a:pt x="55" y="224"/>
                </a:lnTo>
                <a:lnTo>
                  <a:pt x="54" y="166"/>
                </a:lnTo>
                <a:lnTo>
                  <a:pt x="74" y="58"/>
                </a:lnTo>
                <a:lnTo>
                  <a:pt x="68" y="9"/>
                </a:lnTo>
                <a:lnTo>
                  <a:pt x="81" y="0"/>
                </a:lnTo>
                <a:lnTo>
                  <a:pt x="96" y="25"/>
                </a:lnTo>
                <a:lnTo>
                  <a:pt x="104" y="75"/>
                </a:lnTo>
                <a:lnTo>
                  <a:pt x="114" y="76"/>
                </a:lnTo>
                <a:lnTo>
                  <a:pt x="112" y="93"/>
                </a:lnTo>
                <a:lnTo>
                  <a:pt x="97" y="100"/>
                </a:lnTo>
                <a:lnTo>
                  <a:pt x="98" y="134"/>
                </a:lnTo>
                <a:lnTo>
                  <a:pt x="81" y="152"/>
                </a:lnTo>
                <a:lnTo>
                  <a:pt x="69" y="199"/>
                </a:lnTo>
                <a:lnTo>
                  <a:pt x="78" y="243"/>
                </a:lnTo>
                <a:lnTo>
                  <a:pt x="61" y="281"/>
                </a:lnTo>
                <a:lnTo>
                  <a:pt x="48" y="374"/>
                </a:lnTo>
                <a:lnTo>
                  <a:pt x="58" y="409"/>
                </a:lnTo>
                <a:lnTo>
                  <a:pt x="49" y="412"/>
                </a:lnTo>
                <a:lnTo>
                  <a:pt x="53" y="442"/>
                </a:lnTo>
                <a:lnTo>
                  <a:pt x="30" y="505"/>
                </a:lnTo>
                <a:lnTo>
                  <a:pt x="33" y="516"/>
                </a:lnTo>
                <a:lnTo>
                  <a:pt x="44" y="512"/>
                </a:lnTo>
                <a:lnTo>
                  <a:pt x="48" y="536"/>
                </a:lnTo>
                <a:lnTo>
                  <a:pt x="98" y="541"/>
                </a:lnTo>
                <a:lnTo>
                  <a:pt x="65" y="551"/>
                </a:lnTo>
                <a:lnTo>
                  <a:pt x="61" y="570"/>
                </a:lnTo>
                <a:lnTo>
                  <a:pt x="46" y="565"/>
                </a:lnTo>
                <a:lnTo>
                  <a:pt x="62" y="553"/>
                </a:lnTo>
                <a:lnTo>
                  <a:pt x="38" y="548"/>
                </a:lnTo>
                <a:lnTo>
                  <a:pt x="35" y="527"/>
                </a:lnTo>
                <a:lnTo>
                  <a:pt x="29" y="537"/>
                </a:lnTo>
                <a:lnTo>
                  <a:pt x="20" y="518"/>
                </a:lnTo>
                <a:lnTo>
                  <a:pt x="25" y="513"/>
                </a:lnTo>
                <a:lnTo>
                  <a:pt x="14" y="504"/>
                </a:lnTo>
                <a:lnTo>
                  <a:pt x="24" y="494"/>
                </a:lnTo>
                <a:lnTo>
                  <a:pt x="15" y="466"/>
                </a:lnTo>
                <a:lnTo>
                  <a:pt x="32" y="469"/>
                </a:lnTo>
                <a:lnTo>
                  <a:pt x="15" y="455"/>
                </a:lnTo>
                <a:lnTo>
                  <a:pt x="19" y="444"/>
                </a:lnTo>
                <a:lnTo>
                  <a:pt x="0" y="44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11" name="Freeform 711">
            <a:extLst>
              <a:ext uri="{FF2B5EF4-FFF2-40B4-BE49-F238E27FC236}">
                <a16:creationId xmlns:a16="http://schemas.microsoft.com/office/drawing/2014/main" id="{AE2EB892-083B-4926-A4AF-A6476C2E6D93}"/>
              </a:ext>
            </a:extLst>
          </p:cNvPr>
          <p:cNvSpPr>
            <a:spLocks/>
          </p:cNvSpPr>
          <p:nvPr/>
        </p:nvSpPr>
        <p:spPr bwMode="auto">
          <a:xfrm>
            <a:off x="2885392" y="6165965"/>
            <a:ext cx="11494" cy="24476"/>
          </a:xfrm>
          <a:custGeom>
            <a:avLst/>
            <a:gdLst>
              <a:gd name="T0" fmla="*/ 0 w 10"/>
              <a:gd name="T1" fmla="*/ 9 h 22"/>
              <a:gd name="T2" fmla="*/ 0 w 10"/>
              <a:gd name="T3" fmla="*/ 9 h 22"/>
              <a:gd name="T4" fmla="*/ 4 w 10"/>
              <a:gd name="T5" fmla="*/ 0 h 22"/>
              <a:gd name="T6" fmla="*/ 9 w 10"/>
              <a:gd name="T7" fmla="*/ 21 h 22"/>
              <a:gd name="T8" fmla="*/ 0 w 10"/>
              <a:gd name="T9" fmla="*/ 9 h 22"/>
              <a:gd name="T10" fmla="*/ 0 w 10"/>
              <a:gd name="T11" fmla="*/ 9 h 22"/>
              <a:gd name="T12" fmla="*/ 0 60000 65536"/>
              <a:gd name="T13" fmla="*/ 0 60000 65536"/>
              <a:gd name="T14" fmla="*/ 0 60000 65536"/>
              <a:gd name="T15" fmla="*/ 0 60000 65536"/>
              <a:gd name="T16" fmla="*/ 0 60000 65536"/>
              <a:gd name="T17" fmla="*/ 0 60000 65536"/>
              <a:gd name="T18" fmla="*/ 0 w 10"/>
              <a:gd name="T19" fmla="*/ 0 h 22"/>
              <a:gd name="T20" fmla="*/ 10 w 10"/>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10" h="22">
                <a:moveTo>
                  <a:pt x="0" y="9"/>
                </a:moveTo>
                <a:lnTo>
                  <a:pt x="0" y="9"/>
                </a:lnTo>
                <a:lnTo>
                  <a:pt x="4" y="0"/>
                </a:lnTo>
                <a:lnTo>
                  <a:pt x="9" y="21"/>
                </a:lnTo>
                <a:lnTo>
                  <a:pt x="0" y="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12" name="Freeform 712">
            <a:extLst>
              <a:ext uri="{FF2B5EF4-FFF2-40B4-BE49-F238E27FC236}">
                <a16:creationId xmlns:a16="http://schemas.microsoft.com/office/drawing/2014/main" id="{E06CD000-F4B9-4678-8D0F-0F22AD97FDB2}"/>
              </a:ext>
            </a:extLst>
          </p:cNvPr>
          <p:cNvSpPr>
            <a:spLocks/>
          </p:cNvSpPr>
          <p:nvPr/>
        </p:nvSpPr>
        <p:spPr bwMode="auto">
          <a:xfrm>
            <a:off x="2896887" y="6036913"/>
            <a:ext cx="10345" cy="31151"/>
          </a:xfrm>
          <a:custGeom>
            <a:avLst/>
            <a:gdLst>
              <a:gd name="T0" fmla="*/ 0 w 9"/>
              <a:gd name="T1" fmla="*/ 23 h 28"/>
              <a:gd name="T2" fmla="*/ 0 w 9"/>
              <a:gd name="T3" fmla="*/ 23 h 28"/>
              <a:gd name="T4" fmla="*/ 8 w 9"/>
              <a:gd name="T5" fmla="*/ 0 h 28"/>
              <a:gd name="T6" fmla="*/ 8 w 9"/>
              <a:gd name="T7" fmla="*/ 27 h 28"/>
              <a:gd name="T8" fmla="*/ 0 w 9"/>
              <a:gd name="T9" fmla="*/ 23 h 28"/>
              <a:gd name="T10" fmla="*/ 0 w 9"/>
              <a:gd name="T11" fmla="*/ 23 h 28"/>
              <a:gd name="T12" fmla="*/ 0 60000 65536"/>
              <a:gd name="T13" fmla="*/ 0 60000 65536"/>
              <a:gd name="T14" fmla="*/ 0 60000 65536"/>
              <a:gd name="T15" fmla="*/ 0 60000 65536"/>
              <a:gd name="T16" fmla="*/ 0 60000 65536"/>
              <a:gd name="T17" fmla="*/ 0 60000 65536"/>
              <a:gd name="T18" fmla="*/ 0 w 9"/>
              <a:gd name="T19" fmla="*/ 0 h 28"/>
              <a:gd name="T20" fmla="*/ 9 w 9"/>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9" h="28">
                <a:moveTo>
                  <a:pt x="0" y="23"/>
                </a:moveTo>
                <a:lnTo>
                  <a:pt x="0" y="23"/>
                </a:lnTo>
                <a:lnTo>
                  <a:pt x="8" y="0"/>
                </a:lnTo>
                <a:lnTo>
                  <a:pt x="8" y="27"/>
                </a:lnTo>
                <a:lnTo>
                  <a:pt x="0" y="2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13" name="Freeform 713">
            <a:extLst>
              <a:ext uri="{FF2B5EF4-FFF2-40B4-BE49-F238E27FC236}">
                <a16:creationId xmlns:a16="http://schemas.microsoft.com/office/drawing/2014/main" id="{E43B555A-3022-4CDD-B5AC-2524555140D9}"/>
              </a:ext>
            </a:extLst>
          </p:cNvPr>
          <p:cNvSpPr>
            <a:spLocks/>
          </p:cNvSpPr>
          <p:nvPr/>
        </p:nvSpPr>
        <p:spPr bwMode="auto">
          <a:xfrm>
            <a:off x="2907231" y="6260528"/>
            <a:ext cx="21839" cy="14463"/>
          </a:xfrm>
          <a:custGeom>
            <a:avLst/>
            <a:gdLst>
              <a:gd name="T0" fmla="*/ 0 w 19"/>
              <a:gd name="T1" fmla="*/ 0 h 13"/>
              <a:gd name="T2" fmla="*/ 0 w 19"/>
              <a:gd name="T3" fmla="*/ 0 h 13"/>
              <a:gd name="T4" fmla="*/ 18 w 19"/>
              <a:gd name="T5" fmla="*/ 3 h 13"/>
              <a:gd name="T6" fmla="*/ 18 w 19"/>
              <a:gd name="T7" fmla="*/ 12 h 13"/>
              <a:gd name="T8" fmla="*/ 0 w 19"/>
              <a:gd name="T9" fmla="*/ 0 h 13"/>
              <a:gd name="T10" fmla="*/ 0 w 19"/>
              <a:gd name="T11" fmla="*/ 0 h 13"/>
              <a:gd name="T12" fmla="*/ 0 60000 65536"/>
              <a:gd name="T13" fmla="*/ 0 60000 65536"/>
              <a:gd name="T14" fmla="*/ 0 60000 65536"/>
              <a:gd name="T15" fmla="*/ 0 60000 65536"/>
              <a:gd name="T16" fmla="*/ 0 60000 65536"/>
              <a:gd name="T17" fmla="*/ 0 60000 65536"/>
              <a:gd name="T18" fmla="*/ 0 w 19"/>
              <a:gd name="T19" fmla="*/ 0 h 13"/>
              <a:gd name="T20" fmla="*/ 19 w 19"/>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9" h="13">
                <a:moveTo>
                  <a:pt x="0" y="0"/>
                </a:moveTo>
                <a:lnTo>
                  <a:pt x="0" y="0"/>
                </a:lnTo>
                <a:lnTo>
                  <a:pt x="18" y="3"/>
                </a:lnTo>
                <a:lnTo>
                  <a:pt x="18" y="12"/>
                </a:lnTo>
                <a:lnTo>
                  <a:pt x="0" y="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14" name="Freeform 714">
            <a:extLst>
              <a:ext uri="{FF2B5EF4-FFF2-40B4-BE49-F238E27FC236}">
                <a16:creationId xmlns:a16="http://schemas.microsoft.com/office/drawing/2014/main" id="{926AFD02-FCE4-4DC8-B6DD-C5839ECD5A46}"/>
              </a:ext>
            </a:extLst>
          </p:cNvPr>
          <p:cNvSpPr>
            <a:spLocks/>
          </p:cNvSpPr>
          <p:nvPr/>
        </p:nvSpPr>
        <p:spPr bwMode="auto">
          <a:xfrm>
            <a:off x="2911829" y="6230491"/>
            <a:ext cx="32184" cy="31151"/>
          </a:xfrm>
          <a:custGeom>
            <a:avLst/>
            <a:gdLst>
              <a:gd name="T0" fmla="*/ 0 w 28"/>
              <a:gd name="T1" fmla="*/ 5 h 28"/>
              <a:gd name="T2" fmla="*/ 0 w 28"/>
              <a:gd name="T3" fmla="*/ 5 h 28"/>
              <a:gd name="T4" fmla="*/ 7 w 28"/>
              <a:gd name="T5" fmla="*/ 0 h 28"/>
              <a:gd name="T6" fmla="*/ 6 w 28"/>
              <a:gd name="T7" fmla="*/ 13 h 28"/>
              <a:gd name="T8" fmla="*/ 27 w 28"/>
              <a:gd name="T9" fmla="*/ 17 h 28"/>
              <a:gd name="T10" fmla="*/ 14 w 28"/>
              <a:gd name="T11" fmla="*/ 27 h 28"/>
              <a:gd name="T12" fmla="*/ 0 w 28"/>
              <a:gd name="T13" fmla="*/ 5 h 28"/>
              <a:gd name="T14" fmla="*/ 0 w 28"/>
              <a:gd name="T15" fmla="*/ 5 h 28"/>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28"/>
              <a:gd name="T26" fmla="*/ 28 w 28"/>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28">
                <a:moveTo>
                  <a:pt x="0" y="5"/>
                </a:moveTo>
                <a:lnTo>
                  <a:pt x="0" y="5"/>
                </a:lnTo>
                <a:lnTo>
                  <a:pt x="7" y="0"/>
                </a:lnTo>
                <a:lnTo>
                  <a:pt x="6" y="13"/>
                </a:lnTo>
                <a:lnTo>
                  <a:pt x="27" y="17"/>
                </a:lnTo>
                <a:lnTo>
                  <a:pt x="14" y="27"/>
                </a:lnTo>
                <a:lnTo>
                  <a:pt x="0" y="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15" name="Freeform 715">
            <a:extLst>
              <a:ext uri="{FF2B5EF4-FFF2-40B4-BE49-F238E27FC236}">
                <a16:creationId xmlns:a16="http://schemas.microsoft.com/office/drawing/2014/main" id="{6D5E84FF-0D77-4C0F-9A8C-8AC9C2395F79}"/>
              </a:ext>
            </a:extLst>
          </p:cNvPr>
          <p:cNvSpPr>
            <a:spLocks/>
          </p:cNvSpPr>
          <p:nvPr/>
        </p:nvSpPr>
        <p:spPr bwMode="auto">
          <a:xfrm>
            <a:off x="2933667" y="6270541"/>
            <a:ext cx="18390" cy="8900"/>
          </a:xfrm>
          <a:custGeom>
            <a:avLst/>
            <a:gdLst>
              <a:gd name="T0" fmla="*/ 0 w 16"/>
              <a:gd name="T1" fmla="*/ 5 h 8"/>
              <a:gd name="T2" fmla="*/ 0 w 16"/>
              <a:gd name="T3" fmla="*/ 5 h 8"/>
              <a:gd name="T4" fmla="*/ 4 w 16"/>
              <a:gd name="T5" fmla="*/ 0 h 8"/>
              <a:gd name="T6" fmla="*/ 15 w 16"/>
              <a:gd name="T7" fmla="*/ 7 h 8"/>
              <a:gd name="T8" fmla="*/ 0 w 16"/>
              <a:gd name="T9" fmla="*/ 5 h 8"/>
              <a:gd name="T10" fmla="*/ 0 w 16"/>
              <a:gd name="T11" fmla="*/ 5 h 8"/>
              <a:gd name="T12" fmla="*/ 0 60000 65536"/>
              <a:gd name="T13" fmla="*/ 0 60000 65536"/>
              <a:gd name="T14" fmla="*/ 0 60000 65536"/>
              <a:gd name="T15" fmla="*/ 0 60000 65536"/>
              <a:gd name="T16" fmla="*/ 0 60000 65536"/>
              <a:gd name="T17" fmla="*/ 0 60000 65536"/>
              <a:gd name="T18" fmla="*/ 0 w 16"/>
              <a:gd name="T19" fmla="*/ 0 h 8"/>
              <a:gd name="T20" fmla="*/ 16 w 16"/>
              <a:gd name="T21" fmla="*/ 8 h 8"/>
            </a:gdLst>
            <a:ahLst/>
            <a:cxnLst>
              <a:cxn ang="T12">
                <a:pos x="T0" y="T1"/>
              </a:cxn>
              <a:cxn ang="T13">
                <a:pos x="T2" y="T3"/>
              </a:cxn>
              <a:cxn ang="T14">
                <a:pos x="T4" y="T5"/>
              </a:cxn>
              <a:cxn ang="T15">
                <a:pos x="T6" y="T7"/>
              </a:cxn>
              <a:cxn ang="T16">
                <a:pos x="T8" y="T9"/>
              </a:cxn>
              <a:cxn ang="T17">
                <a:pos x="T10" y="T11"/>
              </a:cxn>
            </a:cxnLst>
            <a:rect l="T18" t="T19" r="T20" b="T21"/>
            <a:pathLst>
              <a:path w="16" h="8">
                <a:moveTo>
                  <a:pt x="0" y="5"/>
                </a:moveTo>
                <a:lnTo>
                  <a:pt x="0" y="5"/>
                </a:lnTo>
                <a:lnTo>
                  <a:pt x="4" y="0"/>
                </a:lnTo>
                <a:lnTo>
                  <a:pt x="15" y="7"/>
                </a:lnTo>
                <a:lnTo>
                  <a:pt x="0" y="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16" name="Freeform 716">
            <a:extLst>
              <a:ext uri="{FF2B5EF4-FFF2-40B4-BE49-F238E27FC236}">
                <a16:creationId xmlns:a16="http://schemas.microsoft.com/office/drawing/2014/main" id="{D53E2190-2974-43B0-A06A-0D8F1220AE31}"/>
              </a:ext>
            </a:extLst>
          </p:cNvPr>
          <p:cNvSpPr>
            <a:spLocks/>
          </p:cNvSpPr>
          <p:nvPr/>
        </p:nvSpPr>
        <p:spPr bwMode="auto">
          <a:xfrm>
            <a:off x="2945161" y="6244953"/>
            <a:ext cx="44827" cy="46726"/>
          </a:xfrm>
          <a:custGeom>
            <a:avLst/>
            <a:gdLst>
              <a:gd name="T0" fmla="*/ 0 w 39"/>
              <a:gd name="T1" fmla="*/ 34 h 42"/>
              <a:gd name="T2" fmla="*/ 0 w 39"/>
              <a:gd name="T3" fmla="*/ 34 h 42"/>
              <a:gd name="T4" fmla="*/ 6 w 39"/>
              <a:gd name="T5" fmla="*/ 27 h 42"/>
              <a:gd name="T6" fmla="*/ 26 w 39"/>
              <a:gd name="T7" fmla="*/ 31 h 42"/>
              <a:gd name="T8" fmla="*/ 17 w 39"/>
              <a:gd name="T9" fmla="*/ 21 h 42"/>
              <a:gd name="T10" fmla="*/ 27 w 39"/>
              <a:gd name="T11" fmla="*/ 14 h 42"/>
              <a:gd name="T12" fmla="*/ 12 w 39"/>
              <a:gd name="T13" fmla="*/ 12 h 42"/>
              <a:gd name="T14" fmla="*/ 12 w 39"/>
              <a:gd name="T15" fmla="*/ 2 h 42"/>
              <a:gd name="T16" fmla="*/ 36 w 39"/>
              <a:gd name="T17" fmla="*/ 0 h 42"/>
              <a:gd name="T18" fmla="*/ 38 w 39"/>
              <a:gd name="T19" fmla="*/ 41 h 42"/>
              <a:gd name="T20" fmla="*/ 0 w 39"/>
              <a:gd name="T21" fmla="*/ 34 h 42"/>
              <a:gd name="T22" fmla="*/ 0 w 39"/>
              <a:gd name="T23" fmla="*/ 34 h 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9"/>
              <a:gd name="T37" fmla="*/ 0 h 42"/>
              <a:gd name="T38" fmla="*/ 39 w 39"/>
              <a:gd name="T39" fmla="*/ 42 h 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9" h="42">
                <a:moveTo>
                  <a:pt x="0" y="34"/>
                </a:moveTo>
                <a:lnTo>
                  <a:pt x="0" y="34"/>
                </a:lnTo>
                <a:lnTo>
                  <a:pt x="6" y="27"/>
                </a:lnTo>
                <a:lnTo>
                  <a:pt x="26" y="31"/>
                </a:lnTo>
                <a:lnTo>
                  <a:pt x="17" y="21"/>
                </a:lnTo>
                <a:lnTo>
                  <a:pt x="27" y="14"/>
                </a:lnTo>
                <a:lnTo>
                  <a:pt x="12" y="12"/>
                </a:lnTo>
                <a:lnTo>
                  <a:pt x="12" y="2"/>
                </a:lnTo>
                <a:lnTo>
                  <a:pt x="36" y="0"/>
                </a:lnTo>
                <a:lnTo>
                  <a:pt x="38" y="41"/>
                </a:lnTo>
                <a:lnTo>
                  <a:pt x="0" y="34"/>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17" name="Freeform 717">
            <a:extLst>
              <a:ext uri="{FF2B5EF4-FFF2-40B4-BE49-F238E27FC236}">
                <a16:creationId xmlns:a16="http://schemas.microsoft.com/office/drawing/2014/main" id="{44ED2386-1DC3-4623-A6DA-1C996E2D987B}"/>
              </a:ext>
            </a:extLst>
          </p:cNvPr>
          <p:cNvSpPr>
            <a:spLocks/>
          </p:cNvSpPr>
          <p:nvPr/>
        </p:nvSpPr>
        <p:spPr bwMode="auto">
          <a:xfrm>
            <a:off x="2827922" y="5181390"/>
            <a:ext cx="188503" cy="251428"/>
          </a:xfrm>
          <a:custGeom>
            <a:avLst/>
            <a:gdLst>
              <a:gd name="T0" fmla="*/ 0 w 164"/>
              <a:gd name="T1" fmla="*/ 150 h 226"/>
              <a:gd name="T2" fmla="*/ 0 w 164"/>
              <a:gd name="T3" fmla="*/ 150 h 226"/>
              <a:gd name="T4" fmla="*/ 20 w 164"/>
              <a:gd name="T5" fmla="*/ 166 h 226"/>
              <a:gd name="T6" fmla="*/ 49 w 164"/>
              <a:gd name="T7" fmla="*/ 170 h 226"/>
              <a:gd name="T8" fmla="*/ 78 w 164"/>
              <a:gd name="T9" fmla="*/ 200 h 226"/>
              <a:gd name="T10" fmla="*/ 117 w 164"/>
              <a:gd name="T11" fmla="*/ 203 h 226"/>
              <a:gd name="T12" fmla="*/ 111 w 164"/>
              <a:gd name="T13" fmla="*/ 219 h 226"/>
              <a:gd name="T14" fmla="*/ 121 w 164"/>
              <a:gd name="T15" fmla="*/ 225 h 226"/>
              <a:gd name="T16" fmla="*/ 127 w 164"/>
              <a:gd name="T17" fmla="*/ 186 h 226"/>
              <a:gd name="T18" fmla="*/ 120 w 164"/>
              <a:gd name="T19" fmla="*/ 162 h 226"/>
              <a:gd name="T20" fmla="*/ 133 w 164"/>
              <a:gd name="T21" fmla="*/ 160 h 226"/>
              <a:gd name="T22" fmla="*/ 123 w 164"/>
              <a:gd name="T23" fmla="*/ 146 h 226"/>
              <a:gd name="T24" fmla="*/ 155 w 164"/>
              <a:gd name="T25" fmla="*/ 141 h 226"/>
              <a:gd name="T26" fmla="*/ 163 w 164"/>
              <a:gd name="T27" fmla="*/ 151 h 226"/>
              <a:gd name="T28" fmla="*/ 151 w 164"/>
              <a:gd name="T29" fmla="*/ 131 h 226"/>
              <a:gd name="T30" fmla="*/ 155 w 164"/>
              <a:gd name="T31" fmla="*/ 84 h 226"/>
              <a:gd name="T32" fmla="*/ 128 w 164"/>
              <a:gd name="T33" fmla="*/ 86 h 226"/>
              <a:gd name="T34" fmla="*/ 120 w 164"/>
              <a:gd name="T35" fmla="*/ 74 h 226"/>
              <a:gd name="T36" fmla="*/ 93 w 164"/>
              <a:gd name="T37" fmla="*/ 71 h 226"/>
              <a:gd name="T38" fmla="*/ 76 w 164"/>
              <a:gd name="T39" fmla="*/ 44 h 226"/>
              <a:gd name="T40" fmla="*/ 102 w 164"/>
              <a:gd name="T41" fmla="*/ 8 h 226"/>
              <a:gd name="T42" fmla="*/ 98 w 164"/>
              <a:gd name="T43" fmla="*/ 0 h 226"/>
              <a:gd name="T44" fmla="*/ 52 w 164"/>
              <a:gd name="T45" fmla="*/ 20 h 226"/>
              <a:gd name="T46" fmla="*/ 27 w 164"/>
              <a:gd name="T47" fmla="*/ 60 h 226"/>
              <a:gd name="T48" fmla="*/ 19 w 164"/>
              <a:gd name="T49" fmla="*/ 50 h 226"/>
              <a:gd name="T50" fmla="*/ 13 w 164"/>
              <a:gd name="T51" fmla="*/ 70 h 226"/>
              <a:gd name="T52" fmla="*/ 19 w 164"/>
              <a:gd name="T53" fmla="*/ 115 h 226"/>
              <a:gd name="T54" fmla="*/ 25 w 164"/>
              <a:gd name="T55" fmla="*/ 115 h 226"/>
              <a:gd name="T56" fmla="*/ 0 w 164"/>
              <a:gd name="T57" fmla="*/ 150 h 226"/>
              <a:gd name="T58" fmla="*/ 0 w 164"/>
              <a:gd name="T59" fmla="*/ 150 h 22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4"/>
              <a:gd name="T91" fmla="*/ 0 h 226"/>
              <a:gd name="T92" fmla="*/ 164 w 164"/>
              <a:gd name="T93" fmla="*/ 226 h 22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4" h="226">
                <a:moveTo>
                  <a:pt x="0" y="150"/>
                </a:moveTo>
                <a:lnTo>
                  <a:pt x="0" y="150"/>
                </a:lnTo>
                <a:lnTo>
                  <a:pt x="20" y="166"/>
                </a:lnTo>
                <a:lnTo>
                  <a:pt x="49" y="170"/>
                </a:lnTo>
                <a:lnTo>
                  <a:pt x="78" y="200"/>
                </a:lnTo>
                <a:lnTo>
                  <a:pt x="117" y="203"/>
                </a:lnTo>
                <a:lnTo>
                  <a:pt x="111" y="219"/>
                </a:lnTo>
                <a:lnTo>
                  <a:pt x="121" y="225"/>
                </a:lnTo>
                <a:lnTo>
                  <a:pt x="127" y="186"/>
                </a:lnTo>
                <a:lnTo>
                  <a:pt x="120" y="162"/>
                </a:lnTo>
                <a:lnTo>
                  <a:pt x="133" y="160"/>
                </a:lnTo>
                <a:lnTo>
                  <a:pt x="123" y="146"/>
                </a:lnTo>
                <a:lnTo>
                  <a:pt x="155" y="141"/>
                </a:lnTo>
                <a:lnTo>
                  <a:pt x="163" y="151"/>
                </a:lnTo>
                <a:lnTo>
                  <a:pt x="151" y="131"/>
                </a:lnTo>
                <a:lnTo>
                  <a:pt x="155" y="84"/>
                </a:lnTo>
                <a:lnTo>
                  <a:pt x="128" y="86"/>
                </a:lnTo>
                <a:lnTo>
                  <a:pt x="120" y="74"/>
                </a:lnTo>
                <a:lnTo>
                  <a:pt x="93" y="71"/>
                </a:lnTo>
                <a:lnTo>
                  <a:pt x="76" y="44"/>
                </a:lnTo>
                <a:lnTo>
                  <a:pt x="102" y="8"/>
                </a:lnTo>
                <a:lnTo>
                  <a:pt x="98" y="0"/>
                </a:lnTo>
                <a:lnTo>
                  <a:pt x="52" y="20"/>
                </a:lnTo>
                <a:lnTo>
                  <a:pt x="27" y="60"/>
                </a:lnTo>
                <a:lnTo>
                  <a:pt x="19" y="50"/>
                </a:lnTo>
                <a:lnTo>
                  <a:pt x="13" y="70"/>
                </a:lnTo>
                <a:lnTo>
                  <a:pt x="19" y="115"/>
                </a:lnTo>
                <a:lnTo>
                  <a:pt x="25" y="115"/>
                </a:lnTo>
                <a:lnTo>
                  <a:pt x="0" y="15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18" name="Freeform 718">
            <a:extLst>
              <a:ext uri="{FF2B5EF4-FFF2-40B4-BE49-F238E27FC236}">
                <a16:creationId xmlns:a16="http://schemas.microsoft.com/office/drawing/2014/main" id="{76BC809E-3675-4C34-9947-BCBD6C81CC3E}"/>
              </a:ext>
            </a:extLst>
          </p:cNvPr>
          <p:cNvSpPr>
            <a:spLocks/>
          </p:cNvSpPr>
          <p:nvPr/>
        </p:nvSpPr>
        <p:spPr bwMode="auto">
          <a:xfrm>
            <a:off x="2719878" y="5202528"/>
            <a:ext cx="50574" cy="41163"/>
          </a:xfrm>
          <a:custGeom>
            <a:avLst/>
            <a:gdLst>
              <a:gd name="T0" fmla="*/ 0 w 44"/>
              <a:gd name="T1" fmla="*/ 0 h 37"/>
              <a:gd name="T2" fmla="*/ 0 w 44"/>
              <a:gd name="T3" fmla="*/ 0 h 37"/>
              <a:gd name="T4" fmla="*/ 1 w 44"/>
              <a:gd name="T5" fmla="*/ 14 h 37"/>
              <a:gd name="T6" fmla="*/ 10 w 44"/>
              <a:gd name="T7" fmla="*/ 12 h 37"/>
              <a:gd name="T8" fmla="*/ 37 w 44"/>
              <a:gd name="T9" fmla="*/ 36 h 37"/>
              <a:gd name="T10" fmla="*/ 43 w 44"/>
              <a:gd name="T11" fmla="*/ 18 h 37"/>
              <a:gd name="T12" fmla="*/ 28 w 44"/>
              <a:gd name="T13" fmla="*/ 1 h 37"/>
              <a:gd name="T14" fmla="*/ 0 w 44"/>
              <a:gd name="T15" fmla="*/ 0 h 37"/>
              <a:gd name="T16" fmla="*/ 0 w 44"/>
              <a:gd name="T17" fmla="*/ 0 h 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
              <a:gd name="T28" fmla="*/ 0 h 37"/>
              <a:gd name="T29" fmla="*/ 44 w 44"/>
              <a:gd name="T30" fmla="*/ 37 h 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 h="37">
                <a:moveTo>
                  <a:pt x="0" y="0"/>
                </a:moveTo>
                <a:lnTo>
                  <a:pt x="0" y="0"/>
                </a:lnTo>
                <a:lnTo>
                  <a:pt x="1" y="14"/>
                </a:lnTo>
                <a:lnTo>
                  <a:pt x="10" y="12"/>
                </a:lnTo>
                <a:lnTo>
                  <a:pt x="37" y="36"/>
                </a:lnTo>
                <a:lnTo>
                  <a:pt x="43" y="18"/>
                </a:lnTo>
                <a:lnTo>
                  <a:pt x="28" y="1"/>
                </a:lnTo>
                <a:lnTo>
                  <a:pt x="0" y="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19" name="Freeform 719">
            <a:extLst>
              <a:ext uri="{FF2B5EF4-FFF2-40B4-BE49-F238E27FC236}">
                <a16:creationId xmlns:a16="http://schemas.microsoft.com/office/drawing/2014/main" id="{EB91065C-D149-407F-A0DD-DA4D4B39AA87}"/>
              </a:ext>
            </a:extLst>
          </p:cNvPr>
          <p:cNvSpPr>
            <a:spLocks/>
          </p:cNvSpPr>
          <p:nvPr/>
        </p:nvSpPr>
        <p:spPr bwMode="auto">
          <a:xfrm>
            <a:off x="2731372" y="5014513"/>
            <a:ext cx="170112" cy="52288"/>
          </a:xfrm>
          <a:custGeom>
            <a:avLst/>
            <a:gdLst>
              <a:gd name="T0" fmla="*/ 0 w 148"/>
              <a:gd name="T1" fmla="*/ 18 h 47"/>
              <a:gd name="T2" fmla="*/ 0 w 148"/>
              <a:gd name="T3" fmla="*/ 18 h 47"/>
              <a:gd name="T4" fmla="*/ 20 w 148"/>
              <a:gd name="T5" fmla="*/ 2 h 47"/>
              <a:gd name="T6" fmla="*/ 58 w 148"/>
              <a:gd name="T7" fmla="*/ 0 h 47"/>
              <a:gd name="T8" fmla="*/ 147 w 148"/>
              <a:gd name="T9" fmla="*/ 39 h 47"/>
              <a:gd name="T10" fmla="*/ 99 w 148"/>
              <a:gd name="T11" fmla="*/ 46 h 47"/>
              <a:gd name="T12" fmla="*/ 107 w 148"/>
              <a:gd name="T13" fmla="*/ 37 h 47"/>
              <a:gd name="T14" fmla="*/ 84 w 148"/>
              <a:gd name="T15" fmla="*/ 22 h 47"/>
              <a:gd name="T16" fmla="*/ 40 w 148"/>
              <a:gd name="T17" fmla="*/ 14 h 47"/>
              <a:gd name="T18" fmla="*/ 42 w 148"/>
              <a:gd name="T19" fmla="*/ 7 h 47"/>
              <a:gd name="T20" fmla="*/ 0 w 148"/>
              <a:gd name="T21" fmla="*/ 18 h 47"/>
              <a:gd name="T22" fmla="*/ 0 w 148"/>
              <a:gd name="T23" fmla="*/ 18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8"/>
              <a:gd name="T37" fmla="*/ 0 h 47"/>
              <a:gd name="T38" fmla="*/ 148 w 148"/>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8" h="47">
                <a:moveTo>
                  <a:pt x="0" y="18"/>
                </a:moveTo>
                <a:lnTo>
                  <a:pt x="0" y="18"/>
                </a:lnTo>
                <a:lnTo>
                  <a:pt x="20" y="2"/>
                </a:lnTo>
                <a:lnTo>
                  <a:pt x="58" y="0"/>
                </a:lnTo>
                <a:lnTo>
                  <a:pt x="147" y="39"/>
                </a:lnTo>
                <a:lnTo>
                  <a:pt x="99" y="46"/>
                </a:lnTo>
                <a:lnTo>
                  <a:pt x="107" y="37"/>
                </a:lnTo>
                <a:lnTo>
                  <a:pt x="84" y="22"/>
                </a:lnTo>
                <a:lnTo>
                  <a:pt x="40" y="14"/>
                </a:lnTo>
                <a:lnTo>
                  <a:pt x="42" y="7"/>
                </a:lnTo>
                <a:lnTo>
                  <a:pt x="0" y="1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20" name="Freeform 720">
            <a:extLst>
              <a:ext uri="{FF2B5EF4-FFF2-40B4-BE49-F238E27FC236}">
                <a16:creationId xmlns:a16="http://schemas.microsoft.com/office/drawing/2014/main" id="{715873A8-606D-4F59-8F16-F318092F4BB8}"/>
              </a:ext>
            </a:extLst>
          </p:cNvPr>
          <p:cNvSpPr>
            <a:spLocks/>
          </p:cNvSpPr>
          <p:nvPr/>
        </p:nvSpPr>
        <p:spPr bwMode="auto">
          <a:xfrm>
            <a:off x="2937116" y="5065689"/>
            <a:ext cx="54022" cy="30038"/>
          </a:xfrm>
          <a:custGeom>
            <a:avLst/>
            <a:gdLst>
              <a:gd name="T0" fmla="*/ 0 w 47"/>
              <a:gd name="T1" fmla="*/ 0 h 27"/>
              <a:gd name="T2" fmla="*/ 0 w 47"/>
              <a:gd name="T3" fmla="*/ 0 h 27"/>
              <a:gd name="T4" fmla="*/ 0 w 47"/>
              <a:gd name="T5" fmla="*/ 26 h 27"/>
              <a:gd name="T6" fmla="*/ 46 w 47"/>
              <a:gd name="T7" fmla="*/ 17 h 27"/>
              <a:gd name="T8" fmla="*/ 26 w 47"/>
              <a:gd name="T9" fmla="*/ 3 h 27"/>
              <a:gd name="T10" fmla="*/ 0 w 47"/>
              <a:gd name="T11" fmla="*/ 0 h 27"/>
              <a:gd name="T12" fmla="*/ 0 w 47"/>
              <a:gd name="T13" fmla="*/ 0 h 27"/>
              <a:gd name="T14" fmla="*/ 0 60000 65536"/>
              <a:gd name="T15" fmla="*/ 0 60000 65536"/>
              <a:gd name="T16" fmla="*/ 0 60000 65536"/>
              <a:gd name="T17" fmla="*/ 0 60000 65536"/>
              <a:gd name="T18" fmla="*/ 0 60000 65536"/>
              <a:gd name="T19" fmla="*/ 0 60000 65536"/>
              <a:gd name="T20" fmla="*/ 0 60000 65536"/>
              <a:gd name="T21" fmla="*/ 0 w 47"/>
              <a:gd name="T22" fmla="*/ 0 h 27"/>
              <a:gd name="T23" fmla="*/ 47 w 47"/>
              <a:gd name="T24" fmla="*/ 27 h 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 h="27">
                <a:moveTo>
                  <a:pt x="0" y="0"/>
                </a:moveTo>
                <a:lnTo>
                  <a:pt x="0" y="0"/>
                </a:lnTo>
                <a:lnTo>
                  <a:pt x="0" y="26"/>
                </a:lnTo>
                <a:lnTo>
                  <a:pt x="46" y="17"/>
                </a:lnTo>
                <a:lnTo>
                  <a:pt x="26" y="3"/>
                </a:lnTo>
                <a:lnTo>
                  <a:pt x="0" y="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21" name="Freeform 721">
            <a:extLst>
              <a:ext uri="{FF2B5EF4-FFF2-40B4-BE49-F238E27FC236}">
                <a16:creationId xmlns:a16="http://schemas.microsoft.com/office/drawing/2014/main" id="{A07C7D0C-846B-4236-BB14-43D756165867}"/>
              </a:ext>
            </a:extLst>
          </p:cNvPr>
          <p:cNvSpPr>
            <a:spLocks/>
          </p:cNvSpPr>
          <p:nvPr/>
        </p:nvSpPr>
        <p:spPr bwMode="auto">
          <a:xfrm>
            <a:off x="2796888" y="5348267"/>
            <a:ext cx="88504" cy="95676"/>
          </a:xfrm>
          <a:custGeom>
            <a:avLst/>
            <a:gdLst>
              <a:gd name="T0" fmla="*/ 0 w 77"/>
              <a:gd name="T1" fmla="*/ 32 h 86"/>
              <a:gd name="T2" fmla="*/ 0 w 77"/>
              <a:gd name="T3" fmla="*/ 32 h 86"/>
              <a:gd name="T4" fmla="*/ 1 w 77"/>
              <a:gd name="T5" fmla="*/ 49 h 86"/>
              <a:gd name="T6" fmla="*/ 14 w 77"/>
              <a:gd name="T7" fmla="*/ 53 h 86"/>
              <a:gd name="T8" fmla="*/ 7 w 77"/>
              <a:gd name="T9" fmla="*/ 67 h 86"/>
              <a:gd name="T10" fmla="*/ 4 w 77"/>
              <a:gd name="T11" fmla="*/ 81 h 86"/>
              <a:gd name="T12" fmla="*/ 22 w 77"/>
              <a:gd name="T13" fmla="*/ 85 h 86"/>
              <a:gd name="T14" fmla="*/ 38 w 77"/>
              <a:gd name="T15" fmla="*/ 61 h 86"/>
              <a:gd name="T16" fmla="*/ 69 w 77"/>
              <a:gd name="T17" fmla="*/ 42 h 86"/>
              <a:gd name="T18" fmla="*/ 76 w 77"/>
              <a:gd name="T19" fmla="*/ 20 h 86"/>
              <a:gd name="T20" fmla="*/ 47 w 77"/>
              <a:gd name="T21" fmla="*/ 16 h 86"/>
              <a:gd name="T22" fmla="*/ 27 w 77"/>
              <a:gd name="T23" fmla="*/ 0 h 86"/>
              <a:gd name="T24" fmla="*/ 9 w 77"/>
              <a:gd name="T25" fmla="*/ 8 h 86"/>
              <a:gd name="T26" fmla="*/ 0 w 77"/>
              <a:gd name="T27" fmla="*/ 32 h 86"/>
              <a:gd name="T28" fmla="*/ 0 w 77"/>
              <a:gd name="T29" fmla="*/ 32 h 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7"/>
              <a:gd name="T46" fmla="*/ 0 h 86"/>
              <a:gd name="T47" fmla="*/ 77 w 77"/>
              <a:gd name="T48" fmla="*/ 86 h 8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7" h="86">
                <a:moveTo>
                  <a:pt x="0" y="32"/>
                </a:moveTo>
                <a:lnTo>
                  <a:pt x="0" y="32"/>
                </a:lnTo>
                <a:lnTo>
                  <a:pt x="1" y="49"/>
                </a:lnTo>
                <a:lnTo>
                  <a:pt x="14" y="53"/>
                </a:lnTo>
                <a:lnTo>
                  <a:pt x="7" y="67"/>
                </a:lnTo>
                <a:lnTo>
                  <a:pt x="4" y="81"/>
                </a:lnTo>
                <a:lnTo>
                  <a:pt x="22" y="85"/>
                </a:lnTo>
                <a:lnTo>
                  <a:pt x="38" y="61"/>
                </a:lnTo>
                <a:lnTo>
                  <a:pt x="69" y="42"/>
                </a:lnTo>
                <a:lnTo>
                  <a:pt x="76" y="20"/>
                </a:lnTo>
                <a:lnTo>
                  <a:pt x="47" y="16"/>
                </a:lnTo>
                <a:lnTo>
                  <a:pt x="27" y="0"/>
                </a:lnTo>
                <a:lnTo>
                  <a:pt x="9" y="8"/>
                </a:lnTo>
                <a:lnTo>
                  <a:pt x="0" y="3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22" name="Freeform 722">
            <a:extLst>
              <a:ext uri="{FF2B5EF4-FFF2-40B4-BE49-F238E27FC236}">
                <a16:creationId xmlns:a16="http://schemas.microsoft.com/office/drawing/2014/main" id="{B3A0DCF1-8E21-4CAD-AA10-1ED0A6683CFE}"/>
              </a:ext>
            </a:extLst>
          </p:cNvPr>
          <p:cNvSpPr>
            <a:spLocks/>
          </p:cNvSpPr>
          <p:nvPr/>
        </p:nvSpPr>
        <p:spPr bwMode="auto">
          <a:xfrm>
            <a:off x="2650913" y="5149128"/>
            <a:ext cx="37930" cy="16687"/>
          </a:xfrm>
          <a:custGeom>
            <a:avLst/>
            <a:gdLst>
              <a:gd name="T0" fmla="*/ 0 w 33"/>
              <a:gd name="T1" fmla="*/ 11 h 15"/>
              <a:gd name="T2" fmla="*/ 0 w 33"/>
              <a:gd name="T3" fmla="*/ 11 h 15"/>
              <a:gd name="T4" fmla="*/ 9 w 33"/>
              <a:gd name="T5" fmla="*/ 0 h 15"/>
              <a:gd name="T6" fmla="*/ 32 w 33"/>
              <a:gd name="T7" fmla="*/ 14 h 15"/>
              <a:gd name="T8" fmla="*/ 0 w 33"/>
              <a:gd name="T9" fmla="*/ 11 h 15"/>
              <a:gd name="T10" fmla="*/ 0 w 33"/>
              <a:gd name="T11" fmla="*/ 11 h 15"/>
              <a:gd name="T12" fmla="*/ 0 60000 65536"/>
              <a:gd name="T13" fmla="*/ 0 60000 65536"/>
              <a:gd name="T14" fmla="*/ 0 60000 65536"/>
              <a:gd name="T15" fmla="*/ 0 60000 65536"/>
              <a:gd name="T16" fmla="*/ 0 60000 65536"/>
              <a:gd name="T17" fmla="*/ 0 60000 65536"/>
              <a:gd name="T18" fmla="*/ 0 w 33"/>
              <a:gd name="T19" fmla="*/ 0 h 15"/>
              <a:gd name="T20" fmla="*/ 33 w 33"/>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33" h="15">
                <a:moveTo>
                  <a:pt x="0" y="11"/>
                </a:moveTo>
                <a:lnTo>
                  <a:pt x="0" y="11"/>
                </a:lnTo>
                <a:lnTo>
                  <a:pt x="9" y="0"/>
                </a:lnTo>
                <a:lnTo>
                  <a:pt x="32" y="14"/>
                </a:lnTo>
                <a:lnTo>
                  <a:pt x="0" y="11"/>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23" name="Freeform 723">
            <a:extLst>
              <a:ext uri="{FF2B5EF4-FFF2-40B4-BE49-F238E27FC236}">
                <a16:creationId xmlns:a16="http://schemas.microsoft.com/office/drawing/2014/main" id="{A3DD26C8-3E62-4801-9288-F886BA845551}"/>
              </a:ext>
            </a:extLst>
          </p:cNvPr>
          <p:cNvSpPr>
            <a:spLocks/>
          </p:cNvSpPr>
          <p:nvPr/>
        </p:nvSpPr>
        <p:spPr bwMode="auto">
          <a:xfrm>
            <a:off x="3109526" y="6219365"/>
            <a:ext cx="25287" cy="14463"/>
          </a:xfrm>
          <a:custGeom>
            <a:avLst/>
            <a:gdLst>
              <a:gd name="T0" fmla="*/ 0 w 22"/>
              <a:gd name="T1" fmla="*/ 12 h 13"/>
              <a:gd name="T2" fmla="*/ 0 w 22"/>
              <a:gd name="T3" fmla="*/ 12 h 13"/>
              <a:gd name="T4" fmla="*/ 12 w 22"/>
              <a:gd name="T5" fmla="*/ 5 h 13"/>
              <a:gd name="T6" fmla="*/ 6 w 22"/>
              <a:gd name="T7" fmla="*/ 0 h 13"/>
              <a:gd name="T8" fmla="*/ 21 w 22"/>
              <a:gd name="T9" fmla="*/ 1 h 13"/>
              <a:gd name="T10" fmla="*/ 0 w 22"/>
              <a:gd name="T11" fmla="*/ 12 h 13"/>
              <a:gd name="T12" fmla="*/ 0 w 22"/>
              <a:gd name="T13" fmla="*/ 12 h 13"/>
              <a:gd name="T14" fmla="*/ 0 60000 65536"/>
              <a:gd name="T15" fmla="*/ 0 60000 65536"/>
              <a:gd name="T16" fmla="*/ 0 60000 65536"/>
              <a:gd name="T17" fmla="*/ 0 60000 65536"/>
              <a:gd name="T18" fmla="*/ 0 60000 65536"/>
              <a:gd name="T19" fmla="*/ 0 60000 65536"/>
              <a:gd name="T20" fmla="*/ 0 60000 65536"/>
              <a:gd name="T21" fmla="*/ 0 w 22"/>
              <a:gd name="T22" fmla="*/ 0 h 13"/>
              <a:gd name="T23" fmla="*/ 22 w 22"/>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13">
                <a:moveTo>
                  <a:pt x="0" y="12"/>
                </a:moveTo>
                <a:lnTo>
                  <a:pt x="0" y="12"/>
                </a:lnTo>
                <a:lnTo>
                  <a:pt x="12" y="5"/>
                </a:lnTo>
                <a:lnTo>
                  <a:pt x="6" y="0"/>
                </a:lnTo>
                <a:lnTo>
                  <a:pt x="21" y="1"/>
                </a:lnTo>
                <a:lnTo>
                  <a:pt x="0" y="1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24" name="Freeform 724">
            <a:extLst>
              <a:ext uri="{FF2B5EF4-FFF2-40B4-BE49-F238E27FC236}">
                <a16:creationId xmlns:a16="http://schemas.microsoft.com/office/drawing/2014/main" id="{638676B9-2514-4195-9A72-8F37B541FA0E}"/>
              </a:ext>
            </a:extLst>
          </p:cNvPr>
          <p:cNvSpPr>
            <a:spLocks/>
          </p:cNvSpPr>
          <p:nvPr/>
        </p:nvSpPr>
        <p:spPr bwMode="auto">
          <a:xfrm>
            <a:off x="3129066" y="6217140"/>
            <a:ext cx="28735" cy="17800"/>
          </a:xfrm>
          <a:custGeom>
            <a:avLst/>
            <a:gdLst>
              <a:gd name="T0" fmla="*/ 0 w 25"/>
              <a:gd name="T1" fmla="*/ 15 h 16"/>
              <a:gd name="T2" fmla="*/ 0 w 25"/>
              <a:gd name="T3" fmla="*/ 15 h 16"/>
              <a:gd name="T4" fmla="*/ 11 w 25"/>
              <a:gd name="T5" fmla="*/ 0 h 16"/>
              <a:gd name="T6" fmla="*/ 24 w 25"/>
              <a:gd name="T7" fmla="*/ 5 h 16"/>
              <a:gd name="T8" fmla="*/ 0 w 25"/>
              <a:gd name="T9" fmla="*/ 15 h 16"/>
              <a:gd name="T10" fmla="*/ 0 w 25"/>
              <a:gd name="T11" fmla="*/ 15 h 16"/>
              <a:gd name="T12" fmla="*/ 0 60000 65536"/>
              <a:gd name="T13" fmla="*/ 0 60000 65536"/>
              <a:gd name="T14" fmla="*/ 0 60000 65536"/>
              <a:gd name="T15" fmla="*/ 0 60000 65536"/>
              <a:gd name="T16" fmla="*/ 0 60000 65536"/>
              <a:gd name="T17" fmla="*/ 0 60000 65536"/>
              <a:gd name="T18" fmla="*/ 0 w 25"/>
              <a:gd name="T19" fmla="*/ 0 h 16"/>
              <a:gd name="T20" fmla="*/ 25 w 25"/>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5" h="16">
                <a:moveTo>
                  <a:pt x="0" y="15"/>
                </a:moveTo>
                <a:lnTo>
                  <a:pt x="0" y="15"/>
                </a:lnTo>
                <a:lnTo>
                  <a:pt x="11" y="0"/>
                </a:lnTo>
                <a:lnTo>
                  <a:pt x="24" y="5"/>
                </a:lnTo>
                <a:lnTo>
                  <a:pt x="0" y="1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25" name="Freeform 725">
            <a:extLst>
              <a:ext uri="{FF2B5EF4-FFF2-40B4-BE49-F238E27FC236}">
                <a16:creationId xmlns:a16="http://schemas.microsoft.com/office/drawing/2014/main" id="{2874D011-86B6-4115-9010-5D873F9E1291}"/>
              </a:ext>
            </a:extLst>
          </p:cNvPr>
          <p:cNvSpPr>
            <a:spLocks/>
          </p:cNvSpPr>
          <p:nvPr/>
        </p:nvSpPr>
        <p:spPr bwMode="auto">
          <a:xfrm>
            <a:off x="3210674" y="5284854"/>
            <a:ext cx="47126" cy="53401"/>
          </a:xfrm>
          <a:custGeom>
            <a:avLst/>
            <a:gdLst>
              <a:gd name="T0" fmla="*/ 0 w 41"/>
              <a:gd name="T1" fmla="*/ 45 h 48"/>
              <a:gd name="T2" fmla="*/ 0 w 41"/>
              <a:gd name="T3" fmla="*/ 45 h 48"/>
              <a:gd name="T4" fmla="*/ 6 w 41"/>
              <a:gd name="T5" fmla="*/ 0 h 48"/>
              <a:gd name="T6" fmla="*/ 40 w 41"/>
              <a:gd name="T7" fmla="*/ 21 h 48"/>
              <a:gd name="T8" fmla="*/ 20 w 41"/>
              <a:gd name="T9" fmla="*/ 47 h 48"/>
              <a:gd name="T10" fmla="*/ 0 w 41"/>
              <a:gd name="T11" fmla="*/ 45 h 48"/>
              <a:gd name="T12" fmla="*/ 0 w 41"/>
              <a:gd name="T13" fmla="*/ 45 h 48"/>
              <a:gd name="T14" fmla="*/ 0 60000 65536"/>
              <a:gd name="T15" fmla="*/ 0 60000 65536"/>
              <a:gd name="T16" fmla="*/ 0 60000 65536"/>
              <a:gd name="T17" fmla="*/ 0 60000 65536"/>
              <a:gd name="T18" fmla="*/ 0 60000 65536"/>
              <a:gd name="T19" fmla="*/ 0 60000 65536"/>
              <a:gd name="T20" fmla="*/ 0 60000 65536"/>
              <a:gd name="T21" fmla="*/ 0 w 41"/>
              <a:gd name="T22" fmla="*/ 0 h 48"/>
              <a:gd name="T23" fmla="*/ 41 w 41"/>
              <a:gd name="T24" fmla="*/ 48 h 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48">
                <a:moveTo>
                  <a:pt x="0" y="45"/>
                </a:moveTo>
                <a:lnTo>
                  <a:pt x="0" y="45"/>
                </a:lnTo>
                <a:lnTo>
                  <a:pt x="6" y="0"/>
                </a:lnTo>
                <a:lnTo>
                  <a:pt x="40" y="21"/>
                </a:lnTo>
                <a:lnTo>
                  <a:pt x="20" y="47"/>
                </a:lnTo>
                <a:lnTo>
                  <a:pt x="0" y="4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26" name="Freeform 726">
            <a:extLst>
              <a:ext uri="{FF2B5EF4-FFF2-40B4-BE49-F238E27FC236}">
                <a16:creationId xmlns:a16="http://schemas.microsoft.com/office/drawing/2014/main" id="{BC4F0A17-7082-4D6A-BCA4-A2FEB3B6763B}"/>
              </a:ext>
            </a:extLst>
          </p:cNvPr>
          <p:cNvSpPr>
            <a:spLocks/>
          </p:cNvSpPr>
          <p:nvPr/>
        </p:nvSpPr>
        <p:spPr bwMode="auto">
          <a:xfrm>
            <a:off x="2616431" y="5095727"/>
            <a:ext cx="63217" cy="66751"/>
          </a:xfrm>
          <a:custGeom>
            <a:avLst/>
            <a:gdLst>
              <a:gd name="T0" fmla="*/ 0 w 55"/>
              <a:gd name="T1" fmla="*/ 47 h 60"/>
              <a:gd name="T2" fmla="*/ 0 w 55"/>
              <a:gd name="T3" fmla="*/ 47 h 60"/>
              <a:gd name="T4" fmla="*/ 11 w 55"/>
              <a:gd name="T5" fmla="*/ 26 h 60"/>
              <a:gd name="T6" fmla="*/ 25 w 55"/>
              <a:gd name="T7" fmla="*/ 25 h 60"/>
              <a:gd name="T8" fmla="*/ 11 w 55"/>
              <a:gd name="T9" fmla="*/ 7 h 60"/>
              <a:gd name="T10" fmla="*/ 42 w 55"/>
              <a:gd name="T11" fmla="*/ 0 h 60"/>
              <a:gd name="T12" fmla="*/ 47 w 55"/>
              <a:gd name="T13" fmla="*/ 28 h 60"/>
              <a:gd name="T14" fmla="*/ 54 w 55"/>
              <a:gd name="T15" fmla="*/ 30 h 60"/>
              <a:gd name="T16" fmla="*/ 39 w 55"/>
              <a:gd name="T17" fmla="*/ 48 h 60"/>
              <a:gd name="T18" fmla="*/ 30 w 55"/>
              <a:gd name="T19" fmla="*/ 59 h 60"/>
              <a:gd name="T20" fmla="*/ 0 w 55"/>
              <a:gd name="T21" fmla="*/ 47 h 60"/>
              <a:gd name="T22" fmla="*/ 0 w 55"/>
              <a:gd name="T23" fmla="*/ 47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5"/>
              <a:gd name="T37" fmla="*/ 0 h 60"/>
              <a:gd name="T38" fmla="*/ 55 w 55"/>
              <a:gd name="T39" fmla="*/ 60 h 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5" h="60">
                <a:moveTo>
                  <a:pt x="0" y="47"/>
                </a:moveTo>
                <a:lnTo>
                  <a:pt x="0" y="47"/>
                </a:lnTo>
                <a:lnTo>
                  <a:pt x="11" y="26"/>
                </a:lnTo>
                <a:lnTo>
                  <a:pt x="25" y="25"/>
                </a:lnTo>
                <a:lnTo>
                  <a:pt x="11" y="7"/>
                </a:lnTo>
                <a:lnTo>
                  <a:pt x="42" y="0"/>
                </a:lnTo>
                <a:lnTo>
                  <a:pt x="47" y="28"/>
                </a:lnTo>
                <a:lnTo>
                  <a:pt x="54" y="30"/>
                </a:lnTo>
                <a:lnTo>
                  <a:pt x="39" y="48"/>
                </a:lnTo>
                <a:lnTo>
                  <a:pt x="30" y="59"/>
                </a:lnTo>
                <a:lnTo>
                  <a:pt x="0" y="47"/>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27" name="Freeform 727">
            <a:extLst>
              <a:ext uri="{FF2B5EF4-FFF2-40B4-BE49-F238E27FC236}">
                <a16:creationId xmlns:a16="http://schemas.microsoft.com/office/drawing/2014/main" id="{19664302-30E7-4D9B-8029-61C3CA584B30}"/>
              </a:ext>
            </a:extLst>
          </p:cNvPr>
          <p:cNvSpPr>
            <a:spLocks/>
          </p:cNvSpPr>
          <p:nvPr/>
        </p:nvSpPr>
        <p:spPr bwMode="auto">
          <a:xfrm>
            <a:off x="3103779" y="5242579"/>
            <a:ext cx="75861" cy="104576"/>
          </a:xfrm>
          <a:custGeom>
            <a:avLst/>
            <a:gdLst>
              <a:gd name="T0" fmla="*/ 0 w 66"/>
              <a:gd name="T1" fmla="*/ 31 h 94"/>
              <a:gd name="T2" fmla="*/ 0 w 66"/>
              <a:gd name="T3" fmla="*/ 31 h 94"/>
              <a:gd name="T4" fmla="*/ 9 w 66"/>
              <a:gd name="T5" fmla="*/ 44 h 94"/>
              <a:gd name="T6" fmla="*/ 22 w 66"/>
              <a:gd name="T7" fmla="*/ 53 h 94"/>
              <a:gd name="T8" fmla="*/ 19 w 66"/>
              <a:gd name="T9" fmla="*/ 79 h 94"/>
              <a:gd name="T10" fmla="*/ 26 w 66"/>
              <a:gd name="T11" fmla="*/ 93 h 94"/>
              <a:gd name="T12" fmla="*/ 65 w 66"/>
              <a:gd name="T13" fmla="*/ 87 h 94"/>
              <a:gd name="T14" fmla="*/ 43 w 66"/>
              <a:gd name="T15" fmla="*/ 59 h 94"/>
              <a:gd name="T16" fmla="*/ 58 w 66"/>
              <a:gd name="T17" fmla="*/ 34 h 94"/>
              <a:gd name="T18" fmla="*/ 19 w 66"/>
              <a:gd name="T19" fmla="*/ 0 h 94"/>
              <a:gd name="T20" fmla="*/ 6 w 66"/>
              <a:gd name="T21" fmla="*/ 10 h 94"/>
              <a:gd name="T22" fmla="*/ 11 w 66"/>
              <a:gd name="T23" fmla="*/ 19 h 94"/>
              <a:gd name="T24" fmla="*/ 0 w 66"/>
              <a:gd name="T25" fmla="*/ 31 h 94"/>
              <a:gd name="T26" fmla="*/ 0 w 66"/>
              <a:gd name="T27" fmla="*/ 31 h 9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6"/>
              <a:gd name="T43" fmla="*/ 0 h 94"/>
              <a:gd name="T44" fmla="*/ 66 w 66"/>
              <a:gd name="T45" fmla="*/ 94 h 9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6" h="94">
                <a:moveTo>
                  <a:pt x="0" y="31"/>
                </a:moveTo>
                <a:lnTo>
                  <a:pt x="0" y="31"/>
                </a:lnTo>
                <a:lnTo>
                  <a:pt x="9" y="44"/>
                </a:lnTo>
                <a:lnTo>
                  <a:pt x="22" y="53"/>
                </a:lnTo>
                <a:lnTo>
                  <a:pt x="19" y="79"/>
                </a:lnTo>
                <a:lnTo>
                  <a:pt x="26" y="93"/>
                </a:lnTo>
                <a:lnTo>
                  <a:pt x="65" y="87"/>
                </a:lnTo>
                <a:lnTo>
                  <a:pt x="43" y="59"/>
                </a:lnTo>
                <a:lnTo>
                  <a:pt x="58" y="34"/>
                </a:lnTo>
                <a:lnTo>
                  <a:pt x="19" y="0"/>
                </a:lnTo>
                <a:lnTo>
                  <a:pt x="6" y="10"/>
                </a:lnTo>
                <a:lnTo>
                  <a:pt x="11" y="19"/>
                </a:lnTo>
                <a:lnTo>
                  <a:pt x="0" y="31"/>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28" name="Freeform 728">
            <a:extLst>
              <a:ext uri="{FF2B5EF4-FFF2-40B4-BE49-F238E27FC236}">
                <a16:creationId xmlns:a16="http://schemas.microsoft.com/office/drawing/2014/main" id="{2BF712B0-C7C2-42AE-B132-6C35AEB2CFB3}"/>
              </a:ext>
            </a:extLst>
          </p:cNvPr>
          <p:cNvSpPr>
            <a:spLocks/>
          </p:cNvSpPr>
          <p:nvPr/>
        </p:nvSpPr>
        <p:spPr bwMode="auto">
          <a:xfrm>
            <a:off x="2896887" y="5065689"/>
            <a:ext cx="41378" cy="30038"/>
          </a:xfrm>
          <a:custGeom>
            <a:avLst/>
            <a:gdLst>
              <a:gd name="T0" fmla="*/ 0 w 36"/>
              <a:gd name="T1" fmla="*/ 19 h 27"/>
              <a:gd name="T2" fmla="*/ 0 w 36"/>
              <a:gd name="T3" fmla="*/ 19 h 27"/>
              <a:gd name="T4" fmla="*/ 27 w 36"/>
              <a:gd name="T5" fmla="*/ 19 h 27"/>
              <a:gd name="T6" fmla="*/ 14 w 36"/>
              <a:gd name="T7" fmla="*/ 2 h 27"/>
              <a:gd name="T8" fmla="*/ 35 w 36"/>
              <a:gd name="T9" fmla="*/ 0 h 27"/>
              <a:gd name="T10" fmla="*/ 35 w 36"/>
              <a:gd name="T11" fmla="*/ 26 h 27"/>
              <a:gd name="T12" fmla="*/ 0 w 36"/>
              <a:gd name="T13" fmla="*/ 19 h 27"/>
              <a:gd name="T14" fmla="*/ 0 w 36"/>
              <a:gd name="T15" fmla="*/ 19 h 27"/>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27"/>
              <a:gd name="T26" fmla="*/ 36 w 36"/>
              <a:gd name="T27" fmla="*/ 27 h 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27">
                <a:moveTo>
                  <a:pt x="0" y="19"/>
                </a:moveTo>
                <a:lnTo>
                  <a:pt x="0" y="19"/>
                </a:lnTo>
                <a:lnTo>
                  <a:pt x="27" y="19"/>
                </a:lnTo>
                <a:lnTo>
                  <a:pt x="14" y="2"/>
                </a:lnTo>
                <a:lnTo>
                  <a:pt x="35" y="0"/>
                </a:lnTo>
                <a:lnTo>
                  <a:pt x="35" y="26"/>
                </a:lnTo>
                <a:lnTo>
                  <a:pt x="0" y="1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29" name="Freeform 729">
            <a:extLst>
              <a:ext uri="{FF2B5EF4-FFF2-40B4-BE49-F238E27FC236}">
                <a16:creationId xmlns:a16="http://schemas.microsoft.com/office/drawing/2014/main" id="{C64552A8-000A-42EA-A41A-842C50A3E75C}"/>
              </a:ext>
            </a:extLst>
          </p:cNvPr>
          <p:cNvSpPr>
            <a:spLocks/>
          </p:cNvSpPr>
          <p:nvPr/>
        </p:nvSpPr>
        <p:spPr bwMode="auto">
          <a:xfrm>
            <a:off x="2661258" y="5126877"/>
            <a:ext cx="97700" cy="46726"/>
          </a:xfrm>
          <a:custGeom>
            <a:avLst/>
            <a:gdLst>
              <a:gd name="T0" fmla="*/ 0 w 85"/>
              <a:gd name="T1" fmla="*/ 20 h 42"/>
              <a:gd name="T2" fmla="*/ 0 w 85"/>
              <a:gd name="T3" fmla="*/ 20 h 42"/>
              <a:gd name="T4" fmla="*/ 15 w 85"/>
              <a:gd name="T5" fmla="*/ 2 h 42"/>
              <a:gd name="T6" fmla="*/ 60 w 85"/>
              <a:gd name="T7" fmla="*/ 0 h 42"/>
              <a:gd name="T8" fmla="*/ 84 w 85"/>
              <a:gd name="T9" fmla="*/ 13 h 42"/>
              <a:gd name="T10" fmla="*/ 64 w 85"/>
              <a:gd name="T11" fmla="*/ 15 h 42"/>
              <a:gd name="T12" fmla="*/ 29 w 85"/>
              <a:gd name="T13" fmla="*/ 41 h 42"/>
              <a:gd name="T14" fmla="*/ 23 w 85"/>
              <a:gd name="T15" fmla="*/ 34 h 42"/>
              <a:gd name="T16" fmla="*/ 0 w 85"/>
              <a:gd name="T17" fmla="*/ 20 h 42"/>
              <a:gd name="T18" fmla="*/ 0 w 85"/>
              <a:gd name="T19" fmla="*/ 20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5"/>
              <a:gd name="T31" fmla="*/ 0 h 42"/>
              <a:gd name="T32" fmla="*/ 85 w 85"/>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5" h="42">
                <a:moveTo>
                  <a:pt x="0" y="20"/>
                </a:moveTo>
                <a:lnTo>
                  <a:pt x="0" y="20"/>
                </a:lnTo>
                <a:lnTo>
                  <a:pt x="15" y="2"/>
                </a:lnTo>
                <a:lnTo>
                  <a:pt x="60" y="0"/>
                </a:lnTo>
                <a:lnTo>
                  <a:pt x="84" y="13"/>
                </a:lnTo>
                <a:lnTo>
                  <a:pt x="64" y="15"/>
                </a:lnTo>
                <a:lnTo>
                  <a:pt x="29" y="41"/>
                </a:lnTo>
                <a:lnTo>
                  <a:pt x="23" y="34"/>
                </a:lnTo>
                <a:lnTo>
                  <a:pt x="0" y="2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30" name="Freeform 730">
            <a:extLst>
              <a:ext uri="{FF2B5EF4-FFF2-40B4-BE49-F238E27FC236}">
                <a16:creationId xmlns:a16="http://schemas.microsoft.com/office/drawing/2014/main" id="{25211B52-F394-4B97-B910-E8F00FAA4379}"/>
              </a:ext>
            </a:extLst>
          </p:cNvPr>
          <p:cNvSpPr>
            <a:spLocks/>
          </p:cNvSpPr>
          <p:nvPr/>
        </p:nvSpPr>
        <p:spPr bwMode="auto">
          <a:xfrm>
            <a:off x="2694591" y="5141340"/>
            <a:ext cx="64367" cy="63413"/>
          </a:xfrm>
          <a:custGeom>
            <a:avLst/>
            <a:gdLst>
              <a:gd name="T0" fmla="*/ 0 w 56"/>
              <a:gd name="T1" fmla="*/ 28 h 57"/>
              <a:gd name="T2" fmla="*/ 0 w 56"/>
              <a:gd name="T3" fmla="*/ 28 h 57"/>
              <a:gd name="T4" fmla="*/ 22 w 56"/>
              <a:gd name="T5" fmla="*/ 55 h 57"/>
              <a:gd name="T6" fmla="*/ 50 w 56"/>
              <a:gd name="T7" fmla="*/ 56 h 57"/>
              <a:gd name="T8" fmla="*/ 55 w 56"/>
              <a:gd name="T9" fmla="*/ 0 h 57"/>
              <a:gd name="T10" fmla="*/ 35 w 56"/>
              <a:gd name="T11" fmla="*/ 2 h 57"/>
              <a:gd name="T12" fmla="*/ 0 w 56"/>
              <a:gd name="T13" fmla="*/ 28 h 57"/>
              <a:gd name="T14" fmla="*/ 0 w 56"/>
              <a:gd name="T15" fmla="*/ 28 h 57"/>
              <a:gd name="T16" fmla="*/ 0 60000 65536"/>
              <a:gd name="T17" fmla="*/ 0 60000 65536"/>
              <a:gd name="T18" fmla="*/ 0 60000 65536"/>
              <a:gd name="T19" fmla="*/ 0 60000 65536"/>
              <a:gd name="T20" fmla="*/ 0 60000 65536"/>
              <a:gd name="T21" fmla="*/ 0 60000 65536"/>
              <a:gd name="T22" fmla="*/ 0 60000 65536"/>
              <a:gd name="T23" fmla="*/ 0 60000 65536"/>
              <a:gd name="T24" fmla="*/ 0 w 56"/>
              <a:gd name="T25" fmla="*/ 0 h 57"/>
              <a:gd name="T26" fmla="*/ 56 w 5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 h="57">
                <a:moveTo>
                  <a:pt x="0" y="28"/>
                </a:moveTo>
                <a:lnTo>
                  <a:pt x="0" y="28"/>
                </a:lnTo>
                <a:lnTo>
                  <a:pt x="22" y="55"/>
                </a:lnTo>
                <a:lnTo>
                  <a:pt x="50" y="56"/>
                </a:lnTo>
                <a:lnTo>
                  <a:pt x="55" y="0"/>
                </a:lnTo>
                <a:lnTo>
                  <a:pt x="35" y="2"/>
                </a:lnTo>
                <a:lnTo>
                  <a:pt x="0" y="2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31" name="Freeform 731">
            <a:extLst>
              <a:ext uri="{FF2B5EF4-FFF2-40B4-BE49-F238E27FC236}">
                <a16:creationId xmlns:a16="http://schemas.microsoft.com/office/drawing/2014/main" id="{1353AF21-9142-444E-B4D4-3937D3BC0265}"/>
              </a:ext>
            </a:extLst>
          </p:cNvPr>
          <p:cNvSpPr>
            <a:spLocks/>
          </p:cNvSpPr>
          <p:nvPr/>
        </p:nvSpPr>
        <p:spPr bwMode="auto">
          <a:xfrm>
            <a:off x="2762406" y="5222553"/>
            <a:ext cx="88504" cy="38938"/>
          </a:xfrm>
          <a:custGeom>
            <a:avLst/>
            <a:gdLst>
              <a:gd name="T0" fmla="*/ 0 w 77"/>
              <a:gd name="T1" fmla="*/ 18 h 35"/>
              <a:gd name="T2" fmla="*/ 0 w 77"/>
              <a:gd name="T3" fmla="*/ 18 h 35"/>
              <a:gd name="T4" fmla="*/ 6 w 77"/>
              <a:gd name="T5" fmla="*/ 0 h 35"/>
              <a:gd name="T6" fmla="*/ 22 w 77"/>
              <a:gd name="T7" fmla="*/ 11 h 35"/>
              <a:gd name="T8" fmla="*/ 51 w 77"/>
              <a:gd name="T9" fmla="*/ 0 h 35"/>
              <a:gd name="T10" fmla="*/ 76 w 77"/>
              <a:gd name="T11" fmla="*/ 13 h 35"/>
              <a:gd name="T12" fmla="*/ 70 w 77"/>
              <a:gd name="T13" fmla="*/ 33 h 35"/>
              <a:gd name="T14" fmla="*/ 67 w 77"/>
              <a:gd name="T15" fmla="*/ 17 h 35"/>
              <a:gd name="T16" fmla="*/ 51 w 77"/>
              <a:gd name="T17" fmla="*/ 11 h 35"/>
              <a:gd name="T18" fmla="*/ 36 w 77"/>
              <a:gd name="T19" fmla="*/ 21 h 35"/>
              <a:gd name="T20" fmla="*/ 39 w 77"/>
              <a:gd name="T21" fmla="*/ 30 h 35"/>
              <a:gd name="T22" fmla="*/ 33 w 77"/>
              <a:gd name="T23" fmla="*/ 34 h 35"/>
              <a:gd name="T24" fmla="*/ 0 w 77"/>
              <a:gd name="T25" fmla="*/ 18 h 35"/>
              <a:gd name="T26" fmla="*/ 0 w 77"/>
              <a:gd name="T27" fmla="*/ 18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7"/>
              <a:gd name="T43" fmla="*/ 0 h 35"/>
              <a:gd name="T44" fmla="*/ 77 w 77"/>
              <a:gd name="T45" fmla="*/ 35 h 3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7" h="35">
                <a:moveTo>
                  <a:pt x="0" y="18"/>
                </a:moveTo>
                <a:lnTo>
                  <a:pt x="0" y="18"/>
                </a:lnTo>
                <a:lnTo>
                  <a:pt x="6" y="0"/>
                </a:lnTo>
                <a:lnTo>
                  <a:pt x="22" y="11"/>
                </a:lnTo>
                <a:lnTo>
                  <a:pt x="51" y="0"/>
                </a:lnTo>
                <a:lnTo>
                  <a:pt x="76" y="13"/>
                </a:lnTo>
                <a:lnTo>
                  <a:pt x="70" y="33"/>
                </a:lnTo>
                <a:lnTo>
                  <a:pt x="67" y="17"/>
                </a:lnTo>
                <a:lnTo>
                  <a:pt x="51" y="11"/>
                </a:lnTo>
                <a:lnTo>
                  <a:pt x="36" y="21"/>
                </a:lnTo>
                <a:lnTo>
                  <a:pt x="39" y="30"/>
                </a:lnTo>
                <a:lnTo>
                  <a:pt x="33" y="34"/>
                </a:lnTo>
                <a:lnTo>
                  <a:pt x="0" y="1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32" name="Freeform 732">
            <a:extLst>
              <a:ext uri="{FF2B5EF4-FFF2-40B4-BE49-F238E27FC236}">
                <a16:creationId xmlns:a16="http://schemas.microsoft.com/office/drawing/2014/main" id="{06B49306-A228-40E0-A62A-F4152D2EF65C}"/>
              </a:ext>
            </a:extLst>
          </p:cNvPr>
          <p:cNvSpPr>
            <a:spLocks/>
          </p:cNvSpPr>
          <p:nvPr/>
        </p:nvSpPr>
        <p:spPr bwMode="auto">
          <a:xfrm>
            <a:off x="3081940" y="5588023"/>
            <a:ext cx="128733" cy="276999"/>
          </a:xfrm>
          <a:custGeom>
            <a:avLst/>
            <a:gdLst>
              <a:gd name="T0" fmla="*/ 0 w 112"/>
              <a:gd name="T1" fmla="*/ 43 h 116"/>
              <a:gd name="T2" fmla="*/ 0 w 112"/>
              <a:gd name="T3" fmla="*/ 43 h 116"/>
              <a:gd name="T4" fmla="*/ 9 w 112"/>
              <a:gd name="T5" fmla="*/ 6 h 116"/>
              <a:gd name="T6" fmla="*/ 48 w 112"/>
              <a:gd name="T7" fmla="*/ 0 h 116"/>
              <a:gd name="T8" fmla="*/ 62 w 112"/>
              <a:gd name="T9" fmla="*/ 12 h 116"/>
              <a:gd name="T10" fmla="*/ 65 w 112"/>
              <a:gd name="T11" fmla="*/ 39 h 116"/>
              <a:gd name="T12" fmla="*/ 93 w 112"/>
              <a:gd name="T13" fmla="*/ 44 h 116"/>
              <a:gd name="T14" fmla="*/ 97 w 112"/>
              <a:gd name="T15" fmla="*/ 63 h 116"/>
              <a:gd name="T16" fmla="*/ 111 w 112"/>
              <a:gd name="T17" fmla="*/ 66 h 116"/>
              <a:gd name="T18" fmla="*/ 109 w 112"/>
              <a:gd name="T19" fmla="*/ 91 h 116"/>
              <a:gd name="T20" fmla="*/ 95 w 112"/>
              <a:gd name="T21" fmla="*/ 115 h 116"/>
              <a:gd name="T22" fmla="*/ 58 w 112"/>
              <a:gd name="T23" fmla="*/ 114 h 116"/>
              <a:gd name="T24" fmla="*/ 66 w 112"/>
              <a:gd name="T25" fmla="*/ 86 h 116"/>
              <a:gd name="T26" fmla="*/ 0 w 112"/>
              <a:gd name="T27" fmla="*/ 43 h 116"/>
              <a:gd name="T28" fmla="*/ 0 w 112"/>
              <a:gd name="T29" fmla="*/ 43 h 1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2"/>
              <a:gd name="T46" fmla="*/ 0 h 116"/>
              <a:gd name="T47" fmla="*/ 112 w 112"/>
              <a:gd name="T48" fmla="*/ 116 h 1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2" h="116">
                <a:moveTo>
                  <a:pt x="0" y="43"/>
                </a:moveTo>
                <a:lnTo>
                  <a:pt x="0" y="43"/>
                </a:lnTo>
                <a:lnTo>
                  <a:pt x="9" y="6"/>
                </a:lnTo>
                <a:lnTo>
                  <a:pt x="48" y="0"/>
                </a:lnTo>
                <a:lnTo>
                  <a:pt x="62" y="12"/>
                </a:lnTo>
                <a:lnTo>
                  <a:pt x="65" y="39"/>
                </a:lnTo>
                <a:lnTo>
                  <a:pt x="93" y="44"/>
                </a:lnTo>
                <a:lnTo>
                  <a:pt x="97" y="63"/>
                </a:lnTo>
                <a:lnTo>
                  <a:pt x="111" y="66"/>
                </a:lnTo>
                <a:lnTo>
                  <a:pt x="109" y="91"/>
                </a:lnTo>
                <a:lnTo>
                  <a:pt x="95" y="115"/>
                </a:lnTo>
                <a:lnTo>
                  <a:pt x="58" y="114"/>
                </a:lnTo>
                <a:lnTo>
                  <a:pt x="66" y="86"/>
                </a:lnTo>
                <a:lnTo>
                  <a:pt x="0" y="43"/>
                </a:lnTo>
              </a:path>
            </a:pathLst>
          </a:custGeom>
          <a:solidFill>
            <a:schemeClr val="bg1">
              <a:lumMod val="65000"/>
            </a:schemeClr>
          </a:solidFill>
          <a:ln w="12700">
            <a:solidFill>
              <a:srgbClr val="FFFFFF"/>
            </a:solidFill>
            <a:round/>
            <a:headEnd/>
            <a:tailEnd/>
          </a:ln>
        </p:spPr>
        <p:txBody>
          <a:bodyPr lIns="0" tIns="0" rIns="0" bIns="0" anchor="ctr">
            <a:spAutoFit/>
          </a:bodyPr>
          <a:lstStyle/>
          <a:p>
            <a:endParaRPr lang="en-GB" kern="0" dirty="0">
              <a:solidFill>
                <a:sysClr val="windowText" lastClr="000000"/>
              </a:solidFill>
            </a:endParaRPr>
          </a:p>
        </p:txBody>
      </p:sp>
      <p:sp>
        <p:nvSpPr>
          <p:cNvPr id="133" name="Freeform 733">
            <a:extLst>
              <a:ext uri="{FF2B5EF4-FFF2-40B4-BE49-F238E27FC236}">
                <a16:creationId xmlns:a16="http://schemas.microsoft.com/office/drawing/2014/main" id="{9E6D7F6A-7952-44F2-9895-244DA66F7758}"/>
              </a:ext>
            </a:extLst>
          </p:cNvPr>
          <p:cNvSpPr>
            <a:spLocks/>
          </p:cNvSpPr>
          <p:nvPr/>
        </p:nvSpPr>
        <p:spPr bwMode="auto">
          <a:xfrm>
            <a:off x="2788842" y="5370518"/>
            <a:ext cx="197698" cy="274791"/>
          </a:xfrm>
          <a:custGeom>
            <a:avLst/>
            <a:gdLst>
              <a:gd name="T0" fmla="*/ 0 w 172"/>
              <a:gd name="T1" fmla="*/ 58 h 247"/>
              <a:gd name="T2" fmla="*/ 0 w 172"/>
              <a:gd name="T3" fmla="*/ 58 h 247"/>
              <a:gd name="T4" fmla="*/ 3 w 172"/>
              <a:gd name="T5" fmla="*/ 78 h 247"/>
              <a:gd name="T6" fmla="*/ 34 w 172"/>
              <a:gd name="T7" fmla="*/ 112 h 247"/>
              <a:gd name="T8" fmla="*/ 68 w 172"/>
              <a:gd name="T9" fmla="*/ 193 h 247"/>
              <a:gd name="T10" fmla="*/ 146 w 172"/>
              <a:gd name="T11" fmla="*/ 246 h 247"/>
              <a:gd name="T12" fmla="*/ 159 w 172"/>
              <a:gd name="T13" fmla="*/ 237 h 247"/>
              <a:gd name="T14" fmla="*/ 167 w 172"/>
              <a:gd name="T15" fmla="*/ 220 h 247"/>
              <a:gd name="T16" fmla="*/ 155 w 172"/>
              <a:gd name="T17" fmla="*/ 213 h 247"/>
              <a:gd name="T18" fmla="*/ 162 w 172"/>
              <a:gd name="T19" fmla="*/ 209 h 247"/>
              <a:gd name="T20" fmla="*/ 171 w 172"/>
              <a:gd name="T21" fmla="*/ 167 h 247"/>
              <a:gd name="T22" fmla="*/ 158 w 172"/>
              <a:gd name="T23" fmla="*/ 147 h 247"/>
              <a:gd name="T24" fmla="*/ 147 w 172"/>
              <a:gd name="T25" fmla="*/ 147 h 247"/>
              <a:gd name="T26" fmla="*/ 147 w 172"/>
              <a:gd name="T27" fmla="*/ 125 h 247"/>
              <a:gd name="T28" fmla="*/ 132 w 172"/>
              <a:gd name="T29" fmla="*/ 134 h 247"/>
              <a:gd name="T30" fmla="*/ 113 w 172"/>
              <a:gd name="T31" fmla="*/ 126 h 247"/>
              <a:gd name="T32" fmla="*/ 102 w 172"/>
              <a:gd name="T33" fmla="*/ 101 h 247"/>
              <a:gd name="T34" fmla="*/ 121 w 172"/>
              <a:gd name="T35" fmla="*/ 69 h 247"/>
              <a:gd name="T36" fmla="*/ 155 w 172"/>
              <a:gd name="T37" fmla="*/ 55 h 247"/>
              <a:gd name="T38" fmla="*/ 145 w 172"/>
              <a:gd name="T39" fmla="*/ 49 h 247"/>
              <a:gd name="T40" fmla="*/ 151 w 172"/>
              <a:gd name="T41" fmla="*/ 33 h 247"/>
              <a:gd name="T42" fmla="*/ 112 w 172"/>
              <a:gd name="T43" fmla="*/ 30 h 247"/>
              <a:gd name="T44" fmla="*/ 83 w 172"/>
              <a:gd name="T45" fmla="*/ 0 h 247"/>
              <a:gd name="T46" fmla="*/ 76 w 172"/>
              <a:gd name="T47" fmla="*/ 22 h 247"/>
              <a:gd name="T48" fmla="*/ 45 w 172"/>
              <a:gd name="T49" fmla="*/ 41 h 247"/>
              <a:gd name="T50" fmla="*/ 29 w 172"/>
              <a:gd name="T51" fmla="*/ 65 h 247"/>
              <a:gd name="T52" fmla="*/ 11 w 172"/>
              <a:gd name="T53" fmla="*/ 61 h 247"/>
              <a:gd name="T54" fmla="*/ 14 w 172"/>
              <a:gd name="T55" fmla="*/ 47 h 247"/>
              <a:gd name="T56" fmla="*/ 0 w 172"/>
              <a:gd name="T57" fmla="*/ 58 h 247"/>
              <a:gd name="T58" fmla="*/ 0 w 172"/>
              <a:gd name="T59" fmla="*/ 58 h 24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2"/>
              <a:gd name="T91" fmla="*/ 0 h 247"/>
              <a:gd name="T92" fmla="*/ 172 w 172"/>
              <a:gd name="T93" fmla="*/ 247 h 24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2" h="247">
                <a:moveTo>
                  <a:pt x="0" y="58"/>
                </a:moveTo>
                <a:lnTo>
                  <a:pt x="0" y="58"/>
                </a:lnTo>
                <a:lnTo>
                  <a:pt x="3" y="78"/>
                </a:lnTo>
                <a:lnTo>
                  <a:pt x="34" y="112"/>
                </a:lnTo>
                <a:lnTo>
                  <a:pt x="68" y="193"/>
                </a:lnTo>
                <a:lnTo>
                  <a:pt x="146" y="246"/>
                </a:lnTo>
                <a:lnTo>
                  <a:pt x="159" y="237"/>
                </a:lnTo>
                <a:lnTo>
                  <a:pt x="167" y="220"/>
                </a:lnTo>
                <a:lnTo>
                  <a:pt x="155" y="213"/>
                </a:lnTo>
                <a:lnTo>
                  <a:pt x="162" y="209"/>
                </a:lnTo>
                <a:lnTo>
                  <a:pt x="171" y="167"/>
                </a:lnTo>
                <a:lnTo>
                  <a:pt x="158" y="147"/>
                </a:lnTo>
                <a:lnTo>
                  <a:pt x="147" y="147"/>
                </a:lnTo>
                <a:lnTo>
                  <a:pt x="147" y="125"/>
                </a:lnTo>
                <a:lnTo>
                  <a:pt x="132" y="134"/>
                </a:lnTo>
                <a:lnTo>
                  <a:pt x="113" y="126"/>
                </a:lnTo>
                <a:lnTo>
                  <a:pt x="102" y="101"/>
                </a:lnTo>
                <a:lnTo>
                  <a:pt x="121" y="69"/>
                </a:lnTo>
                <a:lnTo>
                  <a:pt x="155" y="55"/>
                </a:lnTo>
                <a:lnTo>
                  <a:pt x="145" y="49"/>
                </a:lnTo>
                <a:lnTo>
                  <a:pt x="151" y="33"/>
                </a:lnTo>
                <a:lnTo>
                  <a:pt x="112" y="30"/>
                </a:lnTo>
                <a:lnTo>
                  <a:pt x="83" y="0"/>
                </a:lnTo>
                <a:lnTo>
                  <a:pt x="76" y="22"/>
                </a:lnTo>
                <a:lnTo>
                  <a:pt x="45" y="41"/>
                </a:lnTo>
                <a:lnTo>
                  <a:pt x="29" y="65"/>
                </a:lnTo>
                <a:lnTo>
                  <a:pt x="11" y="61"/>
                </a:lnTo>
                <a:lnTo>
                  <a:pt x="14" y="47"/>
                </a:lnTo>
                <a:lnTo>
                  <a:pt x="0" y="5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34" name="Freeform 734">
            <a:extLst>
              <a:ext uri="{FF2B5EF4-FFF2-40B4-BE49-F238E27FC236}">
                <a16:creationId xmlns:a16="http://schemas.microsoft.com/office/drawing/2014/main" id="{FD2B5EB3-F3EB-4406-993B-782ECD460A2E}"/>
              </a:ext>
            </a:extLst>
          </p:cNvPr>
          <p:cNvSpPr>
            <a:spLocks/>
          </p:cNvSpPr>
          <p:nvPr/>
        </p:nvSpPr>
        <p:spPr bwMode="auto">
          <a:xfrm>
            <a:off x="3153204" y="5280404"/>
            <a:ext cx="65516" cy="60076"/>
          </a:xfrm>
          <a:custGeom>
            <a:avLst/>
            <a:gdLst>
              <a:gd name="T0" fmla="*/ 0 w 57"/>
              <a:gd name="T1" fmla="*/ 25 h 54"/>
              <a:gd name="T2" fmla="*/ 0 w 57"/>
              <a:gd name="T3" fmla="*/ 25 h 54"/>
              <a:gd name="T4" fmla="*/ 15 w 57"/>
              <a:gd name="T5" fmla="*/ 0 h 54"/>
              <a:gd name="T6" fmla="*/ 56 w 57"/>
              <a:gd name="T7" fmla="*/ 4 h 54"/>
              <a:gd name="T8" fmla="*/ 50 w 57"/>
              <a:gd name="T9" fmla="*/ 49 h 54"/>
              <a:gd name="T10" fmla="*/ 22 w 57"/>
              <a:gd name="T11" fmla="*/ 53 h 54"/>
              <a:gd name="T12" fmla="*/ 0 w 57"/>
              <a:gd name="T13" fmla="*/ 25 h 54"/>
              <a:gd name="T14" fmla="*/ 0 w 57"/>
              <a:gd name="T15" fmla="*/ 25 h 54"/>
              <a:gd name="T16" fmla="*/ 0 60000 65536"/>
              <a:gd name="T17" fmla="*/ 0 60000 65536"/>
              <a:gd name="T18" fmla="*/ 0 60000 65536"/>
              <a:gd name="T19" fmla="*/ 0 60000 65536"/>
              <a:gd name="T20" fmla="*/ 0 60000 65536"/>
              <a:gd name="T21" fmla="*/ 0 60000 65536"/>
              <a:gd name="T22" fmla="*/ 0 60000 65536"/>
              <a:gd name="T23" fmla="*/ 0 60000 65536"/>
              <a:gd name="T24" fmla="*/ 0 w 57"/>
              <a:gd name="T25" fmla="*/ 0 h 54"/>
              <a:gd name="T26" fmla="*/ 57 w 57"/>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 h="54">
                <a:moveTo>
                  <a:pt x="0" y="25"/>
                </a:moveTo>
                <a:lnTo>
                  <a:pt x="0" y="25"/>
                </a:lnTo>
                <a:lnTo>
                  <a:pt x="15" y="0"/>
                </a:lnTo>
                <a:lnTo>
                  <a:pt x="56" y="4"/>
                </a:lnTo>
                <a:lnTo>
                  <a:pt x="50" y="49"/>
                </a:lnTo>
                <a:lnTo>
                  <a:pt x="22" y="53"/>
                </a:lnTo>
                <a:lnTo>
                  <a:pt x="0" y="2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35" name="Freeform 735">
            <a:extLst>
              <a:ext uri="{FF2B5EF4-FFF2-40B4-BE49-F238E27FC236}">
                <a16:creationId xmlns:a16="http://schemas.microsoft.com/office/drawing/2014/main" id="{97C8E616-A639-4342-AB7C-2BA723919038}"/>
              </a:ext>
            </a:extLst>
          </p:cNvPr>
          <p:cNvSpPr>
            <a:spLocks/>
          </p:cNvSpPr>
          <p:nvPr/>
        </p:nvSpPr>
        <p:spPr bwMode="auto">
          <a:xfrm>
            <a:off x="3092285" y="5205866"/>
            <a:ext cx="16091" cy="12238"/>
          </a:xfrm>
          <a:custGeom>
            <a:avLst/>
            <a:gdLst>
              <a:gd name="T0" fmla="*/ 0 w 14"/>
              <a:gd name="T1" fmla="*/ 10 h 11"/>
              <a:gd name="T2" fmla="*/ 0 w 14"/>
              <a:gd name="T3" fmla="*/ 10 h 11"/>
              <a:gd name="T4" fmla="*/ 12 w 14"/>
              <a:gd name="T5" fmla="*/ 8 h 11"/>
              <a:gd name="T6" fmla="*/ 13 w 14"/>
              <a:gd name="T7" fmla="*/ 0 h 11"/>
              <a:gd name="T8" fmla="*/ 0 w 14"/>
              <a:gd name="T9" fmla="*/ 10 h 11"/>
              <a:gd name="T10" fmla="*/ 0 w 14"/>
              <a:gd name="T11" fmla="*/ 10 h 11"/>
              <a:gd name="T12" fmla="*/ 0 60000 65536"/>
              <a:gd name="T13" fmla="*/ 0 60000 65536"/>
              <a:gd name="T14" fmla="*/ 0 60000 65536"/>
              <a:gd name="T15" fmla="*/ 0 60000 65536"/>
              <a:gd name="T16" fmla="*/ 0 60000 65536"/>
              <a:gd name="T17" fmla="*/ 0 60000 65536"/>
              <a:gd name="T18" fmla="*/ 0 w 14"/>
              <a:gd name="T19" fmla="*/ 0 h 11"/>
              <a:gd name="T20" fmla="*/ 14 w 14"/>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4" h="11">
                <a:moveTo>
                  <a:pt x="0" y="10"/>
                </a:moveTo>
                <a:lnTo>
                  <a:pt x="0" y="10"/>
                </a:lnTo>
                <a:lnTo>
                  <a:pt x="12" y="8"/>
                </a:lnTo>
                <a:lnTo>
                  <a:pt x="13" y="0"/>
                </a:lnTo>
                <a:lnTo>
                  <a:pt x="0" y="1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36" name="Freeform 736">
            <a:extLst>
              <a:ext uri="{FF2B5EF4-FFF2-40B4-BE49-F238E27FC236}">
                <a16:creationId xmlns:a16="http://schemas.microsoft.com/office/drawing/2014/main" id="{545FB3BD-6F68-47F3-8B2A-9A4D3CED8999}"/>
              </a:ext>
            </a:extLst>
          </p:cNvPr>
          <p:cNvSpPr>
            <a:spLocks/>
          </p:cNvSpPr>
          <p:nvPr/>
        </p:nvSpPr>
        <p:spPr bwMode="auto">
          <a:xfrm>
            <a:off x="3147457" y="5834436"/>
            <a:ext cx="82757" cy="82326"/>
          </a:xfrm>
          <a:custGeom>
            <a:avLst/>
            <a:gdLst>
              <a:gd name="T0" fmla="*/ 0 w 72"/>
              <a:gd name="T1" fmla="*/ 59 h 74"/>
              <a:gd name="T2" fmla="*/ 0 w 72"/>
              <a:gd name="T3" fmla="*/ 59 h 74"/>
              <a:gd name="T4" fmla="*/ 12 w 72"/>
              <a:gd name="T5" fmla="*/ 3 h 74"/>
              <a:gd name="T6" fmla="*/ 22 w 72"/>
              <a:gd name="T7" fmla="*/ 0 h 74"/>
              <a:gd name="T8" fmla="*/ 63 w 72"/>
              <a:gd name="T9" fmla="*/ 29 h 74"/>
              <a:gd name="T10" fmla="*/ 71 w 72"/>
              <a:gd name="T11" fmla="*/ 41 h 74"/>
              <a:gd name="T12" fmla="*/ 68 w 72"/>
              <a:gd name="T13" fmla="*/ 55 h 74"/>
              <a:gd name="T14" fmla="*/ 49 w 72"/>
              <a:gd name="T15" fmla="*/ 73 h 74"/>
              <a:gd name="T16" fmla="*/ 0 w 72"/>
              <a:gd name="T17" fmla="*/ 59 h 74"/>
              <a:gd name="T18" fmla="*/ 0 w 72"/>
              <a:gd name="T19" fmla="*/ 59 h 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2"/>
              <a:gd name="T31" fmla="*/ 0 h 74"/>
              <a:gd name="T32" fmla="*/ 72 w 72"/>
              <a:gd name="T33" fmla="*/ 74 h 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2" h="74">
                <a:moveTo>
                  <a:pt x="0" y="59"/>
                </a:moveTo>
                <a:lnTo>
                  <a:pt x="0" y="59"/>
                </a:lnTo>
                <a:lnTo>
                  <a:pt x="12" y="3"/>
                </a:lnTo>
                <a:lnTo>
                  <a:pt x="22" y="0"/>
                </a:lnTo>
                <a:lnTo>
                  <a:pt x="63" y="29"/>
                </a:lnTo>
                <a:lnTo>
                  <a:pt x="71" y="41"/>
                </a:lnTo>
                <a:lnTo>
                  <a:pt x="68" y="55"/>
                </a:lnTo>
                <a:lnTo>
                  <a:pt x="49" y="73"/>
                </a:lnTo>
                <a:lnTo>
                  <a:pt x="0" y="5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37" name="Freeform 737">
            <a:extLst>
              <a:ext uri="{FF2B5EF4-FFF2-40B4-BE49-F238E27FC236}">
                <a16:creationId xmlns:a16="http://schemas.microsoft.com/office/drawing/2014/main" id="{A595BE95-CA86-4E4A-97BC-8ECDAC59BA69}"/>
              </a:ext>
            </a:extLst>
          </p:cNvPr>
          <p:cNvSpPr>
            <a:spLocks/>
          </p:cNvSpPr>
          <p:nvPr/>
        </p:nvSpPr>
        <p:spPr bwMode="auto">
          <a:xfrm>
            <a:off x="2915277" y="5183616"/>
            <a:ext cx="211491" cy="174664"/>
          </a:xfrm>
          <a:custGeom>
            <a:avLst/>
            <a:gdLst>
              <a:gd name="T0" fmla="*/ 0 w 184"/>
              <a:gd name="T1" fmla="*/ 42 h 157"/>
              <a:gd name="T2" fmla="*/ 0 w 184"/>
              <a:gd name="T3" fmla="*/ 42 h 157"/>
              <a:gd name="T4" fmla="*/ 17 w 184"/>
              <a:gd name="T5" fmla="*/ 69 h 157"/>
              <a:gd name="T6" fmla="*/ 44 w 184"/>
              <a:gd name="T7" fmla="*/ 72 h 157"/>
              <a:gd name="T8" fmla="*/ 52 w 184"/>
              <a:gd name="T9" fmla="*/ 84 h 157"/>
              <a:gd name="T10" fmla="*/ 79 w 184"/>
              <a:gd name="T11" fmla="*/ 82 h 157"/>
              <a:gd name="T12" fmla="*/ 75 w 184"/>
              <a:gd name="T13" fmla="*/ 129 h 157"/>
              <a:gd name="T14" fmla="*/ 87 w 184"/>
              <a:gd name="T15" fmla="*/ 149 h 157"/>
              <a:gd name="T16" fmla="*/ 103 w 184"/>
              <a:gd name="T17" fmla="*/ 156 h 157"/>
              <a:gd name="T18" fmla="*/ 136 w 184"/>
              <a:gd name="T19" fmla="*/ 137 h 157"/>
              <a:gd name="T20" fmla="*/ 123 w 184"/>
              <a:gd name="T21" fmla="*/ 134 h 157"/>
              <a:gd name="T22" fmla="*/ 116 w 184"/>
              <a:gd name="T23" fmla="*/ 108 h 157"/>
              <a:gd name="T24" fmla="*/ 139 w 184"/>
              <a:gd name="T25" fmla="*/ 113 h 157"/>
              <a:gd name="T26" fmla="*/ 173 w 184"/>
              <a:gd name="T27" fmla="*/ 97 h 157"/>
              <a:gd name="T28" fmla="*/ 164 w 184"/>
              <a:gd name="T29" fmla="*/ 84 h 157"/>
              <a:gd name="T30" fmla="*/ 175 w 184"/>
              <a:gd name="T31" fmla="*/ 72 h 157"/>
              <a:gd name="T32" fmla="*/ 170 w 184"/>
              <a:gd name="T33" fmla="*/ 63 h 157"/>
              <a:gd name="T34" fmla="*/ 183 w 184"/>
              <a:gd name="T35" fmla="*/ 53 h 157"/>
              <a:gd name="T36" fmla="*/ 167 w 184"/>
              <a:gd name="T37" fmla="*/ 51 h 157"/>
              <a:gd name="T38" fmla="*/ 167 w 184"/>
              <a:gd name="T39" fmla="*/ 39 h 157"/>
              <a:gd name="T40" fmla="*/ 141 w 184"/>
              <a:gd name="T41" fmla="*/ 25 h 157"/>
              <a:gd name="T42" fmla="*/ 152 w 184"/>
              <a:gd name="T43" fmla="*/ 21 h 157"/>
              <a:gd name="T44" fmla="*/ 72 w 184"/>
              <a:gd name="T45" fmla="*/ 24 h 157"/>
              <a:gd name="T46" fmla="*/ 46 w 184"/>
              <a:gd name="T47" fmla="*/ 0 h 157"/>
              <a:gd name="T48" fmla="*/ 47 w 184"/>
              <a:gd name="T49" fmla="*/ 11 h 157"/>
              <a:gd name="T50" fmla="*/ 24 w 184"/>
              <a:gd name="T51" fmla="*/ 20 h 157"/>
              <a:gd name="T52" fmla="*/ 31 w 184"/>
              <a:gd name="T53" fmla="*/ 39 h 157"/>
              <a:gd name="T54" fmla="*/ 22 w 184"/>
              <a:gd name="T55" fmla="*/ 46 h 157"/>
              <a:gd name="T56" fmla="*/ 17 w 184"/>
              <a:gd name="T57" fmla="*/ 29 h 157"/>
              <a:gd name="T58" fmla="*/ 26 w 184"/>
              <a:gd name="T59" fmla="*/ 6 h 157"/>
              <a:gd name="T60" fmla="*/ 0 w 184"/>
              <a:gd name="T61" fmla="*/ 42 h 157"/>
              <a:gd name="T62" fmla="*/ 0 w 184"/>
              <a:gd name="T63" fmla="*/ 42 h 15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4"/>
              <a:gd name="T97" fmla="*/ 0 h 157"/>
              <a:gd name="T98" fmla="*/ 184 w 184"/>
              <a:gd name="T99" fmla="*/ 157 h 15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4" h="157">
                <a:moveTo>
                  <a:pt x="0" y="42"/>
                </a:moveTo>
                <a:lnTo>
                  <a:pt x="0" y="42"/>
                </a:lnTo>
                <a:lnTo>
                  <a:pt x="17" y="69"/>
                </a:lnTo>
                <a:lnTo>
                  <a:pt x="44" y="72"/>
                </a:lnTo>
                <a:lnTo>
                  <a:pt x="52" y="84"/>
                </a:lnTo>
                <a:lnTo>
                  <a:pt x="79" y="82"/>
                </a:lnTo>
                <a:lnTo>
                  <a:pt x="75" y="129"/>
                </a:lnTo>
                <a:lnTo>
                  <a:pt x="87" y="149"/>
                </a:lnTo>
                <a:lnTo>
                  <a:pt x="103" y="156"/>
                </a:lnTo>
                <a:lnTo>
                  <a:pt x="136" y="137"/>
                </a:lnTo>
                <a:lnTo>
                  <a:pt x="123" y="134"/>
                </a:lnTo>
                <a:lnTo>
                  <a:pt x="116" y="108"/>
                </a:lnTo>
                <a:lnTo>
                  <a:pt x="139" y="113"/>
                </a:lnTo>
                <a:lnTo>
                  <a:pt x="173" y="97"/>
                </a:lnTo>
                <a:lnTo>
                  <a:pt x="164" y="84"/>
                </a:lnTo>
                <a:lnTo>
                  <a:pt x="175" y="72"/>
                </a:lnTo>
                <a:lnTo>
                  <a:pt x="170" y="63"/>
                </a:lnTo>
                <a:lnTo>
                  <a:pt x="183" y="53"/>
                </a:lnTo>
                <a:lnTo>
                  <a:pt x="167" y="51"/>
                </a:lnTo>
                <a:lnTo>
                  <a:pt x="167" y="39"/>
                </a:lnTo>
                <a:lnTo>
                  <a:pt x="141" y="25"/>
                </a:lnTo>
                <a:lnTo>
                  <a:pt x="152" y="21"/>
                </a:lnTo>
                <a:lnTo>
                  <a:pt x="72" y="24"/>
                </a:lnTo>
                <a:lnTo>
                  <a:pt x="46" y="0"/>
                </a:lnTo>
                <a:lnTo>
                  <a:pt x="47" y="11"/>
                </a:lnTo>
                <a:lnTo>
                  <a:pt x="24" y="20"/>
                </a:lnTo>
                <a:lnTo>
                  <a:pt x="31" y="39"/>
                </a:lnTo>
                <a:lnTo>
                  <a:pt x="22" y="46"/>
                </a:lnTo>
                <a:lnTo>
                  <a:pt x="17" y="29"/>
                </a:lnTo>
                <a:lnTo>
                  <a:pt x="26" y="6"/>
                </a:lnTo>
                <a:lnTo>
                  <a:pt x="0" y="4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38" name="Freeform 738">
            <a:extLst>
              <a:ext uri="{FF2B5EF4-FFF2-40B4-BE49-F238E27FC236}">
                <a16:creationId xmlns:a16="http://schemas.microsoft.com/office/drawing/2014/main" id="{CE364E54-2E11-4C63-A303-5EB591D6D012}"/>
              </a:ext>
            </a:extLst>
          </p:cNvPr>
          <p:cNvSpPr>
            <a:spLocks/>
          </p:cNvSpPr>
          <p:nvPr/>
        </p:nvSpPr>
        <p:spPr bwMode="auto">
          <a:xfrm>
            <a:off x="5660570" y="5014686"/>
            <a:ext cx="109500" cy="225795"/>
          </a:xfrm>
          <a:custGeom>
            <a:avLst/>
            <a:gdLst>
              <a:gd name="T0" fmla="*/ 0 w 95"/>
              <a:gd name="T1" fmla="*/ 17056038 h 203"/>
              <a:gd name="T2" fmla="*/ 0 w 95"/>
              <a:gd name="T3" fmla="*/ 17056038 h 203"/>
              <a:gd name="T4" fmla="*/ 21990127 w 95"/>
              <a:gd name="T5" fmla="*/ 52872417 h 203"/>
              <a:gd name="T6" fmla="*/ 50262967 w 95"/>
              <a:gd name="T7" fmla="*/ 68222847 h 203"/>
              <a:gd name="T8" fmla="*/ 36127169 w 95"/>
              <a:gd name="T9" fmla="*/ 93806917 h 203"/>
              <a:gd name="T10" fmla="*/ 87960510 w 95"/>
              <a:gd name="T11" fmla="*/ 139856901 h 203"/>
              <a:gd name="T12" fmla="*/ 111520992 w 95"/>
              <a:gd name="T13" fmla="*/ 202962959 h 203"/>
              <a:gd name="T14" fmla="*/ 114662975 w 95"/>
              <a:gd name="T15" fmla="*/ 255835356 h 203"/>
              <a:gd name="T16" fmla="*/ 50262967 w 95"/>
              <a:gd name="T17" fmla="*/ 301886645 h 203"/>
              <a:gd name="T18" fmla="*/ 59687661 w 95"/>
              <a:gd name="T19" fmla="*/ 344525504 h 203"/>
              <a:gd name="T20" fmla="*/ 80106161 w 95"/>
              <a:gd name="T21" fmla="*/ 315530166 h 203"/>
              <a:gd name="T22" fmla="*/ 92672857 w 95"/>
              <a:gd name="T23" fmla="*/ 324058182 h 203"/>
              <a:gd name="T24" fmla="*/ 97385204 w 95"/>
              <a:gd name="T25" fmla="*/ 303592249 h 203"/>
              <a:gd name="T26" fmla="*/ 147648151 w 95"/>
              <a:gd name="T27" fmla="*/ 272891389 h 203"/>
              <a:gd name="T28" fmla="*/ 141365440 w 95"/>
              <a:gd name="T29" fmla="*/ 185906926 h 203"/>
              <a:gd name="T30" fmla="*/ 72253084 w 95"/>
              <a:gd name="T31" fmla="*/ 105744835 h 203"/>
              <a:gd name="T32" fmla="*/ 80106161 w 95"/>
              <a:gd name="T33" fmla="*/ 78456467 h 203"/>
              <a:gd name="T34" fmla="*/ 120945686 w 95"/>
              <a:gd name="T35" fmla="*/ 39227581 h 203"/>
              <a:gd name="T36" fmla="*/ 62828390 w 95"/>
              <a:gd name="T37" fmla="*/ 0 h 203"/>
              <a:gd name="T38" fmla="*/ 0 w 95"/>
              <a:gd name="T39" fmla="*/ 17056038 h 203"/>
              <a:gd name="T40" fmla="*/ 0 w 95"/>
              <a:gd name="T41" fmla="*/ 17056038 h 20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5"/>
              <a:gd name="T64" fmla="*/ 0 h 203"/>
              <a:gd name="T65" fmla="*/ 95 w 95"/>
              <a:gd name="T66" fmla="*/ 203 h 20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5" h="203">
                <a:moveTo>
                  <a:pt x="0" y="10"/>
                </a:moveTo>
                <a:lnTo>
                  <a:pt x="0" y="10"/>
                </a:lnTo>
                <a:lnTo>
                  <a:pt x="14" y="31"/>
                </a:lnTo>
                <a:lnTo>
                  <a:pt x="32" y="40"/>
                </a:lnTo>
                <a:lnTo>
                  <a:pt x="23" y="55"/>
                </a:lnTo>
                <a:lnTo>
                  <a:pt x="56" y="82"/>
                </a:lnTo>
                <a:lnTo>
                  <a:pt x="71" y="119"/>
                </a:lnTo>
                <a:lnTo>
                  <a:pt x="73" y="150"/>
                </a:lnTo>
                <a:lnTo>
                  <a:pt x="32" y="177"/>
                </a:lnTo>
                <a:lnTo>
                  <a:pt x="38" y="202"/>
                </a:lnTo>
                <a:lnTo>
                  <a:pt x="51" y="185"/>
                </a:lnTo>
                <a:lnTo>
                  <a:pt x="59" y="190"/>
                </a:lnTo>
                <a:lnTo>
                  <a:pt x="62" y="178"/>
                </a:lnTo>
                <a:lnTo>
                  <a:pt x="94" y="160"/>
                </a:lnTo>
                <a:lnTo>
                  <a:pt x="90" y="109"/>
                </a:lnTo>
                <a:lnTo>
                  <a:pt x="46" y="62"/>
                </a:lnTo>
                <a:lnTo>
                  <a:pt x="51" y="46"/>
                </a:lnTo>
                <a:lnTo>
                  <a:pt x="77" y="23"/>
                </a:lnTo>
                <a:lnTo>
                  <a:pt x="40" y="0"/>
                </a:lnTo>
                <a:lnTo>
                  <a:pt x="0" y="1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39" name="Freeform 739">
            <a:extLst>
              <a:ext uri="{FF2B5EF4-FFF2-40B4-BE49-F238E27FC236}">
                <a16:creationId xmlns:a16="http://schemas.microsoft.com/office/drawing/2014/main" id="{1EFA42D7-4448-4E18-A729-6CF3DBA94A34}"/>
              </a:ext>
            </a:extLst>
          </p:cNvPr>
          <p:cNvSpPr>
            <a:spLocks/>
          </p:cNvSpPr>
          <p:nvPr/>
        </p:nvSpPr>
        <p:spPr bwMode="auto">
          <a:xfrm>
            <a:off x="4669221" y="4653688"/>
            <a:ext cx="116801" cy="51378"/>
          </a:xfrm>
          <a:custGeom>
            <a:avLst/>
            <a:gdLst>
              <a:gd name="T0" fmla="*/ 0 w 102"/>
              <a:gd name="T1" fmla="*/ 3439837 h 46"/>
              <a:gd name="T2" fmla="*/ 37206018 w 102"/>
              <a:gd name="T3" fmla="*/ 0 h 46"/>
              <a:gd name="T4" fmla="*/ 72863135 w 102"/>
              <a:gd name="T5" fmla="*/ 15478608 h 46"/>
              <a:gd name="T6" fmla="*/ 86814474 w 102"/>
              <a:gd name="T7" fmla="*/ 32676478 h 46"/>
              <a:gd name="T8" fmla="*/ 105418723 w 102"/>
              <a:gd name="T9" fmla="*/ 32676478 h 46"/>
              <a:gd name="T10" fmla="*/ 119371288 w 102"/>
              <a:gd name="T11" fmla="*/ 24077546 h 46"/>
              <a:gd name="T12" fmla="*/ 128672167 w 102"/>
              <a:gd name="T13" fmla="*/ 22356972 h 46"/>
              <a:gd name="T14" fmla="*/ 137974292 w 102"/>
              <a:gd name="T15" fmla="*/ 39556149 h 46"/>
              <a:gd name="T16" fmla="*/ 155027149 w 102"/>
              <a:gd name="T17" fmla="*/ 44715256 h 46"/>
              <a:gd name="T18" fmla="*/ 150376710 w 102"/>
              <a:gd name="T19" fmla="*/ 51593615 h 46"/>
              <a:gd name="T20" fmla="*/ 156577296 w 102"/>
              <a:gd name="T21" fmla="*/ 65352956 h 46"/>
              <a:gd name="T22" fmla="*/ 155027149 w 102"/>
              <a:gd name="T23" fmla="*/ 75671151 h 46"/>
              <a:gd name="T24" fmla="*/ 137974292 w 102"/>
              <a:gd name="T25" fmla="*/ 60192548 h 46"/>
              <a:gd name="T26" fmla="*/ 128672167 w 102"/>
              <a:gd name="T27" fmla="*/ 55033451 h 46"/>
              <a:gd name="T28" fmla="*/ 119371288 w 102"/>
              <a:gd name="T29" fmla="*/ 55033451 h 46"/>
              <a:gd name="T30" fmla="*/ 114719603 w 102"/>
              <a:gd name="T31" fmla="*/ 72231316 h 46"/>
              <a:gd name="T32" fmla="*/ 103868576 w 102"/>
              <a:gd name="T33" fmla="*/ 67072218 h 46"/>
              <a:gd name="T34" fmla="*/ 83714181 w 102"/>
              <a:gd name="T35" fmla="*/ 77391724 h 46"/>
              <a:gd name="T36" fmla="*/ 58910570 w 102"/>
              <a:gd name="T37" fmla="*/ 75671151 h 46"/>
              <a:gd name="T38" fmla="*/ 58910570 w 102"/>
              <a:gd name="T39" fmla="*/ 44715256 h 46"/>
              <a:gd name="T40" fmla="*/ 20153156 w 102"/>
              <a:gd name="T41" fmla="*/ 17197870 h 46"/>
              <a:gd name="T42" fmla="*/ 0 w 102"/>
              <a:gd name="T43" fmla="*/ 3439837 h 46"/>
              <a:gd name="T44" fmla="*/ 0 w 102"/>
              <a:gd name="T45" fmla="*/ 3439837 h 4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2"/>
              <a:gd name="T70" fmla="*/ 0 h 46"/>
              <a:gd name="T71" fmla="*/ 102 w 102"/>
              <a:gd name="T72" fmla="*/ 46 h 4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2" h="46">
                <a:moveTo>
                  <a:pt x="0" y="2"/>
                </a:moveTo>
                <a:lnTo>
                  <a:pt x="24" y="0"/>
                </a:lnTo>
                <a:lnTo>
                  <a:pt x="47" y="9"/>
                </a:lnTo>
                <a:lnTo>
                  <a:pt x="56" y="19"/>
                </a:lnTo>
                <a:lnTo>
                  <a:pt x="68" y="19"/>
                </a:lnTo>
                <a:lnTo>
                  <a:pt x="77" y="14"/>
                </a:lnTo>
                <a:lnTo>
                  <a:pt x="83" y="13"/>
                </a:lnTo>
                <a:lnTo>
                  <a:pt x="89" y="23"/>
                </a:lnTo>
                <a:lnTo>
                  <a:pt x="100" y="26"/>
                </a:lnTo>
                <a:lnTo>
                  <a:pt x="97" y="30"/>
                </a:lnTo>
                <a:lnTo>
                  <a:pt x="101" y="38"/>
                </a:lnTo>
                <a:lnTo>
                  <a:pt x="100" y="44"/>
                </a:lnTo>
                <a:lnTo>
                  <a:pt x="89" y="35"/>
                </a:lnTo>
                <a:lnTo>
                  <a:pt x="83" y="32"/>
                </a:lnTo>
                <a:lnTo>
                  <a:pt x="77" y="32"/>
                </a:lnTo>
                <a:lnTo>
                  <a:pt x="74" y="42"/>
                </a:lnTo>
                <a:lnTo>
                  <a:pt x="67" y="39"/>
                </a:lnTo>
                <a:lnTo>
                  <a:pt x="54" y="45"/>
                </a:lnTo>
                <a:lnTo>
                  <a:pt x="38" y="44"/>
                </a:lnTo>
                <a:lnTo>
                  <a:pt x="38" y="26"/>
                </a:lnTo>
                <a:lnTo>
                  <a:pt x="13" y="10"/>
                </a:lnTo>
                <a:lnTo>
                  <a:pt x="0" y="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40" name="Freeform 740">
            <a:extLst>
              <a:ext uri="{FF2B5EF4-FFF2-40B4-BE49-F238E27FC236}">
                <a16:creationId xmlns:a16="http://schemas.microsoft.com/office/drawing/2014/main" id="{8C2C812B-C909-499A-B3F4-D6BA4928BD00}"/>
              </a:ext>
            </a:extLst>
          </p:cNvPr>
          <p:cNvSpPr>
            <a:spLocks/>
          </p:cNvSpPr>
          <p:nvPr/>
        </p:nvSpPr>
        <p:spPr bwMode="auto">
          <a:xfrm>
            <a:off x="4752443" y="4682080"/>
            <a:ext cx="96360" cy="77068"/>
          </a:xfrm>
          <a:custGeom>
            <a:avLst/>
            <a:gdLst>
              <a:gd name="T0" fmla="*/ 48621765 w 85"/>
              <a:gd name="T1" fmla="*/ 3439855 h 69"/>
              <a:gd name="T2" fmla="*/ 54698713 w 85"/>
              <a:gd name="T3" fmla="*/ 3439855 h 69"/>
              <a:gd name="T4" fmla="*/ 74451875 w 85"/>
              <a:gd name="T5" fmla="*/ 10319564 h 69"/>
              <a:gd name="T6" fmla="*/ 92683970 w 85"/>
              <a:gd name="T7" fmla="*/ 25796947 h 69"/>
              <a:gd name="T8" fmla="*/ 103320478 w 85"/>
              <a:gd name="T9" fmla="*/ 44715498 h 69"/>
              <a:gd name="T10" fmla="*/ 127630734 w 85"/>
              <a:gd name="T11" fmla="*/ 65353310 h 69"/>
              <a:gd name="T12" fmla="*/ 115475606 w 85"/>
              <a:gd name="T13" fmla="*/ 70512435 h 69"/>
              <a:gd name="T14" fmla="*/ 106358952 w 85"/>
              <a:gd name="T15" fmla="*/ 84271851 h 69"/>
              <a:gd name="T16" fmla="*/ 104840331 w 85"/>
              <a:gd name="T17" fmla="*/ 91150268 h 69"/>
              <a:gd name="T18" fmla="*/ 100282004 w 85"/>
              <a:gd name="T19" fmla="*/ 116948516 h 69"/>
              <a:gd name="T20" fmla="*/ 82048695 w 85"/>
              <a:gd name="T21" fmla="*/ 110068809 h 69"/>
              <a:gd name="T22" fmla="*/ 79010202 w 85"/>
              <a:gd name="T23" fmla="*/ 87710414 h 69"/>
              <a:gd name="T24" fmla="*/ 60776893 w 85"/>
              <a:gd name="T25" fmla="*/ 96310704 h 69"/>
              <a:gd name="T26" fmla="*/ 44063438 w 85"/>
              <a:gd name="T27" fmla="*/ 108348226 h 69"/>
              <a:gd name="T28" fmla="*/ 33426921 w 85"/>
              <a:gd name="T29" fmla="*/ 106628955 h 69"/>
              <a:gd name="T30" fmla="*/ 24310266 w 85"/>
              <a:gd name="T31" fmla="*/ 94590122 h 69"/>
              <a:gd name="T32" fmla="*/ 18233314 w 85"/>
              <a:gd name="T33" fmla="*/ 84271851 h 69"/>
              <a:gd name="T34" fmla="*/ 25830119 w 85"/>
              <a:gd name="T35" fmla="*/ 73952289 h 69"/>
              <a:gd name="T36" fmla="*/ 30388447 w 85"/>
              <a:gd name="T37" fmla="*/ 82551268 h 69"/>
              <a:gd name="T38" fmla="*/ 53180092 w 85"/>
              <a:gd name="T39" fmla="*/ 94590122 h 69"/>
              <a:gd name="T40" fmla="*/ 57738419 w 85"/>
              <a:gd name="T41" fmla="*/ 84271851 h 69"/>
              <a:gd name="T42" fmla="*/ 36466627 w 85"/>
              <a:gd name="T43" fmla="*/ 65353310 h 69"/>
              <a:gd name="T44" fmla="*/ 30388447 w 85"/>
              <a:gd name="T45" fmla="*/ 49874623 h 69"/>
              <a:gd name="T46" fmla="*/ 22791646 w 85"/>
              <a:gd name="T47" fmla="*/ 44715498 h 69"/>
              <a:gd name="T48" fmla="*/ 22791646 w 85"/>
              <a:gd name="T49" fmla="*/ 34395926 h 69"/>
              <a:gd name="T50" fmla="*/ 13674986 w 85"/>
              <a:gd name="T51" fmla="*/ 30957384 h 69"/>
              <a:gd name="T52" fmla="*/ 0 w 85"/>
              <a:gd name="T53" fmla="*/ 29236801 h 69"/>
              <a:gd name="T54" fmla="*/ 4558328 w 85"/>
              <a:gd name="T55" fmla="*/ 17197963 h 69"/>
              <a:gd name="T56" fmla="*/ 6078183 w 85"/>
              <a:gd name="T57" fmla="*/ 10319564 h 69"/>
              <a:gd name="T58" fmla="*/ 16713460 w 85"/>
              <a:gd name="T59" fmla="*/ 10319564 h 69"/>
              <a:gd name="T60" fmla="*/ 22791646 w 85"/>
              <a:gd name="T61" fmla="*/ 15478692 h 69"/>
              <a:gd name="T62" fmla="*/ 39505101 w 85"/>
              <a:gd name="T63" fmla="*/ 30957384 h 69"/>
              <a:gd name="T64" fmla="*/ 41023731 w 85"/>
              <a:gd name="T65" fmla="*/ 20637817 h 69"/>
              <a:gd name="T66" fmla="*/ 34946774 w 85"/>
              <a:gd name="T67" fmla="*/ 8598982 h 69"/>
              <a:gd name="T68" fmla="*/ 39505101 w 85"/>
              <a:gd name="T69" fmla="*/ 0 h 69"/>
              <a:gd name="T70" fmla="*/ 48621765 w 85"/>
              <a:gd name="T71" fmla="*/ 3439855 h 69"/>
              <a:gd name="T72" fmla="*/ 48621765 w 85"/>
              <a:gd name="T73" fmla="*/ 3439855 h 6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5"/>
              <a:gd name="T112" fmla="*/ 0 h 69"/>
              <a:gd name="T113" fmla="*/ 85 w 85"/>
              <a:gd name="T114" fmla="*/ 69 h 6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5" h="69">
                <a:moveTo>
                  <a:pt x="32" y="2"/>
                </a:moveTo>
                <a:lnTo>
                  <a:pt x="36" y="2"/>
                </a:lnTo>
                <a:lnTo>
                  <a:pt x="49" y="6"/>
                </a:lnTo>
                <a:lnTo>
                  <a:pt x="61" y="15"/>
                </a:lnTo>
                <a:lnTo>
                  <a:pt x="68" y="26"/>
                </a:lnTo>
                <a:lnTo>
                  <a:pt x="84" y="38"/>
                </a:lnTo>
                <a:lnTo>
                  <a:pt x="76" y="41"/>
                </a:lnTo>
                <a:lnTo>
                  <a:pt x="70" y="49"/>
                </a:lnTo>
                <a:lnTo>
                  <a:pt x="69" y="53"/>
                </a:lnTo>
                <a:lnTo>
                  <a:pt x="66" y="68"/>
                </a:lnTo>
                <a:lnTo>
                  <a:pt x="54" y="64"/>
                </a:lnTo>
                <a:lnTo>
                  <a:pt x="52" y="51"/>
                </a:lnTo>
                <a:lnTo>
                  <a:pt x="40" y="56"/>
                </a:lnTo>
                <a:lnTo>
                  <a:pt x="29" y="63"/>
                </a:lnTo>
                <a:lnTo>
                  <a:pt x="22" y="62"/>
                </a:lnTo>
                <a:lnTo>
                  <a:pt x="16" y="55"/>
                </a:lnTo>
                <a:lnTo>
                  <a:pt x="12" y="49"/>
                </a:lnTo>
                <a:lnTo>
                  <a:pt x="17" y="43"/>
                </a:lnTo>
                <a:lnTo>
                  <a:pt x="20" y="48"/>
                </a:lnTo>
                <a:lnTo>
                  <a:pt x="35" y="55"/>
                </a:lnTo>
                <a:lnTo>
                  <a:pt x="38" y="49"/>
                </a:lnTo>
                <a:lnTo>
                  <a:pt x="24" y="38"/>
                </a:lnTo>
                <a:lnTo>
                  <a:pt x="20" y="29"/>
                </a:lnTo>
                <a:lnTo>
                  <a:pt x="15" y="26"/>
                </a:lnTo>
                <a:lnTo>
                  <a:pt x="15" y="20"/>
                </a:lnTo>
                <a:lnTo>
                  <a:pt x="9" y="18"/>
                </a:lnTo>
                <a:lnTo>
                  <a:pt x="0" y="17"/>
                </a:lnTo>
                <a:lnTo>
                  <a:pt x="3" y="10"/>
                </a:lnTo>
                <a:lnTo>
                  <a:pt x="4" y="6"/>
                </a:lnTo>
                <a:lnTo>
                  <a:pt x="11" y="6"/>
                </a:lnTo>
                <a:lnTo>
                  <a:pt x="15" y="9"/>
                </a:lnTo>
                <a:lnTo>
                  <a:pt x="26" y="18"/>
                </a:lnTo>
                <a:lnTo>
                  <a:pt x="27" y="12"/>
                </a:lnTo>
                <a:lnTo>
                  <a:pt x="23" y="5"/>
                </a:lnTo>
                <a:lnTo>
                  <a:pt x="26" y="0"/>
                </a:lnTo>
                <a:lnTo>
                  <a:pt x="32" y="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41" name="Freeform 741">
            <a:extLst>
              <a:ext uri="{FF2B5EF4-FFF2-40B4-BE49-F238E27FC236}">
                <a16:creationId xmlns:a16="http://schemas.microsoft.com/office/drawing/2014/main" id="{34849A92-9597-49BF-977B-9951D462FED2}"/>
              </a:ext>
            </a:extLst>
          </p:cNvPr>
          <p:cNvSpPr>
            <a:spLocks/>
          </p:cNvSpPr>
          <p:nvPr/>
        </p:nvSpPr>
        <p:spPr bwMode="auto">
          <a:xfrm>
            <a:off x="4730542" y="4696953"/>
            <a:ext cx="68622" cy="47322"/>
          </a:xfrm>
          <a:custGeom>
            <a:avLst/>
            <a:gdLst>
              <a:gd name="T0" fmla="*/ 0 w 57"/>
              <a:gd name="T1" fmla="*/ 10017957 h 43"/>
              <a:gd name="T2" fmla="*/ 11994369 w 57"/>
              <a:gd name="T3" fmla="*/ 21705362 h 43"/>
              <a:gd name="T4" fmla="*/ 25702218 w 57"/>
              <a:gd name="T5" fmla="*/ 38401091 h 43"/>
              <a:gd name="T6" fmla="*/ 47977476 w 57"/>
              <a:gd name="T7" fmla="*/ 61775897 h 43"/>
              <a:gd name="T8" fmla="*/ 61685320 w 57"/>
              <a:gd name="T9" fmla="*/ 48419056 h 43"/>
              <a:gd name="T10" fmla="*/ 63398800 w 57"/>
              <a:gd name="T11" fmla="*/ 60106454 h 43"/>
              <a:gd name="T12" fmla="*/ 73679684 w 57"/>
              <a:gd name="T13" fmla="*/ 61775897 h 43"/>
              <a:gd name="T14" fmla="*/ 89101029 w 57"/>
              <a:gd name="T15" fmla="*/ 70124408 h 43"/>
              <a:gd name="T16" fmla="*/ 95954951 w 57"/>
              <a:gd name="T17" fmla="*/ 60106454 h 43"/>
              <a:gd name="T18" fmla="*/ 71966203 w 57"/>
              <a:gd name="T19" fmla="*/ 41739979 h 43"/>
              <a:gd name="T20" fmla="*/ 66825762 w 57"/>
              <a:gd name="T21" fmla="*/ 26713693 h 43"/>
              <a:gd name="T22" fmla="*/ 56544878 w 57"/>
              <a:gd name="T23" fmla="*/ 21705362 h 43"/>
              <a:gd name="T24" fmla="*/ 56544878 w 57"/>
              <a:gd name="T25" fmla="*/ 11687403 h 43"/>
              <a:gd name="T26" fmla="*/ 46263995 w 57"/>
              <a:gd name="T27" fmla="*/ 8348513 h 43"/>
              <a:gd name="T28" fmla="*/ 30842660 w 57"/>
              <a:gd name="T29" fmla="*/ 5008332 h 43"/>
              <a:gd name="T30" fmla="*/ 17134811 w 57"/>
              <a:gd name="T31" fmla="*/ 0 h 43"/>
              <a:gd name="T32" fmla="*/ 5140443 w 57"/>
              <a:gd name="T33" fmla="*/ 1669444 h 43"/>
              <a:gd name="T34" fmla="*/ 0 w 57"/>
              <a:gd name="T35" fmla="*/ 10017957 h 43"/>
              <a:gd name="T36" fmla="*/ 0 w 57"/>
              <a:gd name="T37" fmla="*/ 10017957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7"/>
              <a:gd name="T58" fmla="*/ 0 h 43"/>
              <a:gd name="T59" fmla="*/ 57 w 57"/>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7" h="43">
                <a:moveTo>
                  <a:pt x="0" y="6"/>
                </a:moveTo>
                <a:lnTo>
                  <a:pt x="7" y="13"/>
                </a:lnTo>
                <a:lnTo>
                  <a:pt x="15" y="23"/>
                </a:lnTo>
                <a:lnTo>
                  <a:pt x="28" y="37"/>
                </a:lnTo>
                <a:lnTo>
                  <a:pt x="36" y="29"/>
                </a:lnTo>
                <a:lnTo>
                  <a:pt x="37" y="36"/>
                </a:lnTo>
                <a:lnTo>
                  <a:pt x="43" y="37"/>
                </a:lnTo>
                <a:lnTo>
                  <a:pt x="52" y="42"/>
                </a:lnTo>
                <a:lnTo>
                  <a:pt x="56" y="36"/>
                </a:lnTo>
                <a:lnTo>
                  <a:pt x="42" y="25"/>
                </a:lnTo>
                <a:lnTo>
                  <a:pt x="39" y="16"/>
                </a:lnTo>
                <a:lnTo>
                  <a:pt x="33" y="13"/>
                </a:lnTo>
                <a:lnTo>
                  <a:pt x="33" y="7"/>
                </a:lnTo>
                <a:lnTo>
                  <a:pt x="27" y="5"/>
                </a:lnTo>
                <a:lnTo>
                  <a:pt x="18" y="3"/>
                </a:lnTo>
                <a:lnTo>
                  <a:pt x="10" y="0"/>
                </a:lnTo>
                <a:lnTo>
                  <a:pt x="3" y="1"/>
                </a:lnTo>
                <a:lnTo>
                  <a:pt x="0" y="6"/>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42" name="Freeform 742">
            <a:extLst>
              <a:ext uri="{FF2B5EF4-FFF2-40B4-BE49-F238E27FC236}">
                <a16:creationId xmlns:a16="http://schemas.microsoft.com/office/drawing/2014/main" id="{DDEA1F90-0863-42CA-BDC2-92B238A78A85}"/>
              </a:ext>
            </a:extLst>
          </p:cNvPr>
          <p:cNvSpPr>
            <a:spLocks/>
          </p:cNvSpPr>
          <p:nvPr/>
        </p:nvSpPr>
        <p:spPr bwMode="auto">
          <a:xfrm>
            <a:off x="4768503" y="4436007"/>
            <a:ext cx="654085" cy="274468"/>
          </a:xfrm>
          <a:custGeom>
            <a:avLst/>
            <a:gdLst>
              <a:gd name="T0" fmla="*/ 837896752 w 572"/>
              <a:gd name="T1" fmla="*/ 173329062 h 246"/>
              <a:gd name="T2" fmla="*/ 749778861 w 572"/>
              <a:gd name="T3" fmla="*/ 163032328 h 246"/>
              <a:gd name="T4" fmla="*/ 717313589 w 572"/>
              <a:gd name="T5" fmla="*/ 130426133 h 246"/>
              <a:gd name="T6" fmla="*/ 675574125 w 572"/>
              <a:gd name="T7" fmla="*/ 135574479 h 246"/>
              <a:gd name="T8" fmla="*/ 635379996 w 572"/>
              <a:gd name="T9" fmla="*/ 121845555 h 246"/>
              <a:gd name="T10" fmla="*/ 562720752 w 572"/>
              <a:gd name="T11" fmla="*/ 70362068 h 246"/>
              <a:gd name="T12" fmla="*/ 471510634 w 572"/>
              <a:gd name="T13" fmla="*/ 51483487 h 246"/>
              <a:gd name="T14" fmla="*/ 408126826 w 572"/>
              <a:gd name="T15" fmla="*/ 30890090 h 246"/>
              <a:gd name="T16" fmla="*/ 344743018 w 572"/>
              <a:gd name="T17" fmla="*/ 17161161 h 246"/>
              <a:gd name="T18" fmla="*/ 284452602 w 572"/>
              <a:gd name="T19" fmla="*/ 36038437 h 246"/>
              <a:gd name="T20" fmla="*/ 216431076 w 572"/>
              <a:gd name="T21" fmla="*/ 36038437 h 246"/>
              <a:gd name="T22" fmla="*/ 216431076 w 572"/>
              <a:gd name="T23" fmla="*/ 84090992 h 246"/>
              <a:gd name="T24" fmla="*/ 242711894 w 572"/>
              <a:gd name="T25" fmla="*/ 106400515 h 246"/>
              <a:gd name="T26" fmla="*/ 242711894 w 572"/>
              <a:gd name="T27" fmla="*/ 139006710 h 246"/>
              <a:gd name="T28" fmla="*/ 216431076 w 572"/>
              <a:gd name="T29" fmla="*/ 140722826 h 246"/>
              <a:gd name="T30" fmla="*/ 177782595 w 572"/>
              <a:gd name="T31" fmla="*/ 123561671 h 246"/>
              <a:gd name="T32" fmla="*/ 151501738 w 572"/>
              <a:gd name="T33" fmla="*/ 130426133 h 246"/>
              <a:gd name="T34" fmla="*/ 120583201 w 572"/>
              <a:gd name="T35" fmla="*/ 118413324 h 246"/>
              <a:gd name="T36" fmla="*/ 46378446 w 572"/>
              <a:gd name="T37" fmla="*/ 116697208 h 246"/>
              <a:gd name="T38" fmla="*/ 30918546 w 572"/>
              <a:gd name="T39" fmla="*/ 133858364 h 246"/>
              <a:gd name="T40" fmla="*/ 27826320 w 572"/>
              <a:gd name="T41" fmla="*/ 156167866 h 246"/>
              <a:gd name="T42" fmla="*/ 4637720 w 572"/>
              <a:gd name="T43" fmla="*/ 145871173 h 246"/>
              <a:gd name="T44" fmla="*/ 0 w 572"/>
              <a:gd name="T45" fmla="*/ 192206333 h 246"/>
              <a:gd name="T46" fmla="*/ 12367668 w 572"/>
              <a:gd name="T47" fmla="*/ 224813839 h 246"/>
              <a:gd name="T48" fmla="*/ 40193983 w 572"/>
              <a:gd name="T49" fmla="*/ 223097723 h 246"/>
              <a:gd name="T50" fmla="*/ 66474811 w 572"/>
              <a:gd name="T51" fmla="*/ 269432843 h 246"/>
              <a:gd name="T52" fmla="*/ 160777174 w 572"/>
              <a:gd name="T53" fmla="*/ 252271688 h 246"/>
              <a:gd name="T54" fmla="*/ 153047229 w 572"/>
              <a:gd name="T55" fmla="*/ 302039039 h 246"/>
              <a:gd name="T56" fmla="*/ 105123311 w 572"/>
              <a:gd name="T57" fmla="*/ 327780772 h 246"/>
              <a:gd name="T58" fmla="*/ 157684948 w 572"/>
              <a:gd name="T59" fmla="*/ 375833399 h 246"/>
              <a:gd name="T60" fmla="*/ 194787976 w 572"/>
              <a:gd name="T61" fmla="*/ 380981746 h 246"/>
              <a:gd name="T62" fmla="*/ 222614286 w 572"/>
              <a:gd name="T63" fmla="*/ 387846208 h 246"/>
              <a:gd name="T64" fmla="*/ 222614286 w 572"/>
              <a:gd name="T65" fmla="*/ 293458461 h 246"/>
              <a:gd name="T66" fmla="*/ 259717276 w 572"/>
              <a:gd name="T67" fmla="*/ 264284497 h 246"/>
              <a:gd name="T68" fmla="*/ 272084939 w 572"/>
              <a:gd name="T69" fmla="*/ 252271688 h 246"/>
              <a:gd name="T70" fmla="*/ 290635812 w 572"/>
              <a:gd name="T71" fmla="*/ 260852265 h 246"/>
              <a:gd name="T72" fmla="*/ 299911249 w 572"/>
              <a:gd name="T73" fmla="*/ 267716728 h 246"/>
              <a:gd name="T74" fmla="*/ 323101084 w 572"/>
              <a:gd name="T75" fmla="*/ 307187385 h 246"/>
              <a:gd name="T76" fmla="*/ 343197526 w 572"/>
              <a:gd name="T77" fmla="*/ 332929119 h 246"/>
              <a:gd name="T78" fmla="*/ 394213671 w 572"/>
              <a:gd name="T79" fmla="*/ 332929119 h 246"/>
              <a:gd name="T80" fmla="*/ 414311279 w 572"/>
              <a:gd name="T81" fmla="*/ 398142901 h 246"/>
              <a:gd name="T82" fmla="*/ 435954379 w 572"/>
              <a:gd name="T83" fmla="*/ 420452403 h 246"/>
              <a:gd name="T84" fmla="*/ 486969280 w 572"/>
              <a:gd name="T85" fmla="*/ 410155710 h 246"/>
              <a:gd name="T86" fmla="*/ 547260862 w 572"/>
              <a:gd name="T87" fmla="*/ 410155710 h 246"/>
              <a:gd name="T88" fmla="*/ 544169878 w 572"/>
              <a:gd name="T89" fmla="*/ 382697861 h 246"/>
              <a:gd name="T90" fmla="*/ 554990807 w 572"/>
              <a:gd name="T91" fmla="*/ 368968937 h 246"/>
              <a:gd name="T92" fmla="*/ 592093796 w 572"/>
              <a:gd name="T93" fmla="*/ 374117284 h 246"/>
              <a:gd name="T94" fmla="*/ 644655433 w 572"/>
              <a:gd name="T95" fmla="*/ 360388359 h 246"/>
              <a:gd name="T96" fmla="*/ 732773479 w 572"/>
              <a:gd name="T97" fmla="*/ 379265630 h 246"/>
              <a:gd name="T98" fmla="*/ 732773479 w 572"/>
              <a:gd name="T99" fmla="*/ 319200194 h 246"/>
              <a:gd name="T100" fmla="*/ 799248270 w 572"/>
              <a:gd name="T101" fmla="*/ 252271688 h 246"/>
              <a:gd name="T102" fmla="*/ 861086587 w 572"/>
              <a:gd name="T103" fmla="*/ 216233261 h 24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2"/>
              <a:gd name="T157" fmla="*/ 0 h 246"/>
              <a:gd name="T158" fmla="*/ 572 w 572"/>
              <a:gd name="T159" fmla="*/ 246 h 24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2" h="246">
                <a:moveTo>
                  <a:pt x="557" y="126"/>
                </a:moveTo>
                <a:lnTo>
                  <a:pt x="571" y="121"/>
                </a:lnTo>
                <a:lnTo>
                  <a:pt x="542" y="101"/>
                </a:lnTo>
                <a:lnTo>
                  <a:pt x="524" y="109"/>
                </a:lnTo>
                <a:lnTo>
                  <a:pt x="497" y="102"/>
                </a:lnTo>
                <a:lnTo>
                  <a:pt x="485" y="95"/>
                </a:lnTo>
                <a:lnTo>
                  <a:pt x="474" y="95"/>
                </a:lnTo>
                <a:lnTo>
                  <a:pt x="467" y="84"/>
                </a:lnTo>
                <a:lnTo>
                  <a:pt x="464" y="76"/>
                </a:lnTo>
                <a:lnTo>
                  <a:pt x="454" y="76"/>
                </a:lnTo>
                <a:lnTo>
                  <a:pt x="446" y="76"/>
                </a:lnTo>
                <a:lnTo>
                  <a:pt x="437" y="79"/>
                </a:lnTo>
                <a:lnTo>
                  <a:pt x="424" y="66"/>
                </a:lnTo>
                <a:lnTo>
                  <a:pt x="418" y="68"/>
                </a:lnTo>
                <a:lnTo>
                  <a:pt x="411" y="71"/>
                </a:lnTo>
                <a:lnTo>
                  <a:pt x="404" y="73"/>
                </a:lnTo>
                <a:lnTo>
                  <a:pt x="392" y="63"/>
                </a:lnTo>
                <a:lnTo>
                  <a:pt x="364" y="41"/>
                </a:lnTo>
                <a:lnTo>
                  <a:pt x="342" y="27"/>
                </a:lnTo>
                <a:lnTo>
                  <a:pt x="328" y="15"/>
                </a:lnTo>
                <a:lnTo>
                  <a:pt x="305" y="30"/>
                </a:lnTo>
                <a:lnTo>
                  <a:pt x="301" y="19"/>
                </a:lnTo>
                <a:lnTo>
                  <a:pt x="268" y="18"/>
                </a:lnTo>
                <a:lnTo>
                  <a:pt x="264" y="18"/>
                </a:lnTo>
                <a:lnTo>
                  <a:pt x="249" y="0"/>
                </a:lnTo>
                <a:lnTo>
                  <a:pt x="233" y="2"/>
                </a:lnTo>
                <a:lnTo>
                  <a:pt x="223" y="10"/>
                </a:lnTo>
                <a:lnTo>
                  <a:pt x="202" y="14"/>
                </a:lnTo>
                <a:lnTo>
                  <a:pt x="195" y="10"/>
                </a:lnTo>
                <a:lnTo>
                  <a:pt x="184" y="21"/>
                </a:lnTo>
                <a:lnTo>
                  <a:pt x="176" y="19"/>
                </a:lnTo>
                <a:lnTo>
                  <a:pt x="146" y="22"/>
                </a:lnTo>
                <a:lnTo>
                  <a:pt x="140" y="21"/>
                </a:lnTo>
                <a:lnTo>
                  <a:pt x="136" y="23"/>
                </a:lnTo>
                <a:lnTo>
                  <a:pt x="148" y="36"/>
                </a:lnTo>
                <a:lnTo>
                  <a:pt x="140" y="49"/>
                </a:lnTo>
                <a:lnTo>
                  <a:pt x="141" y="58"/>
                </a:lnTo>
                <a:lnTo>
                  <a:pt x="141" y="62"/>
                </a:lnTo>
                <a:lnTo>
                  <a:pt x="157" y="62"/>
                </a:lnTo>
                <a:lnTo>
                  <a:pt x="162" y="71"/>
                </a:lnTo>
                <a:lnTo>
                  <a:pt x="162" y="79"/>
                </a:lnTo>
                <a:lnTo>
                  <a:pt x="157" y="81"/>
                </a:lnTo>
                <a:lnTo>
                  <a:pt x="151" y="76"/>
                </a:lnTo>
                <a:lnTo>
                  <a:pt x="144" y="79"/>
                </a:lnTo>
                <a:lnTo>
                  <a:pt x="140" y="82"/>
                </a:lnTo>
                <a:lnTo>
                  <a:pt x="129" y="76"/>
                </a:lnTo>
                <a:lnTo>
                  <a:pt x="125" y="69"/>
                </a:lnTo>
                <a:lnTo>
                  <a:pt x="115" y="72"/>
                </a:lnTo>
                <a:lnTo>
                  <a:pt x="115" y="75"/>
                </a:lnTo>
                <a:lnTo>
                  <a:pt x="108" y="69"/>
                </a:lnTo>
                <a:lnTo>
                  <a:pt x="98" y="76"/>
                </a:lnTo>
                <a:lnTo>
                  <a:pt x="86" y="79"/>
                </a:lnTo>
                <a:lnTo>
                  <a:pt x="82" y="76"/>
                </a:lnTo>
                <a:lnTo>
                  <a:pt x="78" y="69"/>
                </a:lnTo>
                <a:lnTo>
                  <a:pt x="63" y="68"/>
                </a:lnTo>
                <a:lnTo>
                  <a:pt x="36" y="66"/>
                </a:lnTo>
                <a:lnTo>
                  <a:pt x="30" y="68"/>
                </a:lnTo>
                <a:lnTo>
                  <a:pt x="28" y="72"/>
                </a:lnTo>
                <a:lnTo>
                  <a:pt x="24" y="71"/>
                </a:lnTo>
                <a:lnTo>
                  <a:pt x="20" y="78"/>
                </a:lnTo>
                <a:lnTo>
                  <a:pt x="16" y="84"/>
                </a:lnTo>
                <a:lnTo>
                  <a:pt x="16" y="86"/>
                </a:lnTo>
                <a:lnTo>
                  <a:pt x="18" y="91"/>
                </a:lnTo>
                <a:lnTo>
                  <a:pt x="14" y="93"/>
                </a:lnTo>
                <a:lnTo>
                  <a:pt x="9" y="84"/>
                </a:lnTo>
                <a:lnTo>
                  <a:pt x="3" y="85"/>
                </a:lnTo>
                <a:lnTo>
                  <a:pt x="0" y="98"/>
                </a:lnTo>
                <a:lnTo>
                  <a:pt x="0" y="105"/>
                </a:lnTo>
                <a:lnTo>
                  <a:pt x="0" y="112"/>
                </a:lnTo>
                <a:lnTo>
                  <a:pt x="4" y="118"/>
                </a:lnTo>
                <a:lnTo>
                  <a:pt x="8" y="123"/>
                </a:lnTo>
                <a:lnTo>
                  <a:pt x="8" y="131"/>
                </a:lnTo>
                <a:lnTo>
                  <a:pt x="14" y="130"/>
                </a:lnTo>
                <a:lnTo>
                  <a:pt x="22" y="124"/>
                </a:lnTo>
                <a:lnTo>
                  <a:pt x="26" y="130"/>
                </a:lnTo>
                <a:lnTo>
                  <a:pt x="32" y="137"/>
                </a:lnTo>
                <a:lnTo>
                  <a:pt x="37" y="144"/>
                </a:lnTo>
                <a:lnTo>
                  <a:pt x="43" y="157"/>
                </a:lnTo>
                <a:lnTo>
                  <a:pt x="55" y="154"/>
                </a:lnTo>
                <a:lnTo>
                  <a:pt x="74" y="150"/>
                </a:lnTo>
                <a:lnTo>
                  <a:pt x="104" y="147"/>
                </a:lnTo>
                <a:lnTo>
                  <a:pt x="111" y="156"/>
                </a:lnTo>
                <a:lnTo>
                  <a:pt x="112" y="172"/>
                </a:lnTo>
                <a:lnTo>
                  <a:pt x="99" y="176"/>
                </a:lnTo>
                <a:lnTo>
                  <a:pt x="86" y="179"/>
                </a:lnTo>
                <a:lnTo>
                  <a:pt x="87" y="191"/>
                </a:lnTo>
                <a:lnTo>
                  <a:pt x="68" y="191"/>
                </a:lnTo>
                <a:lnTo>
                  <a:pt x="86" y="215"/>
                </a:lnTo>
                <a:lnTo>
                  <a:pt x="94" y="217"/>
                </a:lnTo>
                <a:lnTo>
                  <a:pt x="102" y="219"/>
                </a:lnTo>
                <a:lnTo>
                  <a:pt x="106" y="229"/>
                </a:lnTo>
                <a:lnTo>
                  <a:pt x="110" y="225"/>
                </a:lnTo>
                <a:lnTo>
                  <a:pt x="126" y="222"/>
                </a:lnTo>
                <a:lnTo>
                  <a:pt x="134" y="226"/>
                </a:lnTo>
                <a:lnTo>
                  <a:pt x="140" y="231"/>
                </a:lnTo>
                <a:lnTo>
                  <a:pt x="144" y="226"/>
                </a:lnTo>
                <a:lnTo>
                  <a:pt x="155" y="228"/>
                </a:lnTo>
                <a:lnTo>
                  <a:pt x="137" y="174"/>
                </a:lnTo>
                <a:lnTo>
                  <a:pt x="144" y="171"/>
                </a:lnTo>
                <a:lnTo>
                  <a:pt x="167" y="159"/>
                </a:lnTo>
                <a:lnTo>
                  <a:pt x="171" y="158"/>
                </a:lnTo>
                <a:lnTo>
                  <a:pt x="168" y="154"/>
                </a:lnTo>
                <a:lnTo>
                  <a:pt x="173" y="156"/>
                </a:lnTo>
                <a:lnTo>
                  <a:pt x="173" y="150"/>
                </a:lnTo>
                <a:lnTo>
                  <a:pt x="176" y="147"/>
                </a:lnTo>
                <a:lnTo>
                  <a:pt x="178" y="148"/>
                </a:lnTo>
                <a:lnTo>
                  <a:pt x="183" y="148"/>
                </a:lnTo>
                <a:lnTo>
                  <a:pt x="188" y="152"/>
                </a:lnTo>
                <a:lnTo>
                  <a:pt x="195" y="145"/>
                </a:lnTo>
                <a:lnTo>
                  <a:pt x="198" y="147"/>
                </a:lnTo>
                <a:lnTo>
                  <a:pt x="194" y="156"/>
                </a:lnTo>
                <a:lnTo>
                  <a:pt x="197" y="169"/>
                </a:lnTo>
                <a:lnTo>
                  <a:pt x="209" y="176"/>
                </a:lnTo>
                <a:lnTo>
                  <a:pt x="209" y="179"/>
                </a:lnTo>
                <a:lnTo>
                  <a:pt x="205" y="185"/>
                </a:lnTo>
                <a:lnTo>
                  <a:pt x="207" y="188"/>
                </a:lnTo>
                <a:lnTo>
                  <a:pt x="222" y="194"/>
                </a:lnTo>
                <a:lnTo>
                  <a:pt x="226" y="202"/>
                </a:lnTo>
                <a:lnTo>
                  <a:pt x="240" y="197"/>
                </a:lnTo>
                <a:lnTo>
                  <a:pt x="255" y="194"/>
                </a:lnTo>
                <a:lnTo>
                  <a:pt x="268" y="218"/>
                </a:lnTo>
                <a:lnTo>
                  <a:pt x="272" y="229"/>
                </a:lnTo>
                <a:lnTo>
                  <a:pt x="268" y="232"/>
                </a:lnTo>
                <a:lnTo>
                  <a:pt x="266" y="236"/>
                </a:lnTo>
                <a:lnTo>
                  <a:pt x="278" y="240"/>
                </a:lnTo>
                <a:lnTo>
                  <a:pt x="282" y="245"/>
                </a:lnTo>
                <a:lnTo>
                  <a:pt x="298" y="240"/>
                </a:lnTo>
                <a:lnTo>
                  <a:pt x="304" y="245"/>
                </a:lnTo>
                <a:lnTo>
                  <a:pt x="315" y="239"/>
                </a:lnTo>
                <a:lnTo>
                  <a:pt x="323" y="238"/>
                </a:lnTo>
                <a:lnTo>
                  <a:pt x="333" y="239"/>
                </a:lnTo>
                <a:lnTo>
                  <a:pt x="354" y="239"/>
                </a:lnTo>
                <a:lnTo>
                  <a:pt x="349" y="235"/>
                </a:lnTo>
                <a:lnTo>
                  <a:pt x="349" y="228"/>
                </a:lnTo>
                <a:lnTo>
                  <a:pt x="352" y="223"/>
                </a:lnTo>
                <a:lnTo>
                  <a:pt x="352" y="219"/>
                </a:lnTo>
                <a:lnTo>
                  <a:pt x="345" y="216"/>
                </a:lnTo>
                <a:lnTo>
                  <a:pt x="359" y="215"/>
                </a:lnTo>
                <a:lnTo>
                  <a:pt x="371" y="216"/>
                </a:lnTo>
                <a:lnTo>
                  <a:pt x="373" y="219"/>
                </a:lnTo>
                <a:lnTo>
                  <a:pt x="383" y="218"/>
                </a:lnTo>
                <a:lnTo>
                  <a:pt x="376" y="207"/>
                </a:lnTo>
                <a:lnTo>
                  <a:pt x="383" y="206"/>
                </a:lnTo>
                <a:lnTo>
                  <a:pt x="417" y="210"/>
                </a:lnTo>
                <a:lnTo>
                  <a:pt x="444" y="212"/>
                </a:lnTo>
                <a:lnTo>
                  <a:pt x="464" y="221"/>
                </a:lnTo>
                <a:lnTo>
                  <a:pt x="474" y="221"/>
                </a:lnTo>
                <a:lnTo>
                  <a:pt x="478" y="231"/>
                </a:lnTo>
                <a:lnTo>
                  <a:pt x="485" y="210"/>
                </a:lnTo>
                <a:lnTo>
                  <a:pt x="474" y="186"/>
                </a:lnTo>
                <a:lnTo>
                  <a:pt x="508" y="179"/>
                </a:lnTo>
                <a:lnTo>
                  <a:pt x="512" y="166"/>
                </a:lnTo>
                <a:lnTo>
                  <a:pt x="517" y="147"/>
                </a:lnTo>
                <a:lnTo>
                  <a:pt x="552" y="148"/>
                </a:lnTo>
                <a:lnTo>
                  <a:pt x="557" y="126"/>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43" name="Freeform 743">
            <a:extLst>
              <a:ext uri="{FF2B5EF4-FFF2-40B4-BE49-F238E27FC236}">
                <a16:creationId xmlns:a16="http://schemas.microsoft.com/office/drawing/2014/main" id="{D8C37E11-C4BD-4A84-BF63-578417B77BEB}"/>
              </a:ext>
            </a:extLst>
          </p:cNvPr>
          <p:cNvSpPr>
            <a:spLocks/>
          </p:cNvSpPr>
          <p:nvPr/>
        </p:nvSpPr>
        <p:spPr bwMode="auto">
          <a:xfrm>
            <a:off x="4926183" y="4614477"/>
            <a:ext cx="287623" cy="169007"/>
          </a:xfrm>
          <a:custGeom>
            <a:avLst/>
            <a:gdLst>
              <a:gd name="T0" fmla="*/ 37557332 w 250"/>
              <a:gd name="T1" fmla="*/ 114387181 h 153"/>
              <a:gd name="T2" fmla="*/ 43817105 w 250"/>
              <a:gd name="T3" fmla="*/ 95883169 h 153"/>
              <a:gd name="T4" fmla="*/ 53205497 w 250"/>
              <a:gd name="T5" fmla="*/ 87472254 h 153"/>
              <a:gd name="T6" fmla="*/ 70419843 w 250"/>
              <a:gd name="T7" fmla="*/ 90836620 h 153"/>
              <a:gd name="T8" fmla="*/ 89197899 w 250"/>
              <a:gd name="T9" fmla="*/ 97565352 h 153"/>
              <a:gd name="T10" fmla="*/ 93892720 w 250"/>
              <a:gd name="T11" fmla="*/ 102611900 h 153"/>
              <a:gd name="T12" fmla="*/ 106412245 w 250"/>
              <a:gd name="T13" fmla="*/ 114387181 h 153"/>
              <a:gd name="T14" fmla="*/ 115800637 w 250"/>
              <a:gd name="T15" fmla="*/ 144665176 h 153"/>
              <a:gd name="T16" fmla="*/ 129885103 w 250"/>
              <a:gd name="T17" fmla="*/ 141300810 h 153"/>
              <a:gd name="T18" fmla="*/ 151793020 w 250"/>
              <a:gd name="T19" fmla="*/ 144665176 h 153"/>
              <a:gd name="T20" fmla="*/ 183090619 w 250"/>
              <a:gd name="T21" fmla="*/ 178308874 h 153"/>
              <a:gd name="T22" fmla="*/ 215953120 w 250"/>
              <a:gd name="T23" fmla="*/ 198495069 h 153"/>
              <a:gd name="T24" fmla="*/ 247250681 w 250"/>
              <a:gd name="T25" fmla="*/ 220362150 h 153"/>
              <a:gd name="T26" fmla="*/ 259770205 w 250"/>
              <a:gd name="T27" fmla="*/ 255687991 h 153"/>
              <a:gd name="T28" fmla="*/ 278548241 w 250"/>
              <a:gd name="T29" fmla="*/ 227090881 h 153"/>
              <a:gd name="T30" fmla="*/ 281678122 w 250"/>
              <a:gd name="T31" fmla="*/ 201859435 h 153"/>
              <a:gd name="T32" fmla="*/ 269159849 w 250"/>
              <a:gd name="T33" fmla="*/ 163169188 h 153"/>
              <a:gd name="T34" fmla="*/ 295762587 w 250"/>
              <a:gd name="T35" fmla="*/ 154758273 h 153"/>
              <a:gd name="T36" fmla="*/ 328625167 w 250"/>
              <a:gd name="T37" fmla="*/ 163169188 h 153"/>
              <a:gd name="T38" fmla="*/ 381830644 w 250"/>
              <a:gd name="T39" fmla="*/ 158122639 h 153"/>
              <a:gd name="T40" fmla="*/ 381830644 w 250"/>
              <a:gd name="T41" fmla="*/ 136254261 h 153"/>
              <a:gd name="T42" fmla="*/ 317670504 w 250"/>
              <a:gd name="T43" fmla="*/ 136254261 h 153"/>
              <a:gd name="T44" fmla="*/ 286372944 w 250"/>
              <a:gd name="T45" fmla="*/ 132889895 h 153"/>
              <a:gd name="T46" fmla="*/ 258205265 w 250"/>
              <a:gd name="T47" fmla="*/ 144665176 h 153"/>
              <a:gd name="T48" fmla="*/ 239427229 w 250"/>
              <a:gd name="T49" fmla="*/ 141300810 h 153"/>
              <a:gd name="T50" fmla="*/ 223777823 w 250"/>
              <a:gd name="T51" fmla="*/ 142982993 h 153"/>
              <a:gd name="T52" fmla="*/ 204999787 w 250"/>
              <a:gd name="T53" fmla="*/ 132889895 h 153"/>
              <a:gd name="T54" fmla="*/ 204999787 w 250"/>
              <a:gd name="T55" fmla="*/ 124480278 h 153"/>
              <a:gd name="T56" fmla="*/ 201869906 w 250"/>
              <a:gd name="T57" fmla="*/ 95883169 h 153"/>
              <a:gd name="T58" fmla="*/ 140839687 w 250"/>
              <a:gd name="T59" fmla="*/ 72332588 h 153"/>
              <a:gd name="T60" fmla="*/ 109542126 w 250"/>
              <a:gd name="T61" fmla="*/ 50464210 h 153"/>
              <a:gd name="T62" fmla="*/ 70419843 w 250"/>
              <a:gd name="T63" fmla="*/ 60557308 h 153"/>
              <a:gd name="T64" fmla="*/ 45382045 w 250"/>
              <a:gd name="T65" fmla="*/ 26914936 h 153"/>
              <a:gd name="T66" fmla="*/ 46946986 w 250"/>
              <a:gd name="T67" fmla="*/ 0 h 153"/>
              <a:gd name="T68" fmla="*/ 28167689 w 250"/>
              <a:gd name="T69" fmla="*/ 117751546 h 15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50"/>
              <a:gd name="T106" fmla="*/ 0 h 153"/>
              <a:gd name="T107" fmla="*/ 250 w 250"/>
              <a:gd name="T108" fmla="*/ 153 h 15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50" h="153">
                <a:moveTo>
                  <a:pt x="18" y="70"/>
                </a:moveTo>
                <a:lnTo>
                  <a:pt x="24" y="68"/>
                </a:lnTo>
                <a:lnTo>
                  <a:pt x="26" y="62"/>
                </a:lnTo>
                <a:lnTo>
                  <a:pt x="28" y="57"/>
                </a:lnTo>
                <a:lnTo>
                  <a:pt x="36" y="60"/>
                </a:lnTo>
                <a:lnTo>
                  <a:pt x="34" y="52"/>
                </a:lnTo>
                <a:lnTo>
                  <a:pt x="41" y="49"/>
                </a:lnTo>
                <a:lnTo>
                  <a:pt x="45" y="54"/>
                </a:lnTo>
                <a:lnTo>
                  <a:pt x="51" y="54"/>
                </a:lnTo>
                <a:lnTo>
                  <a:pt x="57" y="58"/>
                </a:lnTo>
                <a:lnTo>
                  <a:pt x="60" y="60"/>
                </a:lnTo>
                <a:lnTo>
                  <a:pt x="60" y="61"/>
                </a:lnTo>
                <a:lnTo>
                  <a:pt x="61" y="66"/>
                </a:lnTo>
                <a:lnTo>
                  <a:pt x="68" y="68"/>
                </a:lnTo>
                <a:lnTo>
                  <a:pt x="68" y="75"/>
                </a:lnTo>
                <a:lnTo>
                  <a:pt x="74" y="86"/>
                </a:lnTo>
                <a:lnTo>
                  <a:pt x="81" y="87"/>
                </a:lnTo>
                <a:lnTo>
                  <a:pt x="83" y="84"/>
                </a:lnTo>
                <a:lnTo>
                  <a:pt x="91" y="80"/>
                </a:lnTo>
                <a:lnTo>
                  <a:pt x="97" y="86"/>
                </a:lnTo>
                <a:lnTo>
                  <a:pt x="105" y="94"/>
                </a:lnTo>
                <a:lnTo>
                  <a:pt x="117" y="106"/>
                </a:lnTo>
                <a:lnTo>
                  <a:pt x="137" y="111"/>
                </a:lnTo>
                <a:lnTo>
                  <a:pt x="138" y="118"/>
                </a:lnTo>
                <a:lnTo>
                  <a:pt x="151" y="124"/>
                </a:lnTo>
                <a:lnTo>
                  <a:pt x="158" y="131"/>
                </a:lnTo>
                <a:lnTo>
                  <a:pt x="153" y="152"/>
                </a:lnTo>
                <a:lnTo>
                  <a:pt x="166" y="152"/>
                </a:lnTo>
                <a:lnTo>
                  <a:pt x="173" y="141"/>
                </a:lnTo>
                <a:lnTo>
                  <a:pt x="178" y="135"/>
                </a:lnTo>
                <a:lnTo>
                  <a:pt x="182" y="130"/>
                </a:lnTo>
                <a:lnTo>
                  <a:pt x="180" y="120"/>
                </a:lnTo>
                <a:lnTo>
                  <a:pt x="170" y="116"/>
                </a:lnTo>
                <a:lnTo>
                  <a:pt x="172" y="97"/>
                </a:lnTo>
                <a:lnTo>
                  <a:pt x="181" y="90"/>
                </a:lnTo>
                <a:lnTo>
                  <a:pt x="189" y="92"/>
                </a:lnTo>
                <a:lnTo>
                  <a:pt x="207" y="89"/>
                </a:lnTo>
                <a:lnTo>
                  <a:pt x="210" y="97"/>
                </a:lnTo>
                <a:lnTo>
                  <a:pt x="221" y="96"/>
                </a:lnTo>
                <a:lnTo>
                  <a:pt x="244" y="94"/>
                </a:lnTo>
                <a:lnTo>
                  <a:pt x="249" y="86"/>
                </a:lnTo>
                <a:lnTo>
                  <a:pt x="244" y="81"/>
                </a:lnTo>
                <a:lnTo>
                  <a:pt x="229" y="81"/>
                </a:lnTo>
                <a:lnTo>
                  <a:pt x="203" y="81"/>
                </a:lnTo>
                <a:lnTo>
                  <a:pt x="193" y="81"/>
                </a:lnTo>
                <a:lnTo>
                  <a:pt x="183" y="79"/>
                </a:lnTo>
                <a:lnTo>
                  <a:pt x="167" y="87"/>
                </a:lnTo>
                <a:lnTo>
                  <a:pt x="165" y="86"/>
                </a:lnTo>
                <a:lnTo>
                  <a:pt x="161" y="82"/>
                </a:lnTo>
                <a:lnTo>
                  <a:pt x="153" y="84"/>
                </a:lnTo>
                <a:lnTo>
                  <a:pt x="145" y="87"/>
                </a:lnTo>
                <a:lnTo>
                  <a:pt x="143" y="85"/>
                </a:lnTo>
                <a:lnTo>
                  <a:pt x="141" y="82"/>
                </a:lnTo>
                <a:lnTo>
                  <a:pt x="131" y="79"/>
                </a:lnTo>
                <a:lnTo>
                  <a:pt x="129" y="78"/>
                </a:lnTo>
                <a:lnTo>
                  <a:pt x="131" y="74"/>
                </a:lnTo>
                <a:lnTo>
                  <a:pt x="136" y="71"/>
                </a:lnTo>
                <a:lnTo>
                  <a:pt x="129" y="57"/>
                </a:lnTo>
                <a:lnTo>
                  <a:pt x="118" y="36"/>
                </a:lnTo>
                <a:lnTo>
                  <a:pt x="90" y="43"/>
                </a:lnTo>
                <a:lnTo>
                  <a:pt x="83" y="36"/>
                </a:lnTo>
                <a:lnTo>
                  <a:pt x="70" y="30"/>
                </a:lnTo>
                <a:lnTo>
                  <a:pt x="58" y="39"/>
                </a:lnTo>
                <a:lnTo>
                  <a:pt x="45" y="36"/>
                </a:lnTo>
                <a:lnTo>
                  <a:pt x="32" y="27"/>
                </a:lnTo>
                <a:lnTo>
                  <a:pt x="29" y="16"/>
                </a:lnTo>
                <a:lnTo>
                  <a:pt x="31" y="8"/>
                </a:lnTo>
                <a:lnTo>
                  <a:pt x="30" y="0"/>
                </a:lnTo>
                <a:lnTo>
                  <a:pt x="0" y="16"/>
                </a:lnTo>
                <a:lnTo>
                  <a:pt x="18" y="7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44" name="Freeform 744">
            <a:extLst>
              <a:ext uri="{FF2B5EF4-FFF2-40B4-BE49-F238E27FC236}">
                <a16:creationId xmlns:a16="http://schemas.microsoft.com/office/drawing/2014/main" id="{C375A887-D5E3-4F99-9950-A79EB6CA9A6B}"/>
              </a:ext>
            </a:extLst>
          </p:cNvPr>
          <p:cNvSpPr>
            <a:spLocks/>
          </p:cNvSpPr>
          <p:nvPr/>
        </p:nvSpPr>
        <p:spPr bwMode="auto">
          <a:xfrm>
            <a:off x="4886764" y="4667208"/>
            <a:ext cx="220462" cy="150078"/>
          </a:xfrm>
          <a:custGeom>
            <a:avLst/>
            <a:gdLst>
              <a:gd name="T0" fmla="*/ 0 w 191"/>
              <a:gd name="T1" fmla="*/ 32855643 h 134"/>
              <a:gd name="T2" fmla="*/ 1575071 w 191"/>
              <a:gd name="T3" fmla="*/ 63983358 h 134"/>
              <a:gd name="T4" fmla="*/ 17325780 w 191"/>
              <a:gd name="T5" fmla="*/ 44960360 h 134"/>
              <a:gd name="T6" fmla="*/ 39378027 w 191"/>
              <a:gd name="T7" fmla="*/ 69171089 h 134"/>
              <a:gd name="T8" fmla="*/ 29927604 w 191"/>
              <a:gd name="T9" fmla="*/ 83005040 h 134"/>
              <a:gd name="T10" fmla="*/ 3150142 w 191"/>
              <a:gd name="T11" fmla="*/ 69171089 h 134"/>
              <a:gd name="T12" fmla="*/ 0 w 191"/>
              <a:gd name="T13" fmla="*/ 89922036 h 134"/>
              <a:gd name="T14" fmla="*/ 3150142 w 191"/>
              <a:gd name="T15" fmla="*/ 102026743 h 134"/>
              <a:gd name="T16" fmla="*/ 17325780 w 191"/>
              <a:gd name="T17" fmla="*/ 103755986 h 134"/>
              <a:gd name="T18" fmla="*/ 11025498 w 191"/>
              <a:gd name="T19" fmla="*/ 117589937 h 134"/>
              <a:gd name="T20" fmla="*/ 23627322 w 191"/>
              <a:gd name="T21" fmla="*/ 126236156 h 134"/>
              <a:gd name="T22" fmla="*/ 23627322 w 191"/>
              <a:gd name="T23" fmla="*/ 167738009 h 134"/>
              <a:gd name="T24" fmla="*/ 64580420 w 191"/>
              <a:gd name="T25" fmla="*/ 155633302 h 134"/>
              <a:gd name="T26" fmla="*/ 88206497 w 191"/>
              <a:gd name="T27" fmla="*/ 143528595 h 134"/>
              <a:gd name="T28" fmla="*/ 141760149 w 191"/>
              <a:gd name="T29" fmla="*/ 171196496 h 134"/>
              <a:gd name="T30" fmla="*/ 173262853 w 191"/>
              <a:gd name="T31" fmla="*/ 186761047 h 134"/>
              <a:gd name="T32" fmla="*/ 181138205 w 191"/>
              <a:gd name="T33" fmla="*/ 195407266 h 134"/>
              <a:gd name="T34" fmla="*/ 184288346 w 191"/>
              <a:gd name="T35" fmla="*/ 214428948 h 134"/>
              <a:gd name="T36" fmla="*/ 215791011 w 191"/>
              <a:gd name="T37" fmla="*/ 229992143 h 134"/>
              <a:gd name="T38" fmla="*/ 261469310 w 191"/>
              <a:gd name="T39" fmla="*/ 174655025 h 134"/>
              <a:gd name="T40" fmla="*/ 291396905 w 191"/>
              <a:gd name="T41" fmla="*/ 174655025 h 134"/>
              <a:gd name="T42" fmla="*/ 296122116 w 191"/>
              <a:gd name="T43" fmla="*/ 152174814 h 134"/>
              <a:gd name="T44" fmla="*/ 299272257 w 191"/>
              <a:gd name="T45" fmla="*/ 141799351 h 134"/>
              <a:gd name="T46" fmla="*/ 289821834 w 191"/>
              <a:gd name="T47" fmla="*/ 127965400 h 134"/>
              <a:gd name="T48" fmla="*/ 267769592 w 191"/>
              <a:gd name="T49" fmla="*/ 119319181 h 134"/>
              <a:gd name="T50" fmla="*/ 266194522 w 191"/>
              <a:gd name="T51" fmla="*/ 107214474 h 134"/>
              <a:gd name="T52" fmla="*/ 234691857 w 191"/>
              <a:gd name="T53" fmla="*/ 98568255 h 134"/>
              <a:gd name="T54" fmla="*/ 215791011 w 191"/>
              <a:gd name="T55" fmla="*/ 77817308 h 134"/>
              <a:gd name="T56" fmla="*/ 207915658 w 191"/>
              <a:gd name="T57" fmla="*/ 65712601 h 134"/>
              <a:gd name="T58" fmla="*/ 193738769 w 191"/>
              <a:gd name="T59" fmla="*/ 53606580 h 134"/>
              <a:gd name="T60" fmla="*/ 184288346 w 191"/>
              <a:gd name="T61" fmla="*/ 60524870 h 134"/>
              <a:gd name="T62" fmla="*/ 177988064 w 191"/>
              <a:gd name="T63" fmla="*/ 65712601 h 134"/>
              <a:gd name="T64" fmla="*/ 166962571 w 191"/>
              <a:gd name="T65" fmla="*/ 63983358 h 134"/>
              <a:gd name="T66" fmla="*/ 157512109 w 191"/>
              <a:gd name="T67" fmla="*/ 44960360 h 134"/>
              <a:gd name="T68" fmla="*/ 157512109 w 191"/>
              <a:gd name="T69" fmla="*/ 32855643 h 134"/>
              <a:gd name="T70" fmla="*/ 146485360 w 191"/>
              <a:gd name="T71" fmla="*/ 29397156 h 134"/>
              <a:gd name="T72" fmla="*/ 143335219 w 191"/>
              <a:gd name="T73" fmla="*/ 19021687 h 134"/>
              <a:gd name="T74" fmla="*/ 130734655 w 191"/>
              <a:gd name="T75" fmla="*/ 8646222 h 134"/>
              <a:gd name="T76" fmla="*/ 121284232 w 191"/>
              <a:gd name="T77" fmla="*/ 8646222 h 134"/>
              <a:gd name="T78" fmla="*/ 114983950 w 191"/>
              <a:gd name="T79" fmla="*/ 0 h 134"/>
              <a:gd name="T80" fmla="*/ 103957202 w 191"/>
              <a:gd name="T81" fmla="*/ 5187733 h 134"/>
              <a:gd name="T82" fmla="*/ 107108598 w 191"/>
              <a:gd name="T83" fmla="*/ 19021687 h 134"/>
              <a:gd name="T84" fmla="*/ 102382131 w 191"/>
              <a:gd name="T85" fmla="*/ 15563200 h 134"/>
              <a:gd name="T86" fmla="*/ 94506779 w 191"/>
              <a:gd name="T87" fmla="*/ 13833956 h 134"/>
              <a:gd name="T88" fmla="*/ 88206497 w 191"/>
              <a:gd name="T89" fmla="*/ 32855643 h 134"/>
              <a:gd name="T90" fmla="*/ 75605913 w 191"/>
              <a:gd name="T91" fmla="*/ 36314131 h 134"/>
              <a:gd name="T92" fmla="*/ 64580420 w 191"/>
              <a:gd name="T93" fmla="*/ 32855643 h 134"/>
              <a:gd name="T94" fmla="*/ 55128742 w 191"/>
              <a:gd name="T95" fmla="*/ 41501862 h 134"/>
              <a:gd name="T96" fmla="*/ 45678319 w 191"/>
              <a:gd name="T97" fmla="*/ 32855643 h 134"/>
              <a:gd name="T98" fmla="*/ 31502675 w 191"/>
              <a:gd name="T99" fmla="*/ 24209424 h 134"/>
              <a:gd name="T100" fmla="*/ 0 w 191"/>
              <a:gd name="T101" fmla="*/ 32855643 h 134"/>
              <a:gd name="T102" fmla="*/ 0 w 191"/>
              <a:gd name="T103" fmla="*/ 32855643 h 13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1"/>
              <a:gd name="T157" fmla="*/ 0 h 134"/>
              <a:gd name="T158" fmla="*/ 191 w 191"/>
              <a:gd name="T159" fmla="*/ 134 h 13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1" h="134">
                <a:moveTo>
                  <a:pt x="0" y="19"/>
                </a:moveTo>
                <a:lnTo>
                  <a:pt x="1" y="37"/>
                </a:lnTo>
                <a:lnTo>
                  <a:pt x="11" y="26"/>
                </a:lnTo>
                <a:lnTo>
                  <a:pt x="25" y="40"/>
                </a:lnTo>
                <a:lnTo>
                  <a:pt x="19" y="48"/>
                </a:lnTo>
                <a:lnTo>
                  <a:pt x="2" y="40"/>
                </a:lnTo>
                <a:lnTo>
                  <a:pt x="0" y="52"/>
                </a:lnTo>
                <a:lnTo>
                  <a:pt x="2" y="59"/>
                </a:lnTo>
                <a:lnTo>
                  <a:pt x="11" y="60"/>
                </a:lnTo>
                <a:lnTo>
                  <a:pt x="7" y="68"/>
                </a:lnTo>
                <a:lnTo>
                  <a:pt x="15" y="73"/>
                </a:lnTo>
                <a:lnTo>
                  <a:pt x="15" y="97"/>
                </a:lnTo>
                <a:lnTo>
                  <a:pt x="41" y="90"/>
                </a:lnTo>
                <a:lnTo>
                  <a:pt x="56" y="83"/>
                </a:lnTo>
                <a:lnTo>
                  <a:pt x="90" y="99"/>
                </a:lnTo>
                <a:lnTo>
                  <a:pt x="110" y="108"/>
                </a:lnTo>
                <a:lnTo>
                  <a:pt x="115" y="113"/>
                </a:lnTo>
                <a:lnTo>
                  <a:pt x="117" y="124"/>
                </a:lnTo>
                <a:lnTo>
                  <a:pt x="137" y="133"/>
                </a:lnTo>
                <a:lnTo>
                  <a:pt x="166" y="101"/>
                </a:lnTo>
                <a:lnTo>
                  <a:pt x="185" y="101"/>
                </a:lnTo>
                <a:lnTo>
                  <a:pt x="188" y="88"/>
                </a:lnTo>
                <a:lnTo>
                  <a:pt x="190" y="82"/>
                </a:lnTo>
                <a:lnTo>
                  <a:pt x="184" y="74"/>
                </a:lnTo>
                <a:lnTo>
                  <a:pt x="170" y="69"/>
                </a:lnTo>
                <a:lnTo>
                  <a:pt x="169" y="62"/>
                </a:lnTo>
                <a:lnTo>
                  <a:pt x="149" y="57"/>
                </a:lnTo>
                <a:lnTo>
                  <a:pt x="137" y="45"/>
                </a:lnTo>
                <a:lnTo>
                  <a:pt x="132" y="38"/>
                </a:lnTo>
                <a:lnTo>
                  <a:pt x="123" y="31"/>
                </a:lnTo>
                <a:lnTo>
                  <a:pt x="117" y="35"/>
                </a:lnTo>
                <a:lnTo>
                  <a:pt x="113" y="38"/>
                </a:lnTo>
                <a:lnTo>
                  <a:pt x="106" y="37"/>
                </a:lnTo>
                <a:lnTo>
                  <a:pt x="100" y="26"/>
                </a:lnTo>
                <a:lnTo>
                  <a:pt x="100" y="19"/>
                </a:lnTo>
                <a:lnTo>
                  <a:pt x="93" y="17"/>
                </a:lnTo>
                <a:lnTo>
                  <a:pt x="91" y="11"/>
                </a:lnTo>
                <a:lnTo>
                  <a:pt x="83" y="5"/>
                </a:lnTo>
                <a:lnTo>
                  <a:pt x="77" y="5"/>
                </a:lnTo>
                <a:lnTo>
                  <a:pt x="73" y="0"/>
                </a:lnTo>
                <a:lnTo>
                  <a:pt x="66" y="3"/>
                </a:lnTo>
                <a:lnTo>
                  <a:pt x="68" y="11"/>
                </a:lnTo>
                <a:lnTo>
                  <a:pt x="65" y="9"/>
                </a:lnTo>
                <a:lnTo>
                  <a:pt x="60" y="8"/>
                </a:lnTo>
                <a:lnTo>
                  <a:pt x="56" y="19"/>
                </a:lnTo>
                <a:lnTo>
                  <a:pt x="48" y="21"/>
                </a:lnTo>
                <a:lnTo>
                  <a:pt x="41" y="19"/>
                </a:lnTo>
                <a:lnTo>
                  <a:pt x="35" y="24"/>
                </a:lnTo>
                <a:lnTo>
                  <a:pt x="29" y="19"/>
                </a:lnTo>
                <a:lnTo>
                  <a:pt x="20" y="14"/>
                </a:lnTo>
                <a:lnTo>
                  <a:pt x="0" y="1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45" name="Freeform 745">
            <a:extLst>
              <a:ext uri="{FF2B5EF4-FFF2-40B4-BE49-F238E27FC236}">
                <a16:creationId xmlns:a16="http://schemas.microsoft.com/office/drawing/2014/main" id="{D68A8DB0-4D69-4C87-A962-C8F9E969D524}"/>
              </a:ext>
            </a:extLst>
          </p:cNvPr>
          <p:cNvSpPr>
            <a:spLocks/>
          </p:cNvSpPr>
          <p:nvPr/>
        </p:nvSpPr>
        <p:spPr bwMode="auto">
          <a:xfrm>
            <a:off x="5134965" y="4665855"/>
            <a:ext cx="181042" cy="77068"/>
          </a:xfrm>
          <a:custGeom>
            <a:avLst/>
            <a:gdLst>
              <a:gd name="T0" fmla="*/ 62060649 w 160"/>
              <a:gd name="T1" fmla="*/ 82551268 h 69"/>
              <a:gd name="T2" fmla="*/ 43896322 w 160"/>
              <a:gd name="T3" fmla="*/ 82551268 h 69"/>
              <a:gd name="T4" fmla="*/ 9082166 w 160"/>
              <a:gd name="T5" fmla="*/ 87710414 h 69"/>
              <a:gd name="T6" fmla="*/ 0 w 160"/>
              <a:gd name="T7" fmla="*/ 99749247 h 69"/>
              <a:gd name="T8" fmla="*/ 9082166 w 160"/>
              <a:gd name="T9" fmla="*/ 104909684 h 69"/>
              <a:gd name="T10" fmla="*/ 16649818 w 160"/>
              <a:gd name="T11" fmla="*/ 110068809 h 69"/>
              <a:gd name="T12" fmla="*/ 65087217 w 160"/>
              <a:gd name="T13" fmla="*/ 108348226 h 69"/>
              <a:gd name="T14" fmla="*/ 96874808 w 160"/>
              <a:gd name="T15" fmla="*/ 108348226 h 69"/>
              <a:gd name="T16" fmla="*/ 112011337 w 160"/>
              <a:gd name="T17" fmla="*/ 116948516 h 69"/>
              <a:gd name="T18" fmla="*/ 116552418 w 160"/>
              <a:gd name="T19" fmla="*/ 101469830 h 69"/>
              <a:gd name="T20" fmla="*/ 130175663 w 160"/>
              <a:gd name="T21" fmla="*/ 99749247 h 69"/>
              <a:gd name="T22" fmla="*/ 149853274 w 160"/>
              <a:gd name="T23" fmla="*/ 94590122 h 69"/>
              <a:gd name="T24" fmla="*/ 166503125 w 160"/>
              <a:gd name="T25" fmla="*/ 91150268 h 69"/>
              <a:gd name="T26" fmla="*/ 196777413 w 160"/>
              <a:gd name="T27" fmla="*/ 72233018 h 69"/>
              <a:gd name="T28" fmla="*/ 230078269 w 160"/>
              <a:gd name="T29" fmla="*/ 53314477 h 69"/>
              <a:gd name="T30" fmla="*/ 240673716 w 160"/>
              <a:gd name="T31" fmla="*/ 42996227 h 69"/>
              <a:gd name="T32" fmla="*/ 236132635 w 160"/>
              <a:gd name="T33" fmla="*/ 25796947 h 69"/>
              <a:gd name="T34" fmla="*/ 220996106 w 160"/>
              <a:gd name="T35" fmla="*/ 25796947 h 69"/>
              <a:gd name="T36" fmla="*/ 205859577 w 160"/>
              <a:gd name="T37" fmla="*/ 17197963 h 69"/>
              <a:gd name="T38" fmla="*/ 189208534 w 160"/>
              <a:gd name="T39" fmla="*/ 10319564 h 69"/>
              <a:gd name="T40" fmla="*/ 149853274 w 160"/>
              <a:gd name="T41" fmla="*/ 6879710 h 69"/>
              <a:gd name="T42" fmla="*/ 98388092 w 160"/>
              <a:gd name="T43" fmla="*/ 0 h 69"/>
              <a:gd name="T44" fmla="*/ 89305928 w 160"/>
              <a:gd name="T45" fmla="*/ 1719272 h 69"/>
              <a:gd name="T46" fmla="*/ 92333726 w 160"/>
              <a:gd name="T47" fmla="*/ 10319564 h 69"/>
              <a:gd name="T48" fmla="*/ 98388092 w 160"/>
              <a:gd name="T49" fmla="*/ 20637817 h 69"/>
              <a:gd name="T50" fmla="*/ 83251563 w 160"/>
              <a:gd name="T51" fmla="*/ 22357093 h 69"/>
              <a:gd name="T52" fmla="*/ 80224976 w 160"/>
              <a:gd name="T53" fmla="*/ 17197963 h 69"/>
              <a:gd name="T54" fmla="*/ 63573933 w 160"/>
              <a:gd name="T55" fmla="*/ 15478692 h 69"/>
              <a:gd name="T56" fmla="*/ 40868524 w 160"/>
              <a:gd name="T57" fmla="*/ 17197963 h 69"/>
              <a:gd name="T58" fmla="*/ 51465202 w 160"/>
              <a:gd name="T59" fmla="*/ 22357093 h 69"/>
              <a:gd name="T60" fmla="*/ 52978486 w 160"/>
              <a:gd name="T61" fmla="*/ 29236801 h 69"/>
              <a:gd name="T62" fmla="*/ 46924120 w 160"/>
              <a:gd name="T63" fmla="*/ 37835780 h 69"/>
              <a:gd name="T64" fmla="*/ 46924120 w 160"/>
              <a:gd name="T65" fmla="*/ 49874623 h 69"/>
              <a:gd name="T66" fmla="*/ 54491769 w 160"/>
              <a:gd name="T67" fmla="*/ 56754331 h 69"/>
              <a:gd name="T68" fmla="*/ 83251563 w 160"/>
              <a:gd name="T69" fmla="*/ 56754331 h 69"/>
              <a:gd name="T70" fmla="*/ 93847010 w 160"/>
              <a:gd name="T71" fmla="*/ 56754331 h 69"/>
              <a:gd name="T72" fmla="*/ 102929173 w 160"/>
              <a:gd name="T73" fmla="*/ 67072582 h 69"/>
              <a:gd name="T74" fmla="*/ 93847010 w 160"/>
              <a:gd name="T75" fmla="*/ 80831997 h 69"/>
              <a:gd name="T76" fmla="*/ 83251563 w 160"/>
              <a:gd name="T77" fmla="*/ 80831997 h 69"/>
              <a:gd name="T78" fmla="*/ 72656096 w 160"/>
              <a:gd name="T79" fmla="*/ 79111414 h 69"/>
              <a:gd name="T80" fmla="*/ 68115014 w 160"/>
              <a:gd name="T81" fmla="*/ 80831997 h 69"/>
              <a:gd name="T82" fmla="*/ 62060649 w 160"/>
              <a:gd name="T83" fmla="*/ 82551268 h 69"/>
              <a:gd name="T84" fmla="*/ 62060649 w 160"/>
              <a:gd name="T85" fmla="*/ 82551268 h 6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0"/>
              <a:gd name="T130" fmla="*/ 0 h 69"/>
              <a:gd name="T131" fmla="*/ 160 w 160"/>
              <a:gd name="T132" fmla="*/ 69 h 6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0" h="69">
                <a:moveTo>
                  <a:pt x="41" y="48"/>
                </a:moveTo>
                <a:lnTo>
                  <a:pt x="29" y="48"/>
                </a:lnTo>
                <a:lnTo>
                  <a:pt x="6" y="51"/>
                </a:lnTo>
                <a:lnTo>
                  <a:pt x="0" y="58"/>
                </a:lnTo>
                <a:lnTo>
                  <a:pt x="6" y="61"/>
                </a:lnTo>
                <a:lnTo>
                  <a:pt x="11" y="64"/>
                </a:lnTo>
                <a:lnTo>
                  <a:pt x="43" y="63"/>
                </a:lnTo>
                <a:lnTo>
                  <a:pt x="64" y="63"/>
                </a:lnTo>
                <a:lnTo>
                  <a:pt x="74" y="68"/>
                </a:lnTo>
                <a:lnTo>
                  <a:pt x="77" y="59"/>
                </a:lnTo>
                <a:lnTo>
                  <a:pt x="86" y="58"/>
                </a:lnTo>
                <a:lnTo>
                  <a:pt x="99" y="55"/>
                </a:lnTo>
                <a:lnTo>
                  <a:pt x="110" y="53"/>
                </a:lnTo>
                <a:lnTo>
                  <a:pt x="130" y="42"/>
                </a:lnTo>
                <a:lnTo>
                  <a:pt x="152" y="31"/>
                </a:lnTo>
                <a:lnTo>
                  <a:pt x="159" y="25"/>
                </a:lnTo>
                <a:lnTo>
                  <a:pt x="156" y="15"/>
                </a:lnTo>
                <a:lnTo>
                  <a:pt x="146" y="15"/>
                </a:lnTo>
                <a:lnTo>
                  <a:pt x="136" y="10"/>
                </a:lnTo>
                <a:lnTo>
                  <a:pt x="125" y="6"/>
                </a:lnTo>
                <a:lnTo>
                  <a:pt x="99" y="4"/>
                </a:lnTo>
                <a:lnTo>
                  <a:pt x="65" y="0"/>
                </a:lnTo>
                <a:lnTo>
                  <a:pt x="59" y="1"/>
                </a:lnTo>
                <a:lnTo>
                  <a:pt x="61" y="6"/>
                </a:lnTo>
                <a:lnTo>
                  <a:pt x="65" y="12"/>
                </a:lnTo>
                <a:lnTo>
                  <a:pt x="55" y="13"/>
                </a:lnTo>
                <a:lnTo>
                  <a:pt x="53" y="10"/>
                </a:lnTo>
                <a:lnTo>
                  <a:pt x="42" y="9"/>
                </a:lnTo>
                <a:lnTo>
                  <a:pt x="27" y="10"/>
                </a:lnTo>
                <a:lnTo>
                  <a:pt x="34" y="13"/>
                </a:lnTo>
                <a:lnTo>
                  <a:pt x="35" y="17"/>
                </a:lnTo>
                <a:lnTo>
                  <a:pt x="31" y="22"/>
                </a:lnTo>
                <a:lnTo>
                  <a:pt x="31" y="29"/>
                </a:lnTo>
                <a:lnTo>
                  <a:pt x="36" y="33"/>
                </a:lnTo>
                <a:lnTo>
                  <a:pt x="55" y="33"/>
                </a:lnTo>
                <a:lnTo>
                  <a:pt x="62" y="33"/>
                </a:lnTo>
                <a:lnTo>
                  <a:pt x="68" y="39"/>
                </a:lnTo>
                <a:lnTo>
                  <a:pt x="62" y="47"/>
                </a:lnTo>
                <a:lnTo>
                  <a:pt x="55" y="47"/>
                </a:lnTo>
                <a:lnTo>
                  <a:pt x="48" y="46"/>
                </a:lnTo>
                <a:lnTo>
                  <a:pt x="45" y="47"/>
                </a:lnTo>
                <a:lnTo>
                  <a:pt x="41" y="4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46" name="Freeform 746">
            <a:extLst>
              <a:ext uri="{FF2B5EF4-FFF2-40B4-BE49-F238E27FC236}">
                <a16:creationId xmlns:a16="http://schemas.microsoft.com/office/drawing/2014/main" id="{B027E49D-713A-4007-8722-5D14C2C7EACA}"/>
              </a:ext>
            </a:extLst>
          </p:cNvPr>
          <p:cNvSpPr>
            <a:spLocks/>
          </p:cNvSpPr>
          <p:nvPr/>
        </p:nvSpPr>
        <p:spPr bwMode="auto">
          <a:xfrm>
            <a:off x="5117445" y="4713178"/>
            <a:ext cx="116801" cy="79771"/>
          </a:xfrm>
          <a:custGeom>
            <a:avLst/>
            <a:gdLst>
              <a:gd name="T0" fmla="*/ 0 w 102"/>
              <a:gd name="T1" fmla="*/ 102674656 h 71"/>
              <a:gd name="T2" fmla="*/ 1550147 w 102"/>
              <a:gd name="T3" fmla="*/ 107894661 h 71"/>
              <a:gd name="T4" fmla="*/ 12402423 w 102"/>
              <a:gd name="T5" fmla="*/ 109635982 h 71"/>
              <a:gd name="T6" fmla="*/ 40307556 w 102"/>
              <a:gd name="T7" fmla="*/ 111375984 h 71"/>
              <a:gd name="T8" fmla="*/ 72863135 w 102"/>
              <a:gd name="T9" fmla="*/ 73090648 h 71"/>
              <a:gd name="T10" fmla="*/ 82164034 w 102"/>
              <a:gd name="T11" fmla="*/ 97453332 h 71"/>
              <a:gd name="T12" fmla="*/ 91466159 w 102"/>
              <a:gd name="T13" fmla="*/ 121817314 h 71"/>
              <a:gd name="T14" fmla="*/ 111619309 w 102"/>
              <a:gd name="T15" fmla="*/ 111375984 h 71"/>
              <a:gd name="T16" fmla="*/ 133322607 w 102"/>
              <a:gd name="T17" fmla="*/ 102674656 h 71"/>
              <a:gd name="T18" fmla="*/ 155027149 w 102"/>
              <a:gd name="T19" fmla="*/ 109635982 h 71"/>
              <a:gd name="T20" fmla="*/ 156577296 w 102"/>
              <a:gd name="T21" fmla="*/ 73090648 h 71"/>
              <a:gd name="T22" fmla="*/ 141074585 w 102"/>
              <a:gd name="T23" fmla="*/ 66129322 h 71"/>
              <a:gd name="T24" fmla="*/ 131772460 w 102"/>
              <a:gd name="T25" fmla="*/ 67869323 h 71"/>
              <a:gd name="T26" fmla="*/ 137974292 w 102"/>
              <a:gd name="T27" fmla="*/ 45246662 h 71"/>
              <a:gd name="T28" fmla="*/ 119371288 w 102"/>
              <a:gd name="T29" fmla="*/ 40025327 h 71"/>
              <a:gd name="T30" fmla="*/ 103868576 w 102"/>
              <a:gd name="T31" fmla="*/ 38285326 h 71"/>
              <a:gd name="T32" fmla="*/ 82164034 w 102"/>
              <a:gd name="T33" fmla="*/ 38285326 h 71"/>
              <a:gd name="T34" fmla="*/ 65111157 w 102"/>
              <a:gd name="T35" fmla="*/ 38285326 h 71"/>
              <a:gd name="T36" fmla="*/ 43407859 w 102"/>
              <a:gd name="T37" fmla="*/ 38285326 h 71"/>
              <a:gd name="T38" fmla="*/ 26354992 w 102"/>
              <a:gd name="T39" fmla="*/ 34805322 h 71"/>
              <a:gd name="T40" fmla="*/ 23253454 w 102"/>
              <a:gd name="T41" fmla="*/ 31324000 h 71"/>
              <a:gd name="T42" fmla="*/ 26354992 w 102"/>
              <a:gd name="T43" fmla="*/ 22622672 h 71"/>
              <a:gd name="T44" fmla="*/ 34105725 w 102"/>
              <a:gd name="T45" fmla="*/ 17402661 h 71"/>
              <a:gd name="T46" fmla="*/ 63561010 w 102"/>
              <a:gd name="T47" fmla="*/ 10441332 h 71"/>
              <a:gd name="T48" fmla="*/ 62010864 w 102"/>
              <a:gd name="T49" fmla="*/ 0 h 71"/>
              <a:gd name="T50" fmla="*/ 40307556 w 102"/>
              <a:gd name="T51" fmla="*/ 3480005 h 71"/>
              <a:gd name="T52" fmla="*/ 20153156 w 102"/>
              <a:gd name="T53" fmla="*/ 1740002 h 71"/>
              <a:gd name="T54" fmla="*/ 7750735 w 102"/>
              <a:gd name="T55" fmla="*/ 13921338 h 71"/>
              <a:gd name="T56" fmla="*/ 3100294 w 102"/>
              <a:gd name="T57" fmla="*/ 38285326 h 71"/>
              <a:gd name="T58" fmla="*/ 4650441 w 102"/>
              <a:gd name="T59" fmla="*/ 45246662 h 71"/>
              <a:gd name="T60" fmla="*/ 3100294 w 102"/>
              <a:gd name="T61" fmla="*/ 46986664 h 71"/>
              <a:gd name="T62" fmla="*/ 17052863 w 102"/>
              <a:gd name="T63" fmla="*/ 50466668 h 71"/>
              <a:gd name="T64" fmla="*/ 23253454 w 102"/>
              <a:gd name="T65" fmla="*/ 64389320 h 71"/>
              <a:gd name="T66" fmla="*/ 20153156 w 102"/>
              <a:gd name="T67" fmla="*/ 80050655 h 71"/>
              <a:gd name="T68" fmla="*/ 15502716 w 102"/>
              <a:gd name="T69" fmla="*/ 81791976 h 71"/>
              <a:gd name="T70" fmla="*/ 10852276 w 102"/>
              <a:gd name="T71" fmla="*/ 88752004 h 71"/>
              <a:gd name="T72" fmla="*/ 0 w 102"/>
              <a:gd name="T73" fmla="*/ 102674656 h 71"/>
              <a:gd name="T74" fmla="*/ 0 w 102"/>
              <a:gd name="T75" fmla="*/ 102674656 h 7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2"/>
              <a:gd name="T115" fmla="*/ 0 h 71"/>
              <a:gd name="T116" fmla="*/ 102 w 102"/>
              <a:gd name="T117" fmla="*/ 71 h 7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2" h="71">
                <a:moveTo>
                  <a:pt x="0" y="59"/>
                </a:moveTo>
                <a:lnTo>
                  <a:pt x="1" y="62"/>
                </a:lnTo>
                <a:lnTo>
                  <a:pt x="8" y="63"/>
                </a:lnTo>
                <a:lnTo>
                  <a:pt x="26" y="64"/>
                </a:lnTo>
                <a:lnTo>
                  <a:pt x="47" y="42"/>
                </a:lnTo>
                <a:lnTo>
                  <a:pt x="53" y="56"/>
                </a:lnTo>
                <a:lnTo>
                  <a:pt x="59" y="70"/>
                </a:lnTo>
                <a:lnTo>
                  <a:pt x="72" y="64"/>
                </a:lnTo>
                <a:lnTo>
                  <a:pt x="86" y="59"/>
                </a:lnTo>
                <a:lnTo>
                  <a:pt x="100" y="63"/>
                </a:lnTo>
                <a:lnTo>
                  <a:pt x="101" y="42"/>
                </a:lnTo>
                <a:lnTo>
                  <a:pt x="91" y="38"/>
                </a:lnTo>
                <a:lnTo>
                  <a:pt x="85" y="39"/>
                </a:lnTo>
                <a:lnTo>
                  <a:pt x="89" y="26"/>
                </a:lnTo>
                <a:lnTo>
                  <a:pt x="77" y="23"/>
                </a:lnTo>
                <a:lnTo>
                  <a:pt x="67" y="22"/>
                </a:lnTo>
                <a:lnTo>
                  <a:pt x="53" y="22"/>
                </a:lnTo>
                <a:lnTo>
                  <a:pt x="42" y="22"/>
                </a:lnTo>
                <a:lnTo>
                  <a:pt x="28" y="22"/>
                </a:lnTo>
                <a:lnTo>
                  <a:pt x="17" y="20"/>
                </a:lnTo>
                <a:lnTo>
                  <a:pt x="15" y="18"/>
                </a:lnTo>
                <a:lnTo>
                  <a:pt x="17" y="13"/>
                </a:lnTo>
                <a:lnTo>
                  <a:pt x="22" y="10"/>
                </a:lnTo>
                <a:lnTo>
                  <a:pt x="41" y="6"/>
                </a:lnTo>
                <a:lnTo>
                  <a:pt x="40" y="0"/>
                </a:lnTo>
                <a:lnTo>
                  <a:pt x="26" y="2"/>
                </a:lnTo>
                <a:lnTo>
                  <a:pt x="13" y="1"/>
                </a:lnTo>
                <a:lnTo>
                  <a:pt x="5" y="8"/>
                </a:lnTo>
                <a:lnTo>
                  <a:pt x="2" y="22"/>
                </a:lnTo>
                <a:lnTo>
                  <a:pt x="3" y="26"/>
                </a:lnTo>
                <a:lnTo>
                  <a:pt x="2" y="27"/>
                </a:lnTo>
                <a:lnTo>
                  <a:pt x="11" y="29"/>
                </a:lnTo>
                <a:lnTo>
                  <a:pt x="15" y="37"/>
                </a:lnTo>
                <a:lnTo>
                  <a:pt x="13" y="46"/>
                </a:lnTo>
                <a:lnTo>
                  <a:pt x="10" y="47"/>
                </a:lnTo>
                <a:lnTo>
                  <a:pt x="7" y="51"/>
                </a:lnTo>
                <a:lnTo>
                  <a:pt x="0" y="5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47" name="Freeform 747">
            <a:extLst>
              <a:ext uri="{FF2B5EF4-FFF2-40B4-BE49-F238E27FC236}">
                <a16:creationId xmlns:a16="http://schemas.microsoft.com/office/drawing/2014/main" id="{8043C5E2-C7CB-4A63-B4D5-162D9FF00E21}"/>
              </a:ext>
            </a:extLst>
          </p:cNvPr>
          <p:cNvSpPr>
            <a:spLocks/>
          </p:cNvSpPr>
          <p:nvPr/>
        </p:nvSpPr>
        <p:spPr bwMode="auto">
          <a:xfrm>
            <a:off x="4333418" y="4638814"/>
            <a:ext cx="56941" cy="54083"/>
          </a:xfrm>
          <a:custGeom>
            <a:avLst/>
            <a:gdLst>
              <a:gd name="T0" fmla="*/ 0 w 48"/>
              <a:gd name="T1" fmla="*/ 20152825 h 49"/>
              <a:gd name="T2" fmla="*/ 46584378 w 48"/>
              <a:gd name="T3" fmla="*/ 18473316 h 49"/>
              <a:gd name="T4" fmla="*/ 51574823 w 48"/>
              <a:gd name="T5" fmla="*/ 0 h 49"/>
              <a:gd name="T6" fmla="*/ 78194824 w 48"/>
              <a:gd name="T7" fmla="*/ 48703209 h 49"/>
              <a:gd name="T8" fmla="*/ 71540469 w 48"/>
              <a:gd name="T9" fmla="*/ 75572772 h 49"/>
              <a:gd name="T10" fmla="*/ 29946545 w 48"/>
              <a:gd name="T11" fmla="*/ 80611301 h 49"/>
              <a:gd name="T12" fmla="*/ 14973917 w 48"/>
              <a:gd name="T13" fmla="*/ 75572772 h 49"/>
              <a:gd name="T14" fmla="*/ 13310006 w 48"/>
              <a:gd name="T15" fmla="*/ 48703209 h 49"/>
              <a:gd name="T16" fmla="*/ 0 w 48"/>
              <a:gd name="T17" fmla="*/ 21832340 h 49"/>
              <a:gd name="T18" fmla="*/ 0 w 48"/>
              <a:gd name="T19" fmla="*/ 20152825 h 49"/>
              <a:gd name="T20" fmla="*/ 0 w 48"/>
              <a:gd name="T21" fmla="*/ 20152825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8"/>
              <a:gd name="T34" fmla="*/ 0 h 49"/>
              <a:gd name="T35" fmla="*/ 48 w 48"/>
              <a:gd name="T36" fmla="*/ 49 h 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8" h="49">
                <a:moveTo>
                  <a:pt x="0" y="12"/>
                </a:moveTo>
                <a:lnTo>
                  <a:pt x="28" y="11"/>
                </a:lnTo>
                <a:lnTo>
                  <a:pt x="31" y="0"/>
                </a:lnTo>
                <a:lnTo>
                  <a:pt x="47" y="29"/>
                </a:lnTo>
                <a:lnTo>
                  <a:pt x="43" y="45"/>
                </a:lnTo>
                <a:lnTo>
                  <a:pt x="18" y="48"/>
                </a:lnTo>
                <a:lnTo>
                  <a:pt x="9" y="45"/>
                </a:lnTo>
                <a:lnTo>
                  <a:pt x="8" y="29"/>
                </a:lnTo>
                <a:lnTo>
                  <a:pt x="0" y="13"/>
                </a:lnTo>
                <a:lnTo>
                  <a:pt x="0" y="1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48" name="Freeform 748">
            <a:extLst>
              <a:ext uri="{FF2B5EF4-FFF2-40B4-BE49-F238E27FC236}">
                <a16:creationId xmlns:a16="http://schemas.microsoft.com/office/drawing/2014/main" id="{B55A0DD7-4E48-406D-93E4-0B3AE2F1CEF9}"/>
              </a:ext>
            </a:extLst>
          </p:cNvPr>
          <p:cNvSpPr>
            <a:spLocks/>
          </p:cNvSpPr>
          <p:nvPr/>
        </p:nvSpPr>
        <p:spPr bwMode="auto">
          <a:xfrm>
            <a:off x="4362618" y="4686137"/>
            <a:ext cx="29201" cy="52729"/>
          </a:xfrm>
          <a:custGeom>
            <a:avLst/>
            <a:gdLst>
              <a:gd name="T0" fmla="*/ 0 w 25"/>
              <a:gd name="T1" fmla="*/ 60733038 h 47"/>
              <a:gd name="T2" fmla="*/ 0 w 25"/>
              <a:gd name="T3" fmla="*/ 60733038 h 47"/>
              <a:gd name="T4" fmla="*/ 1612900 w 25"/>
              <a:gd name="T5" fmla="*/ 19087337 h 47"/>
              <a:gd name="T6" fmla="*/ 19354799 w 25"/>
              <a:gd name="T7" fmla="*/ 0 h 47"/>
              <a:gd name="T8" fmla="*/ 38709598 w 25"/>
              <a:gd name="T9" fmla="*/ 46850265 h 47"/>
              <a:gd name="T10" fmla="*/ 20967704 w 25"/>
              <a:gd name="T11" fmla="*/ 79820370 h 47"/>
              <a:gd name="T12" fmla="*/ 0 w 25"/>
              <a:gd name="T13" fmla="*/ 60733038 h 47"/>
              <a:gd name="T14" fmla="*/ 0 w 25"/>
              <a:gd name="T15" fmla="*/ 60733038 h 47"/>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47"/>
              <a:gd name="T26" fmla="*/ 25 w 25"/>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47">
                <a:moveTo>
                  <a:pt x="0" y="35"/>
                </a:moveTo>
                <a:lnTo>
                  <a:pt x="0" y="35"/>
                </a:lnTo>
                <a:lnTo>
                  <a:pt x="1" y="11"/>
                </a:lnTo>
                <a:lnTo>
                  <a:pt x="12" y="0"/>
                </a:lnTo>
                <a:lnTo>
                  <a:pt x="24" y="27"/>
                </a:lnTo>
                <a:lnTo>
                  <a:pt x="13" y="46"/>
                </a:lnTo>
                <a:lnTo>
                  <a:pt x="0" y="3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49" name="Freeform 749">
            <a:extLst>
              <a:ext uri="{FF2B5EF4-FFF2-40B4-BE49-F238E27FC236}">
                <a16:creationId xmlns:a16="http://schemas.microsoft.com/office/drawing/2014/main" id="{91F4980C-1E3A-4BE7-A200-8DEF8ABE3F9D}"/>
              </a:ext>
            </a:extLst>
          </p:cNvPr>
          <p:cNvSpPr>
            <a:spLocks/>
          </p:cNvSpPr>
          <p:nvPr/>
        </p:nvSpPr>
        <p:spPr bwMode="auto">
          <a:xfrm>
            <a:off x="4209318" y="4567156"/>
            <a:ext cx="119721" cy="47322"/>
          </a:xfrm>
          <a:custGeom>
            <a:avLst/>
            <a:gdLst>
              <a:gd name="T0" fmla="*/ 0 w 105"/>
              <a:gd name="T1" fmla="*/ 42239311 h 41"/>
              <a:gd name="T2" fmla="*/ 0 w 105"/>
              <a:gd name="T3" fmla="*/ 42239311 h 41"/>
              <a:gd name="T4" fmla="*/ 1537305 w 105"/>
              <a:gd name="T5" fmla="*/ 45911833 h 41"/>
              <a:gd name="T6" fmla="*/ 3074610 w 105"/>
              <a:gd name="T7" fmla="*/ 58766978 h 41"/>
              <a:gd name="T8" fmla="*/ 19981242 w 105"/>
              <a:gd name="T9" fmla="*/ 62440845 h 41"/>
              <a:gd name="T10" fmla="*/ 53795752 w 105"/>
              <a:gd name="T11" fmla="*/ 55094467 h 41"/>
              <a:gd name="T12" fmla="*/ 89146332 w 105"/>
              <a:gd name="T13" fmla="*/ 73459734 h 41"/>
              <a:gd name="T14" fmla="*/ 138331392 w 105"/>
              <a:gd name="T15" fmla="*/ 60604589 h 41"/>
              <a:gd name="T16" fmla="*/ 159848693 w 105"/>
              <a:gd name="T17" fmla="*/ 23874044 h 41"/>
              <a:gd name="T18" fmla="*/ 152163412 w 105"/>
              <a:gd name="T19" fmla="*/ 0 h 41"/>
              <a:gd name="T20" fmla="*/ 89146332 w 105"/>
              <a:gd name="T21" fmla="*/ 1836256 h 41"/>
              <a:gd name="T22" fmla="*/ 70702380 w 105"/>
              <a:gd name="T23" fmla="*/ 40403056 h 41"/>
              <a:gd name="T24" fmla="*/ 0 w 105"/>
              <a:gd name="T25" fmla="*/ 42239311 h 41"/>
              <a:gd name="T26" fmla="*/ 0 w 105"/>
              <a:gd name="T27" fmla="*/ 42239311 h 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5"/>
              <a:gd name="T43" fmla="*/ 0 h 41"/>
              <a:gd name="T44" fmla="*/ 105 w 105"/>
              <a:gd name="T45" fmla="*/ 41 h 4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5" h="41">
                <a:moveTo>
                  <a:pt x="0" y="23"/>
                </a:moveTo>
                <a:lnTo>
                  <a:pt x="0" y="23"/>
                </a:lnTo>
                <a:lnTo>
                  <a:pt x="1" y="25"/>
                </a:lnTo>
                <a:lnTo>
                  <a:pt x="2" y="32"/>
                </a:lnTo>
                <a:lnTo>
                  <a:pt x="13" y="34"/>
                </a:lnTo>
                <a:lnTo>
                  <a:pt x="35" y="30"/>
                </a:lnTo>
                <a:lnTo>
                  <a:pt x="58" y="40"/>
                </a:lnTo>
                <a:lnTo>
                  <a:pt x="90" y="33"/>
                </a:lnTo>
                <a:lnTo>
                  <a:pt x="104" y="13"/>
                </a:lnTo>
                <a:lnTo>
                  <a:pt x="99" y="0"/>
                </a:lnTo>
                <a:lnTo>
                  <a:pt x="58" y="1"/>
                </a:lnTo>
                <a:lnTo>
                  <a:pt x="46" y="22"/>
                </a:lnTo>
                <a:lnTo>
                  <a:pt x="0" y="2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50" name="Freeform 750">
            <a:extLst>
              <a:ext uri="{FF2B5EF4-FFF2-40B4-BE49-F238E27FC236}">
                <a16:creationId xmlns:a16="http://schemas.microsoft.com/office/drawing/2014/main" id="{E211A3E5-A626-4167-82E1-6D2198386F44}"/>
              </a:ext>
            </a:extLst>
          </p:cNvPr>
          <p:cNvSpPr>
            <a:spLocks/>
          </p:cNvSpPr>
          <p:nvPr/>
        </p:nvSpPr>
        <p:spPr bwMode="auto">
          <a:xfrm>
            <a:off x="4107117" y="4515778"/>
            <a:ext cx="52561" cy="39209"/>
          </a:xfrm>
          <a:custGeom>
            <a:avLst/>
            <a:gdLst>
              <a:gd name="T0" fmla="*/ 0 w 45"/>
              <a:gd name="T1" fmla="*/ 11676657 h 33"/>
              <a:gd name="T2" fmla="*/ 0 w 45"/>
              <a:gd name="T3" fmla="*/ 11676657 h 33"/>
              <a:gd name="T4" fmla="*/ 16128999 w 45"/>
              <a:gd name="T5" fmla="*/ 1946109 h 33"/>
              <a:gd name="T6" fmla="*/ 48387003 w 45"/>
              <a:gd name="T7" fmla="*/ 0 h 33"/>
              <a:gd name="T8" fmla="*/ 69354696 w 45"/>
              <a:gd name="T9" fmla="*/ 25300818 h 33"/>
              <a:gd name="T10" fmla="*/ 70967596 w 45"/>
              <a:gd name="T11" fmla="*/ 44761905 h 33"/>
              <a:gd name="T12" fmla="*/ 62903099 w 45"/>
              <a:gd name="T13" fmla="*/ 62278289 h 33"/>
              <a:gd name="T14" fmla="*/ 0 w 45"/>
              <a:gd name="T15" fmla="*/ 11676657 h 33"/>
              <a:gd name="T16" fmla="*/ 0 w 45"/>
              <a:gd name="T17" fmla="*/ 11676657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5"/>
              <a:gd name="T28" fmla="*/ 0 h 33"/>
              <a:gd name="T29" fmla="*/ 45 w 45"/>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5" h="33">
                <a:moveTo>
                  <a:pt x="0" y="6"/>
                </a:moveTo>
                <a:lnTo>
                  <a:pt x="0" y="6"/>
                </a:lnTo>
                <a:lnTo>
                  <a:pt x="10" y="1"/>
                </a:lnTo>
                <a:lnTo>
                  <a:pt x="30" y="0"/>
                </a:lnTo>
                <a:lnTo>
                  <a:pt x="43" y="13"/>
                </a:lnTo>
                <a:lnTo>
                  <a:pt x="44" y="23"/>
                </a:lnTo>
                <a:lnTo>
                  <a:pt x="39" y="32"/>
                </a:lnTo>
                <a:lnTo>
                  <a:pt x="0" y="6"/>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51" name="Freeform 751">
            <a:extLst>
              <a:ext uri="{FF2B5EF4-FFF2-40B4-BE49-F238E27FC236}">
                <a16:creationId xmlns:a16="http://schemas.microsoft.com/office/drawing/2014/main" id="{131EE606-1F8D-4B48-8188-352E524DF4AE}"/>
              </a:ext>
            </a:extLst>
          </p:cNvPr>
          <p:cNvSpPr>
            <a:spLocks/>
          </p:cNvSpPr>
          <p:nvPr/>
        </p:nvSpPr>
        <p:spPr bwMode="auto">
          <a:xfrm>
            <a:off x="4412258" y="4656392"/>
            <a:ext cx="99281" cy="52729"/>
          </a:xfrm>
          <a:custGeom>
            <a:avLst/>
            <a:gdLst>
              <a:gd name="T0" fmla="*/ 0 w 86"/>
              <a:gd name="T1" fmla="*/ 53237874 h 48"/>
              <a:gd name="T2" fmla="*/ 0 w 86"/>
              <a:gd name="T3" fmla="*/ 53237874 h 48"/>
              <a:gd name="T4" fmla="*/ 7877839 w 86"/>
              <a:gd name="T5" fmla="*/ 0 h 48"/>
              <a:gd name="T6" fmla="*/ 133927029 w 86"/>
              <a:gd name="T7" fmla="*/ 11645907 h 48"/>
              <a:gd name="T8" fmla="*/ 110292264 w 86"/>
              <a:gd name="T9" fmla="*/ 44918452 h 48"/>
              <a:gd name="T10" fmla="*/ 119746672 w 86"/>
              <a:gd name="T11" fmla="*/ 63219891 h 48"/>
              <a:gd name="T12" fmla="*/ 86658754 w 86"/>
              <a:gd name="T13" fmla="*/ 64883776 h 48"/>
              <a:gd name="T14" fmla="*/ 66175857 w 86"/>
              <a:gd name="T15" fmla="*/ 78192272 h 48"/>
              <a:gd name="T16" fmla="*/ 12605046 w 86"/>
              <a:gd name="T17" fmla="*/ 78192272 h 48"/>
              <a:gd name="T18" fmla="*/ 0 w 86"/>
              <a:gd name="T19" fmla="*/ 53237874 h 48"/>
              <a:gd name="T20" fmla="*/ 0 w 86"/>
              <a:gd name="T21" fmla="*/ 53237874 h 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6"/>
              <a:gd name="T34" fmla="*/ 0 h 48"/>
              <a:gd name="T35" fmla="*/ 86 w 86"/>
              <a:gd name="T36" fmla="*/ 48 h 4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6" h="48">
                <a:moveTo>
                  <a:pt x="0" y="32"/>
                </a:moveTo>
                <a:lnTo>
                  <a:pt x="0" y="32"/>
                </a:lnTo>
                <a:lnTo>
                  <a:pt x="5" y="0"/>
                </a:lnTo>
                <a:lnTo>
                  <a:pt x="85" y="7"/>
                </a:lnTo>
                <a:lnTo>
                  <a:pt x="70" y="27"/>
                </a:lnTo>
                <a:lnTo>
                  <a:pt x="76" y="38"/>
                </a:lnTo>
                <a:lnTo>
                  <a:pt x="55" y="39"/>
                </a:lnTo>
                <a:lnTo>
                  <a:pt x="42" y="47"/>
                </a:lnTo>
                <a:lnTo>
                  <a:pt x="8" y="47"/>
                </a:lnTo>
                <a:lnTo>
                  <a:pt x="0" y="3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52" name="Freeform 752">
            <a:extLst>
              <a:ext uri="{FF2B5EF4-FFF2-40B4-BE49-F238E27FC236}">
                <a16:creationId xmlns:a16="http://schemas.microsoft.com/office/drawing/2014/main" id="{7436FE4F-A3CC-4C95-902D-8B1D92D535B1}"/>
              </a:ext>
            </a:extLst>
          </p:cNvPr>
          <p:cNvSpPr>
            <a:spLocks/>
          </p:cNvSpPr>
          <p:nvPr/>
        </p:nvSpPr>
        <p:spPr bwMode="auto">
          <a:xfrm>
            <a:off x="4323199" y="4552282"/>
            <a:ext cx="90522" cy="37857"/>
          </a:xfrm>
          <a:custGeom>
            <a:avLst/>
            <a:gdLst>
              <a:gd name="T0" fmla="*/ 0 w 79"/>
              <a:gd name="T1" fmla="*/ 25637190 h 34"/>
              <a:gd name="T2" fmla="*/ 7760624 w 79"/>
              <a:gd name="T3" fmla="*/ 47856961 h 34"/>
              <a:gd name="T4" fmla="*/ 37253235 w 79"/>
              <a:gd name="T5" fmla="*/ 56403123 h 34"/>
              <a:gd name="T6" fmla="*/ 85373103 w 79"/>
              <a:gd name="T7" fmla="*/ 34183352 h 34"/>
              <a:gd name="T8" fmla="*/ 114865707 w 79"/>
              <a:gd name="T9" fmla="*/ 39310788 h 34"/>
              <a:gd name="T10" fmla="*/ 121073955 w 79"/>
              <a:gd name="T11" fmla="*/ 17092330 h 34"/>
              <a:gd name="T12" fmla="*/ 68298222 w 79"/>
              <a:gd name="T13" fmla="*/ 11963587 h 34"/>
              <a:gd name="T14" fmla="*/ 37253235 w 79"/>
              <a:gd name="T15" fmla="*/ 0 h 34"/>
              <a:gd name="T16" fmla="*/ 1552374 w 79"/>
              <a:gd name="T17" fmla="*/ 23928480 h 34"/>
              <a:gd name="T18" fmla="*/ 0 w 79"/>
              <a:gd name="T19" fmla="*/ 25637190 h 34"/>
              <a:gd name="T20" fmla="*/ 0 w 79"/>
              <a:gd name="T21" fmla="*/ 25637190 h 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9"/>
              <a:gd name="T34" fmla="*/ 0 h 34"/>
              <a:gd name="T35" fmla="*/ 79 w 79"/>
              <a:gd name="T36" fmla="*/ 34 h 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9" h="34">
                <a:moveTo>
                  <a:pt x="0" y="15"/>
                </a:moveTo>
                <a:lnTo>
                  <a:pt x="5" y="28"/>
                </a:lnTo>
                <a:lnTo>
                  <a:pt x="24" y="33"/>
                </a:lnTo>
                <a:lnTo>
                  <a:pt x="55" y="20"/>
                </a:lnTo>
                <a:lnTo>
                  <a:pt x="74" y="23"/>
                </a:lnTo>
                <a:lnTo>
                  <a:pt x="78" y="10"/>
                </a:lnTo>
                <a:lnTo>
                  <a:pt x="44" y="7"/>
                </a:lnTo>
                <a:lnTo>
                  <a:pt x="24" y="0"/>
                </a:lnTo>
                <a:lnTo>
                  <a:pt x="1" y="14"/>
                </a:lnTo>
                <a:lnTo>
                  <a:pt x="0" y="1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nvGrpSpPr>
          <p:cNvPr id="153" name="Group 167">
            <a:extLst>
              <a:ext uri="{FF2B5EF4-FFF2-40B4-BE49-F238E27FC236}">
                <a16:creationId xmlns:a16="http://schemas.microsoft.com/office/drawing/2014/main" id="{DE3B1FBB-4F24-4945-9D06-9819C9B568DC}"/>
              </a:ext>
            </a:extLst>
          </p:cNvPr>
          <p:cNvGrpSpPr>
            <a:grpSpLocks/>
          </p:cNvGrpSpPr>
          <p:nvPr/>
        </p:nvGrpSpPr>
        <p:grpSpPr bwMode="auto">
          <a:xfrm>
            <a:off x="4188877" y="4385980"/>
            <a:ext cx="71541" cy="62194"/>
            <a:chOff x="3191" y="2547"/>
            <a:chExt cx="63" cy="55"/>
          </a:xfrm>
          <a:solidFill>
            <a:srgbClr val="00B050"/>
          </a:solidFill>
        </p:grpSpPr>
        <p:sp>
          <p:nvSpPr>
            <p:cNvPr id="260" name="Freeform 754">
              <a:extLst>
                <a:ext uri="{FF2B5EF4-FFF2-40B4-BE49-F238E27FC236}">
                  <a16:creationId xmlns:a16="http://schemas.microsoft.com/office/drawing/2014/main" id="{848A4F6B-0C2A-4B12-BC5C-BFB1B79291F2}"/>
                </a:ext>
              </a:extLst>
            </p:cNvPr>
            <p:cNvSpPr>
              <a:spLocks/>
            </p:cNvSpPr>
            <p:nvPr/>
          </p:nvSpPr>
          <p:spPr bwMode="auto">
            <a:xfrm>
              <a:off x="3191" y="2547"/>
              <a:ext cx="37" cy="55"/>
            </a:xfrm>
            <a:custGeom>
              <a:avLst/>
              <a:gdLst>
                <a:gd name="T0" fmla="*/ 0 w 37"/>
                <a:gd name="T1" fmla="*/ 41 h 55"/>
                <a:gd name="T2" fmla="*/ 0 w 37"/>
                <a:gd name="T3" fmla="*/ 41 h 55"/>
                <a:gd name="T4" fmla="*/ 3 w 37"/>
                <a:gd name="T5" fmla="*/ 15 h 55"/>
                <a:gd name="T6" fmla="*/ 31 w 37"/>
                <a:gd name="T7" fmla="*/ 0 h 55"/>
                <a:gd name="T8" fmla="*/ 26 w 37"/>
                <a:gd name="T9" fmla="*/ 21 h 55"/>
                <a:gd name="T10" fmla="*/ 36 w 37"/>
                <a:gd name="T11" fmla="*/ 27 h 55"/>
                <a:gd name="T12" fmla="*/ 18 w 37"/>
                <a:gd name="T13" fmla="*/ 39 h 55"/>
                <a:gd name="T14" fmla="*/ 18 w 37"/>
                <a:gd name="T15" fmla="*/ 54 h 55"/>
                <a:gd name="T16" fmla="*/ 7 w 37"/>
                <a:gd name="T17" fmla="*/ 54 h 55"/>
                <a:gd name="T18" fmla="*/ 0 w 37"/>
                <a:gd name="T19" fmla="*/ 41 h 55"/>
                <a:gd name="T20" fmla="*/ 0 w 37"/>
                <a:gd name="T21" fmla="*/ 41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55"/>
                <a:gd name="T35" fmla="*/ 37 w 37"/>
                <a:gd name="T36" fmla="*/ 55 h 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55">
                  <a:moveTo>
                    <a:pt x="0" y="41"/>
                  </a:moveTo>
                  <a:lnTo>
                    <a:pt x="0" y="41"/>
                  </a:lnTo>
                  <a:lnTo>
                    <a:pt x="3" y="15"/>
                  </a:lnTo>
                  <a:lnTo>
                    <a:pt x="31" y="0"/>
                  </a:lnTo>
                  <a:lnTo>
                    <a:pt x="26" y="21"/>
                  </a:lnTo>
                  <a:lnTo>
                    <a:pt x="36" y="27"/>
                  </a:lnTo>
                  <a:lnTo>
                    <a:pt x="18" y="39"/>
                  </a:lnTo>
                  <a:lnTo>
                    <a:pt x="18" y="54"/>
                  </a:lnTo>
                  <a:lnTo>
                    <a:pt x="7" y="54"/>
                  </a:lnTo>
                  <a:lnTo>
                    <a:pt x="0" y="41"/>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61" name="Freeform 755">
              <a:extLst>
                <a:ext uri="{FF2B5EF4-FFF2-40B4-BE49-F238E27FC236}">
                  <a16:creationId xmlns:a16="http://schemas.microsoft.com/office/drawing/2014/main" id="{3B6A42B4-0FA5-4494-8935-4A0A8D921406}"/>
                </a:ext>
              </a:extLst>
            </p:cNvPr>
            <p:cNvSpPr>
              <a:spLocks/>
            </p:cNvSpPr>
            <p:nvPr/>
          </p:nvSpPr>
          <p:spPr bwMode="auto">
            <a:xfrm>
              <a:off x="3216" y="2588"/>
              <a:ext cx="13" cy="7"/>
            </a:xfrm>
            <a:custGeom>
              <a:avLst/>
              <a:gdLst>
                <a:gd name="T0" fmla="*/ 0 w 13"/>
                <a:gd name="T1" fmla="*/ 6 h 7"/>
                <a:gd name="T2" fmla="*/ 0 w 13"/>
                <a:gd name="T3" fmla="*/ 6 h 7"/>
                <a:gd name="T4" fmla="*/ 10 w 13"/>
                <a:gd name="T5" fmla="*/ 0 h 7"/>
                <a:gd name="T6" fmla="*/ 12 w 13"/>
                <a:gd name="T7" fmla="*/ 4 h 7"/>
                <a:gd name="T8" fmla="*/ 0 w 13"/>
                <a:gd name="T9" fmla="*/ 6 h 7"/>
                <a:gd name="T10" fmla="*/ 0 w 13"/>
                <a:gd name="T11" fmla="*/ 6 h 7"/>
                <a:gd name="T12" fmla="*/ 0 60000 65536"/>
                <a:gd name="T13" fmla="*/ 0 60000 65536"/>
                <a:gd name="T14" fmla="*/ 0 60000 65536"/>
                <a:gd name="T15" fmla="*/ 0 60000 65536"/>
                <a:gd name="T16" fmla="*/ 0 60000 65536"/>
                <a:gd name="T17" fmla="*/ 0 60000 65536"/>
                <a:gd name="T18" fmla="*/ 0 w 13"/>
                <a:gd name="T19" fmla="*/ 0 h 7"/>
                <a:gd name="T20" fmla="*/ 13 w 13"/>
                <a:gd name="T21" fmla="*/ 7 h 7"/>
              </a:gdLst>
              <a:ahLst/>
              <a:cxnLst>
                <a:cxn ang="T12">
                  <a:pos x="T0" y="T1"/>
                </a:cxn>
                <a:cxn ang="T13">
                  <a:pos x="T2" y="T3"/>
                </a:cxn>
                <a:cxn ang="T14">
                  <a:pos x="T4" y="T5"/>
                </a:cxn>
                <a:cxn ang="T15">
                  <a:pos x="T6" y="T7"/>
                </a:cxn>
                <a:cxn ang="T16">
                  <a:pos x="T8" y="T9"/>
                </a:cxn>
                <a:cxn ang="T17">
                  <a:pos x="T10" y="T11"/>
                </a:cxn>
              </a:cxnLst>
              <a:rect l="T18" t="T19" r="T20" b="T21"/>
              <a:pathLst>
                <a:path w="13" h="7">
                  <a:moveTo>
                    <a:pt x="0" y="6"/>
                  </a:moveTo>
                  <a:lnTo>
                    <a:pt x="0" y="6"/>
                  </a:lnTo>
                  <a:lnTo>
                    <a:pt x="10" y="0"/>
                  </a:lnTo>
                  <a:lnTo>
                    <a:pt x="12" y="4"/>
                  </a:lnTo>
                  <a:lnTo>
                    <a:pt x="0" y="6"/>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62" name="Freeform 756">
              <a:extLst>
                <a:ext uri="{FF2B5EF4-FFF2-40B4-BE49-F238E27FC236}">
                  <a16:creationId xmlns:a16="http://schemas.microsoft.com/office/drawing/2014/main" id="{C21EF6C5-637A-41A6-999A-A123A9FF536F}"/>
                </a:ext>
              </a:extLst>
            </p:cNvPr>
            <p:cNvSpPr>
              <a:spLocks/>
            </p:cNvSpPr>
            <p:nvPr/>
          </p:nvSpPr>
          <p:spPr bwMode="auto">
            <a:xfrm>
              <a:off x="3232" y="2576"/>
              <a:ext cx="22" cy="24"/>
            </a:xfrm>
            <a:custGeom>
              <a:avLst/>
              <a:gdLst>
                <a:gd name="T0" fmla="*/ 0 w 22"/>
                <a:gd name="T1" fmla="*/ 12 h 24"/>
                <a:gd name="T2" fmla="*/ 0 w 22"/>
                <a:gd name="T3" fmla="*/ 12 h 24"/>
                <a:gd name="T4" fmla="*/ 16 w 22"/>
                <a:gd name="T5" fmla="*/ 23 h 24"/>
                <a:gd name="T6" fmla="*/ 21 w 22"/>
                <a:gd name="T7" fmla="*/ 11 h 24"/>
                <a:gd name="T8" fmla="*/ 17 w 22"/>
                <a:gd name="T9" fmla="*/ 0 h 24"/>
                <a:gd name="T10" fmla="*/ 0 w 22"/>
                <a:gd name="T11" fmla="*/ 12 h 24"/>
                <a:gd name="T12" fmla="*/ 0 w 22"/>
                <a:gd name="T13" fmla="*/ 12 h 24"/>
                <a:gd name="T14" fmla="*/ 0 60000 65536"/>
                <a:gd name="T15" fmla="*/ 0 60000 65536"/>
                <a:gd name="T16" fmla="*/ 0 60000 65536"/>
                <a:gd name="T17" fmla="*/ 0 60000 65536"/>
                <a:gd name="T18" fmla="*/ 0 60000 65536"/>
                <a:gd name="T19" fmla="*/ 0 60000 65536"/>
                <a:gd name="T20" fmla="*/ 0 60000 65536"/>
                <a:gd name="T21" fmla="*/ 0 w 22"/>
                <a:gd name="T22" fmla="*/ 0 h 24"/>
                <a:gd name="T23" fmla="*/ 22 w 22"/>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24">
                  <a:moveTo>
                    <a:pt x="0" y="12"/>
                  </a:moveTo>
                  <a:lnTo>
                    <a:pt x="0" y="12"/>
                  </a:lnTo>
                  <a:lnTo>
                    <a:pt x="16" y="23"/>
                  </a:lnTo>
                  <a:lnTo>
                    <a:pt x="21" y="11"/>
                  </a:lnTo>
                  <a:lnTo>
                    <a:pt x="17" y="0"/>
                  </a:lnTo>
                  <a:lnTo>
                    <a:pt x="0" y="12"/>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sp>
        <p:nvSpPr>
          <p:cNvPr id="154" name="Freeform 757">
            <a:extLst>
              <a:ext uri="{FF2B5EF4-FFF2-40B4-BE49-F238E27FC236}">
                <a16:creationId xmlns:a16="http://schemas.microsoft.com/office/drawing/2014/main" id="{78505EE0-DBC4-400C-A718-6C2C024583C9}"/>
              </a:ext>
            </a:extLst>
          </p:cNvPr>
          <p:cNvSpPr>
            <a:spLocks/>
          </p:cNvSpPr>
          <p:nvPr/>
        </p:nvSpPr>
        <p:spPr bwMode="auto">
          <a:xfrm>
            <a:off x="4384520" y="4089879"/>
            <a:ext cx="170821" cy="250131"/>
          </a:xfrm>
          <a:custGeom>
            <a:avLst/>
            <a:gdLst>
              <a:gd name="T0" fmla="*/ 0 w 149"/>
              <a:gd name="T1" fmla="*/ 39536435 h 224"/>
              <a:gd name="T2" fmla="*/ 0 w 149"/>
              <a:gd name="T3" fmla="*/ 39536435 h 224"/>
              <a:gd name="T4" fmla="*/ 15539579 w 149"/>
              <a:gd name="T5" fmla="*/ 27504408 h 224"/>
              <a:gd name="T6" fmla="*/ 38847698 w 149"/>
              <a:gd name="T7" fmla="*/ 51569784 h 224"/>
              <a:gd name="T8" fmla="*/ 83910746 w 149"/>
              <a:gd name="T9" fmla="*/ 55007506 h 224"/>
              <a:gd name="T10" fmla="*/ 108773316 w 149"/>
              <a:gd name="T11" fmla="*/ 41256607 h 224"/>
              <a:gd name="T12" fmla="*/ 116543103 w 149"/>
              <a:gd name="T13" fmla="*/ 8595619 h 224"/>
              <a:gd name="T14" fmla="*/ 158498456 w 149"/>
              <a:gd name="T15" fmla="*/ 0 h 224"/>
              <a:gd name="T16" fmla="*/ 180253400 w 149"/>
              <a:gd name="T17" fmla="*/ 12033343 h 224"/>
              <a:gd name="T18" fmla="*/ 177144488 w 149"/>
              <a:gd name="T19" fmla="*/ 39536435 h 224"/>
              <a:gd name="T20" fmla="*/ 169375947 w 149"/>
              <a:gd name="T21" fmla="*/ 67040844 h 224"/>
              <a:gd name="T22" fmla="*/ 198899392 w 149"/>
              <a:gd name="T23" fmla="*/ 99701845 h 224"/>
              <a:gd name="T24" fmla="*/ 181806609 w 149"/>
              <a:gd name="T25" fmla="*/ 123768522 h 224"/>
              <a:gd name="T26" fmla="*/ 203561514 w 149"/>
              <a:gd name="T27" fmla="*/ 166742669 h 224"/>
              <a:gd name="T28" fmla="*/ 194238517 w 149"/>
              <a:gd name="T29" fmla="*/ 204561585 h 224"/>
              <a:gd name="T30" fmla="*/ 229977293 w 149"/>
              <a:gd name="T31" fmla="*/ 283635746 h 224"/>
              <a:gd name="T32" fmla="*/ 149174213 w 149"/>
              <a:gd name="T33" fmla="*/ 359270956 h 224"/>
              <a:gd name="T34" fmla="*/ 51278369 w 149"/>
              <a:gd name="T35" fmla="*/ 383337633 h 224"/>
              <a:gd name="T36" fmla="*/ 46617494 w 149"/>
              <a:gd name="T37" fmla="*/ 367866572 h 224"/>
              <a:gd name="T38" fmla="*/ 15539579 w 149"/>
              <a:gd name="T39" fmla="*/ 357552095 h 224"/>
              <a:gd name="T40" fmla="*/ 10877457 w 149"/>
              <a:gd name="T41" fmla="*/ 281916885 h 224"/>
              <a:gd name="T42" fmla="*/ 104111194 w 149"/>
              <a:gd name="T43" fmla="*/ 201123863 h 224"/>
              <a:gd name="T44" fmla="*/ 73033274 w 149"/>
              <a:gd name="T45" fmla="*/ 161586086 h 224"/>
              <a:gd name="T46" fmla="*/ 62155821 w 149"/>
              <a:gd name="T47" fmla="*/ 80793043 h 224"/>
              <a:gd name="T48" fmla="*/ 0 w 149"/>
              <a:gd name="T49" fmla="*/ 39536435 h 224"/>
              <a:gd name="T50" fmla="*/ 0 w 149"/>
              <a:gd name="T51" fmla="*/ 39536435 h 2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49"/>
              <a:gd name="T79" fmla="*/ 0 h 224"/>
              <a:gd name="T80" fmla="*/ 149 w 149"/>
              <a:gd name="T81" fmla="*/ 224 h 22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49" h="224">
                <a:moveTo>
                  <a:pt x="0" y="23"/>
                </a:moveTo>
                <a:lnTo>
                  <a:pt x="0" y="23"/>
                </a:lnTo>
                <a:lnTo>
                  <a:pt x="10" y="16"/>
                </a:lnTo>
                <a:lnTo>
                  <a:pt x="25" y="30"/>
                </a:lnTo>
                <a:lnTo>
                  <a:pt x="54" y="32"/>
                </a:lnTo>
                <a:lnTo>
                  <a:pt x="70" y="24"/>
                </a:lnTo>
                <a:lnTo>
                  <a:pt x="75" y="5"/>
                </a:lnTo>
                <a:lnTo>
                  <a:pt x="102" y="0"/>
                </a:lnTo>
                <a:lnTo>
                  <a:pt x="116" y="7"/>
                </a:lnTo>
                <a:lnTo>
                  <a:pt x="114" y="23"/>
                </a:lnTo>
                <a:lnTo>
                  <a:pt x="109" y="39"/>
                </a:lnTo>
                <a:lnTo>
                  <a:pt x="128" y="58"/>
                </a:lnTo>
                <a:lnTo>
                  <a:pt x="117" y="72"/>
                </a:lnTo>
                <a:lnTo>
                  <a:pt x="131" y="97"/>
                </a:lnTo>
                <a:lnTo>
                  <a:pt x="125" y="119"/>
                </a:lnTo>
                <a:lnTo>
                  <a:pt x="148" y="165"/>
                </a:lnTo>
                <a:lnTo>
                  <a:pt x="96" y="209"/>
                </a:lnTo>
                <a:lnTo>
                  <a:pt x="33" y="223"/>
                </a:lnTo>
                <a:lnTo>
                  <a:pt x="30" y="214"/>
                </a:lnTo>
                <a:lnTo>
                  <a:pt x="10" y="208"/>
                </a:lnTo>
                <a:lnTo>
                  <a:pt x="7" y="164"/>
                </a:lnTo>
                <a:lnTo>
                  <a:pt x="67" y="117"/>
                </a:lnTo>
                <a:lnTo>
                  <a:pt x="47" y="94"/>
                </a:lnTo>
                <a:lnTo>
                  <a:pt x="40" y="47"/>
                </a:lnTo>
                <a:lnTo>
                  <a:pt x="0" y="2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nvGrpSpPr>
          <p:cNvPr id="155" name="Group 172">
            <a:extLst>
              <a:ext uri="{FF2B5EF4-FFF2-40B4-BE49-F238E27FC236}">
                <a16:creationId xmlns:a16="http://schemas.microsoft.com/office/drawing/2014/main" id="{ACD6C047-D92B-451C-881A-8F071319D4E8}"/>
              </a:ext>
            </a:extLst>
          </p:cNvPr>
          <p:cNvGrpSpPr>
            <a:grpSpLocks/>
          </p:cNvGrpSpPr>
          <p:nvPr/>
        </p:nvGrpSpPr>
        <p:grpSpPr bwMode="auto">
          <a:xfrm>
            <a:off x="3990316" y="4523903"/>
            <a:ext cx="219002" cy="185232"/>
            <a:chOff x="3019" y="2670"/>
            <a:chExt cx="190" cy="167"/>
          </a:xfrm>
          <a:solidFill>
            <a:srgbClr val="00B050"/>
          </a:solidFill>
        </p:grpSpPr>
        <p:sp>
          <p:nvSpPr>
            <p:cNvPr id="258" name="Freeform 759">
              <a:extLst>
                <a:ext uri="{FF2B5EF4-FFF2-40B4-BE49-F238E27FC236}">
                  <a16:creationId xmlns:a16="http://schemas.microsoft.com/office/drawing/2014/main" id="{BD7C503B-09D3-483C-BDBC-F26FD18A18F4}"/>
                </a:ext>
              </a:extLst>
            </p:cNvPr>
            <p:cNvSpPr>
              <a:spLocks/>
            </p:cNvSpPr>
            <p:nvPr/>
          </p:nvSpPr>
          <p:spPr bwMode="auto">
            <a:xfrm>
              <a:off x="3019" y="2670"/>
              <a:ext cx="172" cy="150"/>
            </a:xfrm>
            <a:custGeom>
              <a:avLst/>
              <a:gdLst>
                <a:gd name="T0" fmla="*/ 0 w 172"/>
                <a:gd name="T1" fmla="*/ 45 h 150"/>
                <a:gd name="T2" fmla="*/ 0 w 172"/>
                <a:gd name="T3" fmla="*/ 45 h 150"/>
                <a:gd name="T4" fmla="*/ 5 w 172"/>
                <a:gd name="T5" fmla="*/ 58 h 150"/>
                <a:gd name="T6" fmla="*/ 41 w 172"/>
                <a:gd name="T7" fmla="*/ 67 h 150"/>
                <a:gd name="T8" fmla="*/ 35 w 172"/>
                <a:gd name="T9" fmla="*/ 75 h 150"/>
                <a:gd name="T10" fmla="*/ 48 w 172"/>
                <a:gd name="T11" fmla="*/ 84 h 150"/>
                <a:gd name="T12" fmla="*/ 53 w 172"/>
                <a:gd name="T13" fmla="*/ 101 h 150"/>
                <a:gd name="T14" fmla="*/ 38 w 172"/>
                <a:gd name="T15" fmla="*/ 133 h 150"/>
                <a:gd name="T16" fmla="*/ 81 w 172"/>
                <a:gd name="T17" fmla="*/ 145 h 150"/>
                <a:gd name="T18" fmla="*/ 85 w 172"/>
                <a:gd name="T19" fmla="*/ 147 h 150"/>
                <a:gd name="T20" fmla="*/ 105 w 172"/>
                <a:gd name="T21" fmla="*/ 149 h 150"/>
                <a:gd name="T22" fmla="*/ 105 w 172"/>
                <a:gd name="T23" fmla="*/ 137 h 150"/>
                <a:gd name="T24" fmla="*/ 117 w 172"/>
                <a:gd name="T25" fmla="*/ 130 h 150"/>
                <a:gd name="T26" fmla="*/ 145 w 172"/>
                <a:gd name="T27" fmla="*/ 138 h 150"/>
                <a:gd name="T28" fmla="*/ 163 w 172"/>
                <a:gd name="T29" fmla="*/ 125 h 150"/>
                <a:gd name="T30" fmla="*/ 153 w 172"/>
                <a:gd name="T31" fmla="*/ 107 h 150"/>
                <a:gd name="T32" fmla="*/ 157 w 172"/>
                <a:gd name="T33" fmla="*/ 90 h 150"/>
                <a:gd name="T34" fmla="*/ 143 w 172"/>
                <a:gd name="T35" fmla="*/ 80 h 150"/>
                <a:gd name="T36" fmla="*/ 163 w 172"/>
                <a:gd name="T37" fmla="*/ 60 h 150"/>
                <a:gd name="T38" fmla="*/ 171 w 172"/>
                <a:gd name="T39" fmla="*/ 38 h 150"/>
                <a:gd name="T40" fmla="*/ 146 w 172"/>
                <a:gd name="T41" fmla="*/ 28 h 150"/>
                <a:gd name="T42" fmla="*/ 139 w 172"/>
                <a:gd name="T43" fmla="*/ 26 h 150"/>
                <a:gd name="T44" fmla="*/ 100 w 172"/>
                <a:gd name="T45" fmla="*/ 0 h 150"/>
                <a:gd name="T46" fmla="*/ 86 w 172"/>
                <a:gd name="T47" fmla="*/ 4 h 150"/>
                <a:gd name="T48" fmla="*/ 71 w 172"/>
                <a:gd name="T49" fmla="*/ 29 h 150"/>
                <a:gd name="T50" fmla="*/ 38 w 172"/>
                <a:gd name="T51" fmla="*/ 25 h 150"/>
                <a:gd name="T52" fmla="*/ 43 w 172"/>
                <a:gd name="T53" fmla="*/ 44 h 150"/>
                <a:gd name="T54" fmla="*/ 0 w 172"/>
                <a:gd name="T55" fmla="*/ 45 h 150"/>
                <a:gd name="T56" fmla="*/ 0 w 172"/>
                <a:gd name="T57" fmla="*/ 45 h 15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2"/>
                <a:gd name="T88" fmla="*/ 0 h 150"/>
                <a:gd name="T89" fmla="*/ 172 w 172"/>
                <a:gd name="T90" fmla="*/ 150 h 15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2" h="150">
                  <a:moveTo>
                    <a:pt x="0" y="45"/>
                  </a:moveTo>
                  <a:lnTo>
                    <a:pt x="0" y="45"/>
                  </a:lnTo>
                  <a:lnTo>
                    <a:pt x="5" y="58"/>
                  </a:lnTo>
                  <a:lnTo>
                    <a:pt x="41" y="67"/>
                  </a:lnTo>
                  <a:lnTo>
                    <a:pt x="35" y="75"/>
                  </a:lnTo>
                  <a:lnTo>
                    <a:pt x="48" y="84"/>
                  </a:lnTo>
                  <a:lnTo>
                    <a:pt x="53" y="101"/>
                  </a:lnTo>
                  <a:lnTo>
                    <a:pt x="38" y="133"/>
                  </a:lnTo>
                  <a:lnTo>
                    <a:pt x="81" y="145"/>
                  </a:lnTo>
                  <a:lnTo>
                    <a:pt x="85" y="147"/>
                  </a:lnTo>
                  <a:lnTo>
                    <a:pt x="105" y="149"/>
                  </a:lnTo>
                  <a:lnTo>
                    <a:pt x="105" y="137"/>
                  </a:lnTo>
                  <a:lnTo>
                    <a:pt x="117" y="130"/>
                  </a:lnTo>
                  <a:lnTo>
                    <a:pt x="145" y="138"/>
                  </a:lnTo>
                  <a:lnTo>
                    <a:pt x="163" y="125"/>
                  </a:lnTo>
                  <a:lnTo>
                    <a:pt x="153" y="107"/>
                  </a:lnTo>
                  <a:lnTo>
                    <a:pt x="157" y="90"/>
                  </a:lnTo>
                  <a:lnTo>
                    <a:pt x="143" y="80"/>
                  </a:lnTo>
                  <a:lnTo>
                    <a:pt x="163" y="60"/>
                  </a:lnTo>
                  <a:lnTo>
                    <a:pt x="171" y="38"/>
                  </a:lnTo>
                  <a:lnTo>
                    <a:pt x="146" y="28"/>
                  </a:lnTo>
                  <a:lnTo>
                    <a:pt x="139" y="26"/>
                  </a:lnTo>
                  <a:lnTo>
                    <a:pt x="100" y="0"/>
                  </a:lnTo>
                  <a:lnTo>
                    <a:pt x="86" y="4"/>
                  </a:lnTo>
                  <a:lnTo>
                    <a:pt x="71" y="29"/>
                  </a:lnTo>
                  <a:lnTo>
                    <a:pt x="38" y="25"/>
                  </a:lnTo>
                  <a:lnTo>
                    <a:pt x="43" y="44"/>
                  </a:lnTo>
                  <a:lnTo>
                    <a:pt x="0" y="45"/>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59" name="Freeform 760">
              <a:extLst>
                <a:ext uri="{FF2B5EF4-FFF2-40B4-BE49-F238E27FC236}">
                  <a16:creationId xmlns:a16="http://schemas.microsoft.com/office/drawing/2014/main" id="{33404832-32D5-4822-ABB4-AD4E015DE594}"/>
                </a:ext>
              </a:extLst>
            </p:cNvPr>
            <p:cNvSpPr>
              <a:spLocks/>
            </p:cNvSpPr>
            <p:nvPr/>
          </p:nvSpPr>
          <p:spPr bwMode="auto">
            <a:xfrm>
              <a:off x="3198" y="2808"/>
              <a:ext cx="11" cy="29"/>
            </a:xfrm>
            <a:custGeom>
              <a:avLst/>
              <a:gdLst>
                <a:gd name="T0" fmla="*/ 0 w 11"/>
                <a:gd name="T1" fmla="*/ 14 h 29"/>
                <a:gd name="T2" fmla="*/ 0 w 11"/>
                <a:gd name="T3" fmla="*/ 14 h 29"/>
                <a:gd name="T4" fmla="*/ 9 w 11"/>
                <a:gd name="T5" fmla="*/ 28 h 29"/>
                <a:gd name="T6" fmla="*/ 10 w 11"/>
                <a:gd name="T7" fmla="*/ 0 h 29"/>
                <a:gd name="T8" fmla="*/ 0 w 11"/>
                <a:gd name="T9" fmla="*/ 14 h 29"/>
                <a:gd name="T10" fmla="*/ 0 w 11"/>
                <a:gd name="T11" fmla="*/ 14 h 29"/>
                <a:gd name="T12" fmla="*/ 0 60000 65536"/>
                <a:gd name="T13" fmla="*/ 0 60000 65536"/>
                <a:gd name="T14" fmla="*/ 0 60000 65536"/>
                <a:gd name="T15" fmla="*/ 0 60000 65536"/>
                <a:gd name="T16" fmla="*/ 0 60000 65536"/>
                <a:gd name="T17" fmla="*/ 0 60000 65536"/>
                <a:gd name="T18" fmla="*/ 0 w 11"/>
                <a:gd name="T19" fmla="*/ 0 h 29"/>
                <a:gd name="T20" fmla="*/ 11 w 11"/>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11" h="29">
                  <a:moveTo>
                    <a:pt x="0" y="14"/>
                  </a:moveTo>
                  <a:lnTo>
                    <a:pt x="0" y="14"/>
                  </a:lnTo>
                  <a:lnTo>
                    <a:pt x="9" y="28"/>
                  </a:lnTo>
                  <a:lnTo>
                    <a:pt x="10" y="0"/>
                  </a:lnTo>
                  <a:lnTo>
                    <a:pt x="0" y="14"/>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sp>
        <p:nvSpPr>
          <p:cNvPr id="156" name="Freeform 761">
            <a:extLst>
              <a:ext uri="{FF2B5EF4-FFF2-40B4-BE49-F238E27FC236}">
                <a16:creationId xmlns:a16="http://schemas.microsoft.com/office/drawing/2014/main" id="{88B98B20-4520-41ED-9304-72DC955877E3}"/>
              </a:ext>
            </a:extLst>
          </p:cNvPr>
          <p:cNvSpPr>
            <a:spLocks/>
          </p:cNvSpPr>
          <p:nvPr/>
        </p:nvSpPr>
        <p:spPr bwMode="auto">
          <a:xfrm>
            <a:off x="4156757" y="4446822"/>
            <a:ext cx="132860" cy="147375"/>
          </a:xfrm>
          <a:custGeom>
            <a:avLst/>
            <a:gdLst>
              <a:gd name="T0" fmla="*/ 0 w 119"/>
              <a:gd name="T1" fmla="*/ 91405696 h 133"/>
              <a:gd name="T2" fmla="*/ 0 w 119"/>
              <a:gd name="T3" fmla="*/ 91405696 h 133"/>
              <a:gd name="T4" fmla="*/ 0 w 119"/>
              <a:gd name="T5" fmla="*/ 128645278 h 133"/>
              <a:gd name="T6" fmla="*/ 1473755 w 119"/>
              <a:gd name="T7" fmla="*/ 145571769 h 133"/>
              <a:gd name="T8" fmla="*/ 4421266 w 119"/>
              <a:gd name="T9" fmla="*/ 164192211 h 133"/>
              <a:gd name="T10" fmla="*/ 41263940 w 119"/>
              <a:gd name="T11" fmla="*/ 181118743 h 133"/>
              <a:gd name="T12" fmla="*/ 29473892 w 119"/>
              <a:gd name="T13" fmla="*/ 218358325 h 133"/>
              <a:gd name="T14" fmla="*/ 69264067 w 119"/>
              <a:gd name="T15" fmla="*/ 223436272 h 133"/>
              <a:gd name="T16" fmla="*/ 137055594 w 119"/>
              <a:gd name="T17" fmla="*/ 221743623 h 133"/>
              <a:gd name="T18" fmla="*/ 154739438 w 119"/>
              <a:gd name="T19" fmla="*/ 186196690 h 133"/>
              <a:gd name="T20" fmla="*/ 119370536 w 119"/>
              <a:gd name="T21" fmla="*/ 140493822 h 133"/>
              <a:gd name="T22" fmla="*/ 162108250 w 119"/>
              <a:gd name="T23" fmla="*/ 115104085 h 133"/>
              <a:gd name="T24" fmla="*/ 173898288 w 119"/>
              <a:gd name="T25" fmla="*/ 123567330 h 133"/>
              <a:gd name="T26" fmla="*/ 162108250 w 119"/>
              <a:gd name="T27" fmla="*/ 33854294 h 133"/>
              <a:gd name="T28" fmla="*/ 129686820 w 119"/>
              <a:gd name="T29" fmla="*/ 11848549 h 133"/>
              <a:gd name="T30" fmla="*/ 94317918 w 119"/>
              <a:gd name="T31" fmla="*/ 27083697 h 133"/>
              <a:gd name="T32" fmla="*/ 100212937 w 119"/>
              <a:gd name="T33" fmla="*/ 16926496 h 133"/>
              <a:gd name="T34" fmla="*/ 69264067 w 119"/>
              <a:gd name="T35" fmla="*/ 0 h 133"/>
              <a:gd name="T36" fmla="*/ 53053978 w 119"/>
              <a:gd name="T37" fmla="*/ 0 h 133"/>
              <a:gd name="T38" fmla="*/ 53053978 w 119"/>
              <a:gd name="T39" fmla="*/ 49088146 h 133"/>
              <a:gd name="T40" fmla="*/ 33895156 w 119"/>
              <a:gd name="T41" fmla="*/ 35546943 h 133"/>
              <a:gd name="T42" fmla="*/ 23578873 w 119"/>
              <a:gd name="T43" fmla="*/ 50780795 h 133"/>
              <a:gd name="T44" fmla="*/ 20632577 w 119"/>
              <a:gd name="T45" fmla="*/ 81249781 h 133"/>
              <a:gd name="T46" fmla="*/ 0 w 119"/>
              <a:gd name="T47" fmla="*/ 91405696 h 133"/>
              <a:gd name="T48" fmla="*/ 0 w 119"/>
              <a:gd name="T49" fmla="*/ 91405696 h 1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9"/>
              <a:gd name="T76" fmla="*/ 0 h 133"/>
              <a:gd name="T77" fmla="*/ 119 w 119"/>
              <a:gd name="T78" fmla="*/ 133 h 1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9" h="133">
                <a:moveTo>
                  <a:pt x="0" y="54"/>
                </a:moveTo>
                <a:lnTo>
                  <a:pt x="0" y="54"/>
                </a:lnTo>
                <a:lnTo>
                  <a:pt x="0" y="76"/>
                </a:lnTo>
                <a:lnTo>
                  <a:pt x="1" y="86"/>
                </a:lnTo>
                <a:lnTo>
                  <a:pt x="3" y="97"/>
                </a:lnTo>
                <a:lnTo>
                  <a:pt x="28" y="107"/>
                </a:lnTo>
                <a:lnTo>
                  <a:pt x="20" y="129"/>
                </a:lnTo>
                <a:lnTo>
                  <a:pt x="47" y="132"/>
                </a:lnTo>
                <a:lnTo>
                  <a:pt x="93" y="131"/>
                </a:lnTo>
                <a:lnTo>
                  <a:pt x="105" y="110"/>
                </a:lnTo>
                <a:lnTo>
                  <a:pt x="81" y="83"/>
                </a:lnTo>
                <a:lnTo>
                  <a:pt x="110" y="68"/>
                </a:lnTo>
                <a:lnTo>
                  <a:pt x="118" y="73"/>
                </a:lnTo>
                <a:lnTo>
                  <a:pt x="110" y="20"/>
                </a:lnTo>
                <a:lnTo>
                  <a:pt x="88" y="7"/>
                </a:lnTo>
                <a:lnTo>
                  <a:pt x="64" y="16"/>
                </a:lnTo>
                <a:lnTo>
                  <a:pt x="68" y="10"/>
                </a:lnTo>
                <a:lnTo>
                  <a:pt x="47" y="0"/>
                </a:lnTo>
                <a:lnTo>
                  <a:pt x="36" y="0"/>
                </a:lnTo>
                <a:lnTo>
                  <a:pt x="36" y="29"/>
                </a:lnTo>
                <a:lnTo>
                  <a:pt x="23" y="21"/>
                </a:lnTo>
                <a:lnTo>
                  <a:pt x="16" y="30"/>
                </a:lnTo>
                <a:lnTo>
                  <a:pt x="14" y="48"/>
                </a:lnTo>
                <a:lnTo>
                  <a:pt x="0" y="5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nvGrpSpPr>
          <p:cNvPr id="157" name="Group 176">
            <a:extLst>
              <a:ext uri="{FF2B5EF4-FFF2-40B4-BE49-F238E27FC236}">
                <a16:creationId xmlns:a16="http://schemas.microsoft.com/office/drawing/2014/main" id="{1E8CE4FC-8542-4C58-AEAC-96EB4CD31F91}"/>
              </a:ext>
            </a:extLst>
          </p:cNvPr>
          <p:cNvGrpSpPr>
            <a:grpSpLocks/>
          </p:cNvGrpSpPr>
          <p:nvPr/>
        </p:nvGrpSpPr>
        <p:grpSpPr bwMode="auto">
          <a:xfrm>
            <a:off x="4377219" y="4699657"/>
            <a:ext cx="100741" cy="117629"/>
            <a:chOff x="3356" y="2828"/>
            <a:chExt cx="86" cy="106"/>
          </a:xfrm>
          <a:solidFill>
            <a:srgbClr val="00B050"/>
          </a:solidFill>
        </p:grpSpPr>
        <p:sp>
          <p:nvSpPr>
            <p:cNvPr id="256" name="Freeform 763">
              <a:extLst>
                <a:ext uri="{FF2B5EF4-FFF2-40B4-BE49-F238E27FC236}">
                  <a16:creationId xmlns:a16="http://schemas.microsoft.com/office/drawing/2014/main" id="{4AC67763-A7E7-44D7-BB4F-F145A5B5E7CC}"/>
                </a:ext>
              </a:extLst>
            </p:cNvPr>
            <p:cNvSpPr>
              <a:spLocks/>
            </p:cNvSpPr>
            <p:nvPr/>
          </p:nvSpPr>
          <p:spPr bwMode="auto">
            <a:xfrm>
              <a:off x="3356" y="2828"/>
              <a:ext cx="86" cy="86"/>
            </a:xfrm>
            <a:custGeom>
              <a:avLst/>
              <a:gdLst>
                <a:gd name="T0" fmla="*/ 0 w 86"/>
                <a:gd name="T1" fmla="*/ 34 h 86"/>
                <a:gd name="T2" fmla="*/ 0 w 86"/>
                <a:gd name="T3" fmla="*/ 34 h 86"/>
                <a:gd name="T4" fmla="*/ 11 w 86"/>
                <a:gd name="T5" fmla="*/ 15 h 86"/>
                <a:gd name="T6" fmla="*/ 38 w 86"/>
                <a:gd name="T7" fmla="*/ 8 h 86"/>
                <a:gd name="T8" fmla="*/ 72 w 86"/>
                <a:gd name="T9" fmla="*/ 8 h 86"/>
                <a:gd name="T10" fmla="*/ 85 w 86"/>
                <a:gd name="T11" fmla="*/ 0 h 86"/>
                <a:gd name="T12" fmla="*/ 80 w 86"/>
                <a:gd name="T13" fmla="*/ 18 h 86"/>
                <a:gd name="T14" fmla="*/ 57 w 86"/>
                <a:gd name="T15" fmla="*/ 14 h 86"/>
                <a:gd name="T16" fmla="*/ 46 w 86"/>
                <a:gd name="T17" fmla="*/ 29 h 86"/>
                <a:gd name="T18" fmla="*/ 33 w 86"/>
                <a:gd name="T19" fmla="*/ 21 h 86"/>
                <a:gd name="T20" fmla="*/ 42 w 86"/>
                <a:gd name="T21" fmla="*/ 43 h 86"/>
                <a:gd name="T22" fmla="*/ 31 w 86"/>
                <a:gd name="T23" fmla="*/ 48 h 86"/>
                <a:gd name="T24" fmla="*/ 52 w 86"/>
                <a:gd name="T25" fmla="*/ 57 h 86"/>
                <a:gd name="T26" fmla="*/ 52 w 86"/>
                <a:gd name="T27" fmla="*/ 66 h 86"/>
                <a:gd name="T28" fmla="*/ 35 w 86"/>
                <a:gd name="T29" fmla="*/ 69 h 86"/>
                <a:gd name="T30" fmla="*/ 41 w 86"/>
                <a:gd name="T31" fmla="*/ 85 h 86"/>
                <a:gd name="T32" fmla="*/ 20 w 86"/>
                <a:gd name="T33" fmla="*/ 80 h 86"/>
                <a:gd name="T34" fmla="*/ 14 w 86"/>
                <a:gd name="T35" fmla="*/ 65 h 86"/>
                <a:gd name="T36" fmla="*/ 41 w 86"/>
                <a:gd name="T37" fmla="*/ 58 h 86"/>
                <a:gd name="T38" fmla="*/ 14 w 86"/>
                <a:gd name="T39" fmla="*/ 56 h 86"/>
                <a:gd name="T40" fmla="*/ 0 w 86"/>
                <a:gd name="T41" fmla="*/ 34 h 86"/>
                <a:gd name="T42" fmla="*/ 0 w 86"/>
                <a:gd name="T43" fmla="*/ 34 h 8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6"/>
                <a:gd name="T67" fmla="*/ 0 h 86"/>
                <a:gd name="T68" fmla="*/ 86 w 86"/>
                <a:gd name="T69" fmla="*/ 86 h 8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6" h="86">
                  <a:moveTo>
                    <a:pt x="0" y="34"/>
                  </a:moveTo>
                  <a:lnTo>
                    <a:pt x="0" y="34"/>
                  </a:lnTo>
                  <a:lnTo>
                    <a:pt x="11" y="15"/>
                  </a:lnTo>
                  <a:lnTo>
                    <a:pt x="38" y="8"/>
                  </a:lnTo>
                  <a:lnTo>
                    <a:pt x="72" y="8"/>
                  </a:lnTo>
                  <a:lnTo>
                    <a:pt x="85" y="0"/>
                  </a:lnTo>
                  <a:lnTo>
                    <a:pt x="80" y="18"/>
                  </a:lnTo>
                  <a:lnTo>
                    <a:pt x="57" y="14"/>
                  </a:lnTo>
                  <a:lnTo>
                    <a:pt x="46" y="29"/>
                  </a:lnTo>
                  <a:lnTo>
                    <a:pt x="33" y="21"/>
                  </a:lnTo>
                  <a:lnTo>
                    <a:pt x="42" y="43"/>
                  </a:lnTo>
                  <a:lnTo>
                    <a:pt x="31" y="48"/>
                  </a:lnTo>
                  <a:lnTo>
                    <a:pt x="52" y="57"/>
                  </a:lnTo>
                  <a:lnTo>
                    <a:pt x="52" y="66"/>
                  </a:lnTo>
                  <a:lnTo>
                    <a:pt x="35" y="69"/>
                  </a:lnTo>
                  <a:lnTo>
                    <a:pt x="41" y="85"/>
                  </a:lnTo>
                  <a:lnTo>
                    <a:pt x="20" y="80"/>
                  </a:lnTo>
                  <a:lnTo>
                    <a:pt x="14" y="65"/>
                  </a:lnTo>
                  <a:lnTo>
                    <a:pt x="41" y="58"/>
                  </a:lnTo>
                  <a:lnTo>
                    <a:pt x="14" y="56"/>
                  </a:lnTo>
                  <a:lnTo>
                    <a:pt x="0" y="34"/>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57" name="Freeform 764">
              <a:extLst>
                <a:ext uri="{FF2B5EF4-FFF2-40B4-BE49-F238E27FC236}">
                  <a16:creationId xmlns:a16="http://schemas.microsoft.com/office/drawing/2014/main" id="{1313848B-8C14-4024-BD20-CE60618ECDBE}"/>
                </a:ext>
              </a:extLst>
            </p:cNvPr>
            <p:cNvSpPr>
              <a:spLocks/>
            </p:cNvSpPr>
            <p:nvPr/>
          </p:nvSpPr>
          <p:spPr bwMode="auto">
            <a:xfrm>
              <a:off x="3401" y="2927"/>
              <a:ext cx="41" cy="7"/>
            </a:xfrm>
            <a:custGeom>
              <a:avLst/>
              <a:gdLst>
                <a:gd name="T0" fmla="*/ 0 w 41"/>
                <a:gd name="T1" fmla="*/ 6 h 7"/>
                <a:gd name="T2" fmla="*/ 0 w 41"/>
                <a:gd name="T3" fmla="*/ 6 h 7"/>
                <a:gd name="T4" fmla="*/ 3 w 41"/>
                <a:gd name="T5" fmla="*/ 0 h 7"/>
                <a:gd name="T6" fmla="*/ 40 w 41"/>
                <a:gd name="T7" fmla="*/ 6 h 7"/>
                <a:gd name="T8" fmla="*/ 13 w 41"/>
                <a:gd name="T9" fmla="*/ 6 h 7"/>
                <a:gd name="T10" fmla="*/ 0 w 41"/>
                <a:gd name="T11" fmla="*/ 6 h 7"/>
                <a:gd name="T12" fmla="*/ 0 w 41"/>
                <a:gd name="T13" fmla="*/ 6 h 7"/>
                <a:gd name="T14" fmla="*/ 0 60000 65536"/>
                <a:gd name="T15" fmla="*/ 0 60000 65536"/>
                <a:gd name="T16" fmla="*/ 0 60000 65536"/>
                <a:gd name="T17" fmla="*/ 0 60000 65536"/>
                <a:gd name="T18" fmla="*/ 0 60000 65536"/>
                <a:gd name="T19" fmla="*/ 0 60000 65536"/>
                <a:gd name="T20" fmla="*/ 0 60000 65536"/>
                <a:gd name="T21" fmla="*/ 0 w 41"/>
                <a:gd name="T22" fmla="*/ 0 h 7"/>
                <a:gd name="T23" fmla="*/ 41 w 41"/>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7">
                  <a:moveTo>
                    <a:pt x="0" y="6"/>
                  </a:moveTo>
                  <a:lnTo>
                    <a:pt x="0" y="6"/>
                  </a:lnTo>
                  <a:lnTo>
                    <a:pt x="3" y="0"/>
                  </a:lnTo>
                  <a:lnTo>
                    <a:pt x="40" y="6"/>
                  </a:lnTo>
                  <a:lnTo>
                    <a:pt x="13" y="6"/>
                  </a:lnTo>
                  <a:lnTo>
                    <a:pt x="0" y="6"/>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sp>
        <p:nvSpPr>
          <p:cNvPr id="158" name="Freeform 765">
            <a:extLst>
              <a:ext uri="{FF2B5EF4-FFF2-40B4-BE49-F238E27FC236}">
                <a16:creationId xmlns:a16="http://schemas.microsoft.com/office/drawing/2014/main" id="{9E8DA2CC-D49D-41A6-B0D6-42D3BDA7D0F4}"/>
              </a:ext>
            </a:extLst>
          </p:cNvPr>
          <p:cNvSpPr>
            <a:spLocks/>
          </p:cNvSpPr>
          <p:nvPr/>
        </p:nvSpPr>
        <p:spPr bwMode="auto">
          <a:xfrm>
            <a:off x="4311519" y="4575268"/>
            <a:ext cx="108042" cy="52729"/>
          </a:xfrm>
          <a:custGeom>
            <a:avLst/>
            <a:gdLst>
              <a:gd name="T0" fmla="*/ 0 w 93"/>
              <a:gd name="T1" fmla="*/ 44700470 h 49"/>
              <a:gd name="T2" fmla="*/ 0 w 93"/>
              <a:gd name="T3" fmla="*/ 44700470 h 49"/>
              <a:gd name="T4" fmla="*/ 22337937 w 93"/>
              <a:gd name="T5" fmla="*/ 12771562 h 49"/>
              <a:gd name="T6" fmla="*/ 52655329 w 93"/>
              <a:gd name="T7" fmla="*/ 20754422 h 49"/>
              <a:gd name="T8" fmla="*/ 102118623 w 93"/>
              <a:gd name="T9" fmla="*/ 0 h 49"/>
              <a:gd name="T10" fmla="*/ 132434743 w 93"/>
              <a:gd name="T11" fmla="*/ 4789967 h 49"/>
              <a:gd name="T12" fmla="*/ 146795741 w 93"/>
              <a:gd name="T13" fmla="*/ 15964451 h 49"/>
              <a:gd name="T14" fmla="*/ 90949660 w 93"/>
              <a:gd name="T15" fmla="*/ 67050695 h 49"/>
              <a:gd name="T16" fmla="*/ 43081751 w 93"/>
              <a:gd name="T17" fmla="*/ 76629363 h 49"/>
              <a:gd name="T18" fmla="*/ 0 w 93"/>
              <a:gd name="T19" fmla="*/ 44700470 h 49"/>
              <a:gd name="T20" fmla="*/ 0 w 93"/>
              <a:gd name="T21" fmla="*/ 44700470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3"/>
              <a:gd name="T34" fmla="*/ 0 h 49"/>
              <a:gd name="T35" fmla="*/ 93 w 93"/>
              <a:gd name="T36" fmla="*/ 49 h 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3" h="49">
                <a:moveTo>
                  <a:pt x="0" y="28"/>
                </a:moveTo>
                <a:lnTo>
                  <a:pt x="0" y="28"/>
                </a:lnTo>
                <a:lnTo>
                  <a:pt x="14" y="8"/>
                </a:lnTo>
                <a:lnTo>
                  <a:pt x="33" y="13"/>
                </a:lnTo>
                <a:lnTo>
                  <a:pt x="64" y="0"/>
                </a:lnTo>
                <a:lnTo>
                  <a:pt x="83" y="3"/>
                </a:lnTo>
                <a:lnTo>
                  <a:pt x="92" y="10"/>
                </a:lnTo>
                <a:lnTo>
                  <a:pt x="57" y="42"/>
                </a:lnTo>
                <a:lnTo>
                  <a:pt x="27" y="48"/>
                </a:lnTo>
                <a:lnTo>
                  <a:pt x="0" y="2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nvGrpSpPr>
          <p:cNvPr id="159" name="Group 180">
            <a:extLst>
              <a:ext uri="{FF2B5EF4-FFF2-40B4-BE49-F238E27FC236}">
                <a16:creationId xmlns:a16="http://schemas.microsoft.com/office/drawing/2014/main" id="{155A94F1-B6C3-4A95-9ED1-AF256CBD2141}"/>
              </a:ext>
            </a:extLst>
          </p:cNvPr>
          <p:cNvGrpSpPr>
            <a:grpSpLocks/>
          </p:cNvGrpSpPr>
          <p:nvPr/>
        </p:nvGrpSpPr>
        <p:grpSpPr bwMode="auto">
          <a:xfrm>
            <a:off x="4166977" y="4602310"/>
            <a:ext cx="185421" cy="190639"/>
            <a:chOff x="3172" y="2740"/>
            <a:chExt cx="161" cy="170"/>
          </a:xfrm>
          <a:solidFill>
            <a:srgbClr val="00B050"/>
          </a:solidFill>
        </p:grpSpPr>
        <p:sp>
          <p:nvSpPr>
            <p:cNvPr id="253" name="Freeform 767">
              <a:extLst>
                <a:ext uri="{FF2B5EF4-FFF2-40B4-BE49-F238E27FC236}">
                  <a16:creationId xmlns:a16="http://schemas.microsoft.com/office/drawing/2014/main" id="{BB015216-6946-4F91-A441-9A7C82F9FFDE}"/>
                </a:ext>
              </a:extLst>
            </p:cNvPr>
            <p:cNvSpPr>
              <a:spLocks/>
            </p:cNvSpPr>
            <p:nvPr/>
          </p:nvSpPr>
          <p:spPr bwMode="auto">
            <a:xfrm>
              <a:off x="3172" y="2740"/>
              <a:ext cx="161" cy="151"/>
            </a:xfrm>
            <a:custGeom>
              <a:avLst/>
              <a:gdLst>
                <a:gd name="T0" fmla="*/ 0 w 161"/>
                <a:gd name="T1" fmla="*/ 37 h 151"/>
                <a:gd name="T2" fmla="*/ 0 w 161"/>
                <a:gd name="T3" fmla="*/ 37 h 151"/>
                <a:gd name="T4" fmla="*/ 4 w 161"/>
                <a:gd name="T5" fmla="*/ 20 h 151"/>
                <a:gd name="T6" fmla="*/ 23 w 161"/>
                <a:gd name="T7" fmla="*/ 11 h 151"/>
                <a:gd name="T8" fmla="*/ 31 w 161"/>
                <a:gd name="T9" fmla="*/ 19 h 151"/>
                <a:gd name="T10" fmla="*/ 50 w 161"/>
                <a:gd name="T11" fmla="*/ 4 h 151"/>
                <a:gd name="T12" fmla="*/ 72 w 161"/>
                <a:gd name="T13" fmla="*/ 0 h 151"/>
                <a:gd name="T14" fmla="*/ 95 w 161"/>
                <a:gd name="T15" fmla="*/ 10 h 151"/>
                <a:gd name="T16" fmla="*/ 95 w 161"/>
                <a:gd name="T17" fmla="*/ 27 h 151"/>
                <a:gd name="T18" fmla="*/ 76 w 161"/>
                <a:gd name="T19" fmla="*/ 29 h 151"/>
                <a:gd name="T20" fmla="*/ 78 w 161"/>
                <a:gd name="T21" fmla="*/ 50 h 151"/>
                <a:gd name="T22" fmla="*/ 108 w 161"/>
                <a:gd name="T23" fmla="*/ 83 h 151"/>
                <a:gd name="T24" fmla="*/ 127 w 161"/>
                <a:gd name="T25" fmla="*/ 86 h 151"/>
                <a:gd name="T26" fmla="*/ 126 w 161"/>
                <a:gd name="T27" fmla="*/ 93 h 151"/>
                <a:gd name="T28" fmla="*/ 160 w 161"/>
                <a:gd name="T29" fmla="*/ 115 h 151"/>
                <a:gd name="T30" fmla="*/ 136 w 161"/>
                <a:gd name="T31" fmla="*/ 112 h 151"/>
                <a:gd name="T32" fmla="*/ 141 w 161"/>
                <a:gd name="T33" fmla="*/ 133 h 151"/>
                <a:gd name="T34" fmla="*/ 127 w 161"/>
                <a:gd name="T35" fmla="*/ 150 h 151"/>
                <a:gd name="T36" fmla="*/ 121 w 161"/>
                <a:gd name="T37" fmla="*/ 116 h 151"/>
                <a:gd name="T38" fmla="*/ 61 w 161"/>
                <a:gd name="T39" fmla="*/ 78 h 151"/>
                <a:gd name="T40" fmla="*/ 47 w 161"/>
                <a:gd name="T41" fmla="*/ 53 h 151"/>
                <a:gd name="T42" fmla="*/ 28 w 161"/>
                <a:gd name="T43" fmla="*/ 45 h 151"/>
                <a:gd name="T44" fmla="*/ 10 w 161"/>
                <a:gd name="T45" fmla="*/ 55 h 151"/>
                <a:gd name="T46" fmla="*/ 0 w 161"/>
                <a:gd name="T47" fmla="*/ 37 h 151"/>
                <a:gd name="T48" fmla="*/ 0 w 161"/>
                <a:gd name="T49" fmla="*/ 37 h 1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61"/>
                <a:gd name="T76" fmla="*/ 0 h 151"/>
                <a:gd name="T77" fmla="*/ 161 w 161"/>
                <a:gd name="T78" fmla="*/ 151 h 15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61" h="151">
                  <a:moveTo>
                    <a:pt x="0" y="37"/>
                  </a:moveTo>
                  <a:lnTo>
                    <a:pt x="0" y="37"/>
                  </a:lnTo>
                  <a:lnTo>
                    <a:pt x="4" y="20"/>
                  </a:lnTo>
                  <a:lnTo>
                    <a:pt x="23" y="11"/>
                  </a:lnTo>
                  <a:lnTo>
                    <a:pt x="31" y="19"/>
                  </a:lnTo>
                  <a:lnTo>
                    <a:pt x="50" y="4"/>
                  </a:lnTo>
                  <a:lnTo>
                    <a:pt x="72" y="0"/>
                  </a:lnTo>
                  <a:lnTo>
                    <a:pt x="95" y="10"/>
                  </a:lnTo>
                  <a:lnTo>
                    <a:pt x="95" y="27"/>
                  </a:lnTo>
                  <a:lnTo>
                    <a:pt x="76" y="29"/>
                  </a:lnTo>
                  <a:lnTo>
                    <a:pt x="78" y="50"/>
                  </a:lnTo>
                  <a:lnTo>
                    <a:pt x="108" y="83"/>
                  </a:lnTo>
                  <a:lnTo>
                    <a:pt x="127" y="86"/>
                  </a:lnTo>
                  <a:lnTo>
                    <a:pt x="126" y="93"/>
                  </a:lnTo>
                  <a:lnTo>
                    <a:pt x="160" y="115"/>
                  </a:lnTo>
                  <a:lnTo>
                    <a:pt x="136" y="112"/>
                  </a:lnTo>
                  <a:lnTo>
                    <a:pt x="141" y="133"/>
                  </a:lnTo>
                  <a:lnTo>
                    <a:pt x="127" y="150"/>
                  </a:lnTo>
                  <a:lnTo>
                    <a:pt x="121" y="116"/>
                  </a:lnTo>
                  <a:lnTo>
                    <a:pt x="61" y="78"/>
                  </a:lnTo>
                  <a:lnTo>
                    <a:pt x="47" y="53"/>
                  </a:lnTo>
                  <a:lnTo>
                    <a:pt x="28" y="45"/>
                  </a:lnTo>
                  <a:lnTo>
                    <a:pt x="10" y="55"/>
                  </a:lnTo>
                  <a:lnTo>
                    <a:pt x="0" y="37"/>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54" name="Freeform 768">
              <a:extLst>
                <a:ext uri="{FF2B5EF4-FFF2-40B4-BE49-F238E27FC236}">
                  <a16:creationId xmlns:a16="http://schemas.microsoft.com/office/drawing/2014/main" id="{6D16BABE-42DC-4409-AD87-E6921DA14DCC}"/>
                </a:ext>
              </a:extLst>
            </p:cNvPr>
            <p:cNvSpPr>
              <a:spLocks/>
            </p:cNvSpPr>
            <p:nvPr/>
          </p:nvSpPr>
          <p:spPr bwMode="auto">
            <a:xfrm>
              <a:off x="3192" y="2836"/>
              <a:ext cx="21" cy="38"/>
            </a:xfrm>
            <a:custGeom>
              <a:avLst/>
              <a:gdLst>
                <a:gd name="T0" fmla="*/ 0 w 21"/>
                <a:gd name="T1" fmla="*/ 6 h 38"/>
                <a:gd name="T2" fmla="*/ 0 w 21"/>
                <a:gd name="T3" fmla="*/ 6 h 38"/>
                <a:gd name="T4" fmla="*/ 4 w 21"/>
                <a:gd name="T5" fmla="*/ 34 h 38"/>
                <a:gd name="T6" fmla="*/ 12 w 21"/>
                <a:gd name="T7" fmla="*/ 37 h 38"/>
                <a:gd name="T8" fmla="*/ 20 w 21"/>
                <a:gd name="T9" fmla="*/ 15 h 38"/>
                <a:gd name="T10" fmla="*/ 13 w 21"/>
                <a:gd name="T11" fmla="*/ 0 h 38"/>
                <a:gd name="T12" fmla="*/ 0 w 21"/>
                <a:gd name="T13" fmla="*/ 6 h 38"/>
                <a:gd name="T14" fmla="*/ 0 w 21"/>
                <a:gd name="T15" fmla="*/ 6 h 38"/>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38"/>
                <a:gd name="T26" fmla="*/ 21 w 21"/>
                <a:gd name="T27" fmla="*/ 38 h 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38">
                  <a:moveTo>
                    <a:pt x="0" y="6"/>
                  </a:moveTo>
                  <a:lnTo>
                    <a:pt x="0" y="6"/>
                  </a:lnTo>
                  <a:lnTo>
                    <a:pt x="4" y="34"/>
                  </a:lnTo>
                  <a:lnTo>
                    <a:pt x="12" y="37"/>
                  </a:lnTo>
                  <a:lnTo>
                    <a:pt x="20" y="15"/>
                  </a:lnTo>
                  <a:lnTo>
                    <a:pt x="13" y="0"/>
                  </a:lnTo>
                  <a:lnTo>
                    <a:pt x="0" y="6"/>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55" name="Freeform 769">
              <a:extLst>
                <a:ext uri="{FF2B5EF4-FFF2-40B4-BE49-F238E27FC236}">
                  <a16:creationId xmlns:a16="http://schemas.microsoft.com/office/drawing/2014/main" id="{884A3FEA-302A-4650-B628-684E3877AEB4}"/>
                </a:ext>
              </a:extLst>
            </p:cNvPr>
            <p:cNvSpPr>
              <a:spLocks/>
            </p:cNvSpPr>
            <p:nvPr/>
          </p:nvSpPr>
          <p:spPr bwMode="auto">
            <a:xfrm>
              <a:off x="3251" y="2885"/>
              <a:ext cx="43" cy="25"/>
            </a:xfrm>
            <a:custGeom>
              <a:avLst/>
              <a:gdLst>
                <a:gd name="T0" fmla="*/ 0 w 43"/>
                <a:gd name="T1" fmla="*/ 5 h 25"/>
                <a:gd name="T2" fmla="*/ 0 w 43"/>
                <a:gd name="T3" fmla="*/ 5 h 25"/>
                <a:gd name="T4" fmla="*/ 35 w 43"/>
                <a:gd name="T5" fmla="*/ 24 h 25"/>
                <a:gd name="T6" fmla="*/ 42 w 43"/>
                <a:gd name="T7" fmla="*/ 0 h 25"/>
                <a:gd name="T8" fmla="*/ 0 w 43"/>
                <a:gd name="T9" fmla="*/ 5 h 25"/>
                <a:gd name="T10" fmla="*/ 0 w 43"/>
                <a:gd name="T11" fmla="*/ 5 h 25"/>
                <a:gd name="T12" fmla="*/ 0 60000 65536"/>
                <a:gd name="T13" fmla="*/ 0 60000 65536"/>
                <a:gd name="T14" fmla="*/ 0 60000 65536"/>
                <a:gd name="T15" fmla="*/ 0 60000 65536"/>
                <a:gd name="T16" fmla="*/ 0 60000 65536"/>
                <a:gd name="T17" fmla="*/ 0 60000 65536"/>
                <a:gd name="T18" fmla="*/ 0 w 43"/>
                <a:gd name="T19" fmla="*/ 0 h 25"/>
                <a:gd name="T20" fmla="*/ 43 w 43"/>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43" h="25">
                  <a:moveTo>
                    <a:pt x="0" y="5"/>
                  </a:moveTo>
                  <a:lnTo>
                    <a:pt x="0" y="5"/>
                  </a:lnTo>
                  <a:lnTo>
                    <a:pt x="35" y="24"/>
                  </a:lnTo>
                  <a:lnTo>
                    <a:pt x="42" y="0"/>
                  </a:lnTo>
                  <a:lnTo>
                    <a:pt x="0" y="5"/>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sp>
        <p:nvSpPr>
          <p:cNvPr id="160" name="Freeform 770">
            <a:extLst>
              <a:ext uri="{FF2B5EF4-FFF2-40B4-BE49-F238E27FC236}">
                <a16:creationId xmlns:a16="http://schemas.microsoft.com/office/drawing/2014/main" id="{5C3FA1B3-B4AC-48D4-B714-2D1BA93D0790}"/>
              </a:ext>
            </a:extLst>
          </p:cNvPr>
          <p:cNvSpPr>
            <a:spLocks/>
          </p:cNvSpPr>
          <p:nvPr/>
        </p:nvSpPr>
        <p:spPr bwMode="auto">
          <a:xfrm>
            <a:off x="4150918" y="4542819"/>
            <a:ext cx="8760" cy="14872"/>
          </a:xfrm>
          <a:custGeom>
            <a:avLst/>
            <a:gdLst>
              <a:gd name="T0" fmla="*/ 0 w 8"/>
              <a:gd name="T1" fmla="*/ 19058317 h 12"/>
              <a:gd name="T2" fmla="*/ 0 w 8"/>
              <a:gd name="T3" fmla="*/ 19058317 h 12"/>
              <a:gd name="T4" fmla="*/ 7087790 w 8"/>
              <a:gd name="T5" fmla="*/ 0 h 12"/>
              <a:gd name="T6" fmla="*/ 9922669 w 8"/>
              <a:gd name="T7" fmla="*/ 23292851 h 12"/>
              <a:gd name="T8" fmla="*/ 0 w 8"/>
              <a:gd name="T9" fmla="*/ 19058317 h 12"/>
              <a:gd name="T10" fmla="*/ 0 w 8"/>
              <a:gd name="T11" fmla="*/ 19058317 h 12"/>
              <a:gd name="T12" fmla="*/ 0 60000 65536"/>
              <a:gd name="T13" fmla="*/ 0 60000 65536"/>
              <a:gd name="T14" fmla="*/ 0 60000 65536"/>
              <a:gd name="T15" fmla="*/ 0 60000 65536"/>
              <a:gd name="T16" fmla="*/ 0 60000 65536"/>
              <a:gd name="T17" fmla="*/ 0 60000 65536"/>
              <a:gd name="T18" fmla="*/ 0 w 8"/>
              <a:gd name="T19" fmla="*/ 0 h 12"/>
              <a:gd name="T20" fmla="*/ 8 w 8"/>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8" h="12">
                <a:moveTo>
                  <a:pt x="0" y="9"/>
                </a:moveTo>
                <a:lnTo>
                  <a:pt x="0" y="9"/>
                </a:lnTo>
                <a:lnTo>
                  <a:pt x="5" y="0"/>
                </a:lnTo>
                <a:lnTo>
                  <a:pt x="7" y="11"/>
                </a:lnTo>
                <a:lnTo>
                  <a:pt x="0" y="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61" name="Freeform 771">
            <a:extLst>
              <a:ext uri="{FF2B5EF4-FFF2-40B4-BE49-F238E27FC236}">
                <a16:creationId xmlns:a16="http://schemas.microsoft.com/office/drawing/2014/main" id="{541E197F-4044-4204-8FDA-395AE323CACE}"/>
              </a:ext>
            </a:extLst>
          </p:cNvPr>
          <p:cNvSpPr>
            <a:spLocks/>
          </p:cNvSpPr>
          <p:nvPr/>
        </p:nvSpPr>
        <p:spPr bwMode="auto">
          <a:xfrm>
            <a:off x="4117337" y="4479272"/>
            <a:ext cx="58401" cy="54083"/>
          </a:xfrm>
          <a:custGeom>
            <a:avLst/>
            <a:gdLst>
              <a:gd name="T0" fmla="*/ 0 w 50"/>
              <a:gd name="T1" fmla="*/ 62062469 h 47"/>
              <a:gd name="T2" fmla="*/ 0 w 50"/>
              <a:gd name="T3" fmla="*/ 62062469 h 47"/>
              <a:gd name="T4" fmla="*/ 30645101 w 50"/>
              <a:gd name="T5" fmla="*/ 52936036 h 47"/>
              <a:gd name="T6" fmla="*/ 14516101 w 50"/>
              <a:gd name="T7" fmla="*/ 41982954 h 47"/>
              <a:gd name="T8" fmla="*/ 29032201 w 50"/>
              <a:gd name="T9" fmla="*/ 12777012 h 47"/>
              <a:gd name="T10" fmla="*/ 41935407 w 50"/>
              <a:gd name="T11" fmla="*/ 32856521 h 47"/>
              <a:gd name="T12" fmla="*/ 41935407 w 50"/>
              <a:gd name="T13" fmla="*/ 0 h 47"/>
              <a:gd name="T14" fmla="*/ 79032096 w 50"/>
              <a:gd name="T15" fmla="*/ 0 h 47"/>
              <a:gd name="T16" fmla="*/ 75806297 w 50"/>
              <a:gd name="T17" fmla="*/ 32856521 h 47"/>
              <a:gd name="T18" fmla="*/ 53225704 w 50"/>
              <a:gd name="T19" fmla="*/ 43809592 h 47"/>
              <a:gd name="T20" fmla="*/ 53225704 w 50"/>
              <a:gd name="T21" fmla="*/ 83967260 h 47"/>
              <a:gd name="T22" fmla="*/ 32258000 w 50"/>
              <a:gd name="T23" fmla="*/ 60237182 h 47"/>
              <a:gd name="T24" fmla="*/ 0 w 50"/>
              <a:gd name="T25" fmla="*/ 62062469 h 47"/>
              <a:gd name="T26" fmla="*/ 0 w 50"/>
              <a:gd name="T27" fmla="*/ 62062469 h 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0"/>
              <a:gd name="T43" fmla="*/ 0 h 47"/>
              <a:gd name="T44" fmla="*/ 50 w 50"/>
              <a:gd name="T45" fmla="*/ 47 h 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0" h="47">
                <a:moveTo>
                  <a:pt x="0" y="34"/>
                </a:moveTo>
                <a:lnTo>
                  <a:pt x="0" y="34"/>
                </a:lnTo>
                <a:lnTo>
                  <a:pt x="19" y="29"/>
                </a:lnTo>
                <a:lnTo>
                  <a:pt x="9" y="23"/>
                </a:lnTo>
                <a:lnTo>
                  <a:pt x="18" y="7"/>
                </a:lnTo>
                <a:lnTo>
                  <a:pt x="26" y="18"/>
                </a:lnTo>
                <a:lnTo>
                  <a:pt x="26" y="0"/>
                </a:lnTo>
                <a:lnTo>
                  <a:pt x="49" y="0"/>
                </a:lnTo>
                <a:lnTo>
                  <a:pt x="47" y="18"/>
                </a:lnTo>
                <a:lnTo>
                  <a:pt x="33" y="24"/>
                </a:lnTo>
                <a:lnTo>
                  <a:pt x="33" y="46"/>
                </a:lnTo>
                <a:lnTo>
                  <a:pt x="20" y="33"/>
                </a:lnTo>
                <a:lnTo>
                  <a:pt x="0" y="3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62" name="Freeform 772">
            <a:extLst>
              <a:ext uri="{FF2B5EF4-FFF2-40B4-BE49-F238E27FC236}">
                <a16:creationId xmlns:a16="http://schemas.microsoft.com/office/drawing/2014/main" id="{87E0E64E-A590-4A08-8106-4F02B5C7D002}"/>
              </a:ext>
            </a:extLst>
          </p:cNvPr>
          <p:cNvSpPr>
            <a:spLocks/>
          </p:cNvSpPr>
          <p:nvPr/>
        </p:nvSpPr>
        <p:spPr bwMode="auto">
          <a:xfrm>
            <a:off x="4139237" y="4061487"/>
            <a:ext cx="405884" cy="316381"/>
          </a:xfrm>
          <a:custGeom>
            <a:avLst/>
            <a:gdLst>
              <a:gd name="T0" fmla="*/ 0 w 354"/>
              <a:gd name="T1" fmla="*/ 360167831 h 285"/>
              <a:gd name="T2" fmla="*/ 51288450 w 354"/>
              <a:gd name="T3" fmla="*/ 366963865 h 285"/>
              <a:gd name="T4" fmla="*/ 1554611 w 354"/>
              <a:gd name="T5" fmla="*/ 389049022 h 285"/>
              <a:gd name="T6" fmla="*/ 9325172 w 354"/>
              <a:gd name="T7" fmla="*/ 423027891 h 285"/>
              <a:gd name="T8" fmla="*/ 6217197 w 354"/>
              <a:gd name="T9" fmla="*/ 436618657 h 285"/>
              <a:gd name="T10" fmla="*/ 13987759 w 354"/>
              <a:gd name="T11" fmla="*/ 468897865 h 285"/>
              <a:gd name="T12" fmla="*/ 108795341 w 354"/>
              <a:gd name="T13" fmla="*/ 451909083 h 285"/>
              <a:gd name="T14" fmla="*/ 130553653 w 354"/>
              <a:gd name="T15" fmla="*/ 451909083 h 285"/>
              <a:gd name="T16" fmla="*/ 150758602 w 354"/>
              <a:gd name="T17" fmla="*/ 385652309 h 285"/>
              <a:gd name="T18" fmla="*/ 150758602 w 354"/>
              <a:gd name="T19" fmla="*/ 358469474 h 285"/>
              <a:gd name="T20" fmla="*/ 191168538 w 354"/>
              <a:gd name="T21" fmla="*/ 273524176 h 285"/>
              <a:gd name="T22" fmla="*/ 202048317 w 354"/>
              <a:gd name="T23" fmla="*/ 200471367 h 285"/>
              <a:gd name="T24" fmla="*/ 245566189 w 354"/>
              <a:gd name="T25" fmla="*/ 130815232 h 285"/>
              <a:gd name="T26" fmla="*/ 279758891 w 354"/>
              <a:gd name="T27" fmla="*/ 105332058 h 285"/>
              <a:gd name="T28" fmla="*/ 320167542 w 354"/>
              <a:gd name="T29" fmla="*/ 83246880 h 285"/>
              <a:gd name="T30" fmla="*/ 345035153 w 354"/>
              <a:gd name="T31" fmla="*/ 71354472 h 285"/>
              <a:gd name="T32" fmla="*/ 413420557 w 354"/>
              <a:gd name="T33" fmla="*/ 98536023 h 285"/>
              <a:gd name="T34" fmla="*/ 446058649 w 354"/>
              <a:gd name="T35" fmla="*/ 52666029 h 285"/>
              <a:gd name="T36" fmla="*/ 509781469 w 354"/>
              <a:gd name="T37" fmla="*/ 56064046 h 285"/>
              <a:gd name="T38" fmla="*/ 547083392 w 354"/>
              <a:gd name="T39" fmla="*/ 52666029 h 285"/>
              <a:gd name="T40" fmla="*/ 526878443 w 354"/>
              <a:gd name="T41" fmla="*/ 50967672 h 285"/>
              <a:gd name="T42" fmla="*/ 548636756 w 354"/>
              <a:gd name="T43" fmla="*/ 27182845 h 285"/>
              <a:gd name="T44" fmla="*/ 484913936 w 354"/>
              <a:gd name="T45" fmla="*/ 27182845 h 285"/>
              <a:gd name="T46" fmla="*/ 477143377 w 354"/>
              <a:gd name="T47" fmla="*/ 0 h 285"/>
              <a:gd name="T48" fmla="*/ 458493039 w 354"/>
              <a:gd name="T49" fmla="*/ 28881201 h 285"/>
              <a:gd name="T50" fmla="*/ 422745726 w 354"/>
              <a:gd name="T51" fmla="*/ 44171637 h 285"/>
              <a:gd name="T52" fmla="*/ 422745726 w 354"/>
              <a:gd name="T53" fmla="*/ 5096375 h 285"/>
              <a:gd name="T54" fmla="*/ 349697737 w 354"/>
              <a:gd name="T55" fmla="*/ 32279219 h 285"/>
              <a:gd name="T56" fmla="*/ 345035153 w 354"/>
              <a:gd name="T57" fmla="*/ 44171637 h 285"/>
              <a:gd name="T58" fmla="*/ 323276762 w 354"/>
              <a:gd name="T59" fmla="*/ 49268012 h 285"/>
              <a:gd name="T60" fmla="*/ 298409229 w 354"/>
              <a:gd name="T61" fmla="*/ 54364386 h 285"/>
              <a:gd name="T62" fmla="*/ 276649670 w 354"/>
              <a:gd name="T63" fmla="*/ 67956455 h 285"/>
              <a:gd name="T64" fmla="*/ 244011578 w 354"/>
              <a:gd name="T65" fmla="*/ 107031718 h 285"/>
              <a:gd name="T66" fmla="*/ 223806630 w 354"/>
              <a:gd name="T67" fmla="*/ 122320840 h 285"/>
              <a:gd name="T68" fmla="*/ 230023825 w 354"/>
              <a:gd name="T69" fmla="*/ 142707640 h 285"/>
              <a:gd name="T70" fmla="*/ 155421186 w 354"/>
              <a:gd name="T71" fmla="*/ 232750576 h 285"/>
              <a:gd name="T72" fmla="*/ 108795341 w 354"/>
              <a:gd name="T73" fmla="*/ 293910976 h 285"/>
              <a:gd name="T74" fmla="*/ 76155983 w 354"/>
              <a:gd name="T75" fmla="*/ 299007350 h 285"/>
              <a:gd name="T76" fmla="*/ 51288450 w 354"/>
              <a:gd name="T77" fmla="*/ 329588201 h 285"/>
              <a:gd name="T78" fmla="*/ 31084738 w 354"/>
              <a:gd name="T79" fmla="*/ 344877405 h 285"/>
              <a:gd name="T80" fmla="*/ 29530127 w 354"/>
              <a:gd name="T81" fmla="*/ 351673440 h 285"/>
              <a:gd name="T82" fmla="*/ 0 w 354"/>
              <a:gd name="T83" fmla="*/ 360167831 h 28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54"/>
              <a:gd name="T127" fmla="*/ 0 h 285"/>
              <a:gd name="T128" fmla="*/ 354 w 354"/>
              <a:gd name="T129" fmla="*/ 285 h 28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54" h="285">
                <a:moveTo>
                  <a:pt x="0" y="212"/>
                </a:moveTo>
                <a:lnTo>
                  <a:pt x="0" y="212"/>
                </a:lnTo>
                <a:lnTo>
                  <a:pt x="1" y="224"/>
                </a:lnTo>
                <a:lnTo>
                  <a:pt x="33" y="216"/>
                </a:lnTo>
                <a:lnTo>
                  <a:pt x="34" y="221"/>
                </a:lnTo>
                <a:lnTo>
                  <a:pt x="1" y="229"/>
                </a:lnTo>
                <a:lnTo>
                  <a:pt x="9" y="234"/>
                </a:lnTo>
                <a:lnTo>
                  <a:pt x="6" y="249"/>
                </a:lnTo>
                <a:lnTo>
                  <a:pt x="28" y="236"/>
                </a:lnTo>
                <a:lnTo>
                  <a:pt x="4" y="257"/>
                </a:lnTo>
                <a:lnTo>
                  <a:pt x="18" y="257"/>
                </a:lnTo>
                <a:lnTo>
                  <a:pt x="9" y="276"/>
                </a:lnTo>
                <a:lnTo>
                  <a:pt x="43" y="284"/>
                </a:lnTo>
                <a:lnTo>
                  <a:pt x="70" y="266"/>
                </a:lnTo>
                <a:lnTo>
                  <a:pt x="76" y="249"/>
                </a:lnTo>
                <a:lnTo>
                  <a:pt x="84" y="266"/>
                </a:lnTo>
                <a:lnTo>
                  <a:pt x="100" y="245"/>
                </a:lnTo>
                <a:lnTo>
                  <a:pt x="97" y="227"/>
                </a:lnTo>
                <a:lnTo>
                  <a:pt x="104" y="220"/>
                </a:lnTo>
                <a:lnTo>
                  <a:pt x="97" y="211"/>
                </a:lnTo>
                <a:lnTo>
                  <a:pt x="98" y="171"/>
                </a:lnTo>
                <a:lnTo>
                  <a:pt x="123" y="161"/>
                </a:lnTo>
                <a:lnTo>
                  <a:pt x="118" y="149"/>
                </a:lnTo>
                <a:lnTo>
                  <a:pt x="130" y="118"/>
                </a:lnTo>
                <a:lnTo>
                  <a:pt x="153" y="95"/>
                </a:lnTo>
                <a:lnTo>
                  <a:pt x="158" y="77"/>
                </a:lnTo>
                <a:lnTo>
                  <a:pt x="175" y="73"/>
                </a:lnTo>
                <a:lnTo>
                  <a:pt x="180" y="62"/>
                </a:lnTo>
                <a:lnTo>
                  <a:pt x="205" y="64"/>
                </a:lnTo>
                <a:lnTo>
                  <a:pt x="206" y="49"/>
                </a:lnTo>
                <a:lnTo>
                  <a:pt x="212" y="49"/>
                </a:lnTo>
                <a:lnTo>
                  <a:pt x="222" y="42"/>
                </a:lnTo>
                <a:lnTo>
                  <a:pt x="237" y="56"/>
                </a:lnTo>
                <a:lnTo>
                  <a:pt x="266" y="58"/>
                </a:lnTo>
                <a:lnTo>
                  <a:pt x="282" y="50"/>
                </a:lnTo>
                <a:lnTo>
                  <a:pt x="287" y="31"/>
                </a:lnTo>
                <a:lnTo>
                  <a:pt x="314" y="26"/>
                </a:lnTo>
                <a:lnTo>
                  <a:pt x="328" y="33"/>
                </a:lnTo>
                <a:lnTo>
                  <a:pt x="326" y="49"/>
                </a:lnTo>
                <a:lnTo>
                  <a:pt x="352" y="31"/>
                </a:lnTo>
                <a:lnTo>
                  <a:pt x="335" y="34"/>
                </a:lnTo>
                <a:lnTo>
                  <a:pt x="339" y="30"/>
                </a:lnTo>
                <a:lnTo>
                  <a:pt x="322" y="25"/>
                </a:lnTo>
                <a:lnTo>
                  <a:pt x="353" y="16"/>
                </a:lnTo>
                <a:lnTo>
                  <a:pt x="328" y="5"/>
                </a:lnTo>
                <a:lnTo>
                  <a:pt x="312" y="16"/>
                </a:lnTo>
                <a:lnTo>
                  <a:pt x="320" y="2"/>
                </a:lnTo>
                <a:lnTo>
                  <a:pt x="307" y="0"/>
                </a:lnTo>
                <a:lnTo>
                  <a:pt x="299" y="16"/>
                </a:lnTo>
                <a:lnTo>
                  <a:pt x="295" y="17"/>
                </a:lnTo>
                <a:lnTo>
                  <a:pt x="295" y="4"/>
                </a:lnTo>
                <a:lnTo>
                  <a:pt x="272" y="26"/>
                </a:lnTo>
                <a:lnTo>
                  <a:pt x="284" y="6"/>
                </a:lnTo>
                <a:lnTo>
                  <a:pt x="272" y="3"/>
                </a:lnTo>
                <a:lnTo>
                  <a:pt x="248" y="27"/>
                </a:lnTo>
                <a:lnTo>
                  <a:pt x="225" y="19"/>
                </a:lnTo>
                <a:lnTo>
                  <a:pt x="231" y="33"/>
                </a:lnTo>
                <a:lnTo>
                  <a:pt x="222" y="26"/>
                </a:lnTo>
                <a:lnTo>
                  <a:pt x="206" y="43"/>
                </a:lnTo>
                <a:lnTo>
                  <a:pt x="208" y="29"/>
                </a:lnTo>
                <a:lnTo>
                  <a:pt x="199" y="41"/>
                </a:lnTo>
                <a:lnTo>
                  <a:pt x="192" y="32"/>
                </a:lnTo>
                <a:lnTo>
                  <a:pt x="197" y="45"/>
                </a:lnTo>
                <a:lnTo>
                  <a:pt x="178" y="40"/>
                </a:lnTo>
                <a:lnTo>
                  <a:pt x="173" y="56"/>
                </a:lnTo>
                <a:lnTo>
                  <a:pt x="157" y="63"/>
                </a:lnTo>
                <a:lnTo>
                  <a:pt x="172" y="64"/>
                </a:lnTo>
                <a:lnTo>
                  <a:pt x="144" y="72"/>
                </a:lnTo>
                <a:lnTo>
                  <a:pt x="139" y="84"/>
                </a:lnTo>
                <a:lnTo>
                  <a:pt x="148" y="84"/>
                </a:lnTo>
                <a:lnTo>
                  <a:pt x="113" y="104"/>
                </a:lnTo>
                <a:lnTo>
                  <a:pt x="100" y="137"/>
                </a:lnTo>
                <a:lnTo>
                  <a:pt x="63" y="166"/>
                </a:lnTo>
                <a:lnTo>
                  <a:pt x="70" y="173"/>
                </a:lnTo>
                <a:lnTo>
                  <a:pt x="86" y="168"/>
                </a:lnTo>
                <a:lnTo>
                  <a:pt x="49" y="176"/>
                </a:lnTo>
                <a:lnTo>
                  <a:pt x="28" y="188"/>
                </a:lnTo>
                <a:lnTo>
                  <a:pt x="33" y="194"/>
                </a:lnTo>
                <a:lnTo>
                  <a:pt x="19" y="194"/>
                </a:lnTo>
                <a:lnTo>
                  <a:pt x="20" y="203"/>
                </a:lnTo>
                <a:lnTo>
                  <a:pt x="2" y="203"/>
                </a:lnTo>
                <a:lnTo>
                  <a:pt x="19" y="207"/>
                </a:lnTo>
                <a:lnTo>
                  <a:pt x="0" y="21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63" name="Freeform 773">
            <a:extLst>
              <a:ext uri="{FF2B5EF4-FFF2-40B4-BE49-F238E27FC236}">
                <a16:creationId xmlns:a16="http://schemas.microsoft.com/office/drawing/2014/main" id="{71EA5F10-6A1F-4BE6-B877-E41B6C053DD0}"/>
              </a:ext>
            </a:extLst>
          </p:cNvPr>
          <p:cNvSpPr>
            <a:spLocks/>
          </p:cNvSpPr>
          <p:nvPr/>
        </p:nvSpPr>
        <p:spPr bwMode="auto">
          <a:xfrm>
            <a:off x="4282318" y="4449527"/>
            <a:ext cx="156221" cy="117629"/>
          </a:xfrm>
          <a:custGeom>
            <a:avLst/>
            <a:gdLst>
              <a:gd name="T0" fmla="*/ 0 w 137"/>
              <a:gd name="T1" fmla="*/ 32364034 h 103"/>
              <a:gd name="T2" fmla="*/ 0 w 137"/>
              <a:gd name="T3" fmla="*/ 32364034 h 103"/>
              <a:gd name="T4" fmla="*/ 12298256 w 137"/>
              <a:gd name="T5" fmla="*/ 129457475 h 103"/>
              <a:gd name="T6" fmla="*/ 122981312 w 137"/>
              <a:gd name="T7" fmla="*/ 178003552 h 103"/>
              <a:gd name="T8" fmla="*/ 175249229 w 137"/>
              <a:gd name="T9" fmla="*/ 183398003 h 103"/>
              <a:gd name="T10" fmla="*/ 209069110 w 137"/>
              <a:gd name="T11" fmla="*/ 134851926 h 103"/>
              <a:gd name="T12" fmla="*/ 192159789 w 137"/>
              <a:gd name="T13" fmla="*/ 79113269 h 103"/>
              <a:gd name="T14" fmla="*/ 204458040 w 137"/>
              <a:gd name="T15" fmla="*/ 66526217 h 103"/>
              <a:gd name="T16" fmla="*/ 196770858 w 137"/>
              <a:gd name="T17" fmla="*/ 23374623 h 103"/>
              <a:gd name="T18" fmla="*/ 116832806 w 137"/>
              <a:gd name="T19" fmla="*/ 8990754 h 103"/>
              <a:gd name="T20" fmla="*/ 66102345 w 137"/>
              <a:gd name="T21" fmla="*/ 0 h 103"/>
              <a:gd name="T22" fmla="*/ 0 w 137"/>
              <a:gd name="T23" fmla="*/ 32364034 h 103"/>
              <a:gd name="T24" fmla="*/ 0 w 137"/>
              <a:gd name="T25" fmla="*/ 32364034 h 1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7"/>
              <a:gd name="T40" fmla="*/ 0 h 103"/>
              <a:gd name="T41" fmla="*/ 137 w 137"/>
              <a:gd name="T42" fmla="*/ 103 h 10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7" h="103">
                <a:moveTo>
                  <a:pt x="0" y="18"/>
                </a:moveTo>
                <a:lnTo>
                  <a:pt x="0" y="18"/>
                </a:lnTo>
                <a:lnTo>
                  <a:pt x="8" y="72"/>
                </a:lnTo>
                <a:lnTo>
                  <a:pt x="80" y="99"/>
                </a:lnTo>
                <a:lnTo>
                  <a:pt x="114" y="102"/>
                </a:lnTo>
                <a:lnTo>
                  <a:pt x="136" y="75"/>
                </a:lnTo>
                <a:lnTo>
                  <a:pt x="125" y="44"/>
                </a:lnTo>
                <a:lnTo>
                  <a:pt x="133" y="37"/>
                </a:lnTo>
                <a:lnTo>
                  <a:pt x="128" y="13"/>
                </a:lnTo>
                <a:lnTo>
                  <a:pt x="76" y="5"/>
                </a:lnTo>
                <a:lnTo>
                  <a:pt x="43" y="0"/>
                </a:lnTo>
                <a:lnTo>
                  <a:pt x="0" y="1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64" name="Freeform 774">
            <a:extLst>
              <a:ext uri="{FF2B5EF4-FFF2-40B4-BE49-F238E27FC236}">
                <a16:creationId xmlns:a16="http://schemas.microsoft.com/office/drawing/2014/main" id="{F0F68B0B-B377-4B7D-9268-E3F776C48BF9}"/>
              </a:ext>
            </a:extLst>
          </p:cNvPr>
          <p:cNvSpPr>
            <a:spLocks/>
          </p:cNvSpPr>
          <p:nvPr/>
        </p:nvSpPr>
        <p:spPr bwMode="auto">
          <a:xfrm>
            <a:off x="3918775" y="4699657"/>
            <a:ext cx="49641" cy="85178"/>
          </a:xfrm>
          <a:custGeom>
            <a:avLst/>
            <a:gdLst>
              <a:gd name="T0" fmla="*/ 0 w 44"/>
              <a:gd name="T1" fmla="*/ 82664452 h 77"/>
              <a:gd name="T2" fmla="*/ 0 w 44"/>
              <a:gd name="T3" fmla="*/ 82664452 h 77"/>
              <a:gd name="T4" fmla="*/ 10533713 w 44"/>
              <a:gd name="T5" fmla="*/ 0 h 77"/>
              <a:gd name="T6" fmla="*/ 64706208 w 44"/>
              <a:gd name="T7" fmla="*/ 5061646 h 77"/>
              <a:gd name="T8" fmla="*/ 40629686 w 44"/>
              <a:gd name="T9" fmla="*/ 59046043 h 77"/>
              <a:gd name="T10" fmla="*/ 40629686 w 44"/>
              <a:gd name="T11" fmla="*/ 124839645 h 77"/>
              <a:gd name="T12" fmla="*/ 9028545 w 44"/>
              <a:gd name="T13" fmla="*/ 128214075 h 77"/>
              <a:gd name="T14" fmla="*/ 13542818 w 44"/>
              <a:gd name="T15" fmla="*/ 87726116 h 77"/>
              <a:gd name="T16" fmla="*/ 0 w 44"/>
              <a:gd name="T17" fmla="*/ 82664452 h 77"/>
              <a:gd name="T18" fmla="*/ 0 w 44"/>
              <a:gd name="T19" fmla="*/ 82664452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77"/>
              <a:gd name="T32" fmla="*/ 44 w 44"/>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77">
                <a:moveTo>
                  <a:pt x="0" y="49"/>
                </a:moveTo>
                <a:lnTo>
                  <a:pt x="0" y="49"/>
                </a:lnTo>
                <a:lnTo>
                  <a:pt x="7" y="0"/>
                </a:lnTo>
                <a:lnTo>
                  <a:pt x="43" y="3"/>
                </a:lnTo>
                <a:lnTo>
                  <a:pt x="27" y="35"/>
                </a:lnTo>
                <a:lnTo>
                  <a:pt x="27" y="74"/>
                </a:lnTo>
                <a:lnTo>
                  <a:pt x="6" y="76"/>
                </a:lnTo>
                <a:lnTo>
                  <a:pt x="9" y="52"/>
                </a:lnTo>
                <a:lnTo>
                  <a:pt x="0" y="4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65" name="Freeform 775">
            <a:extLst>
              <a:ext uri="{FF2B5EF4-FFF2-40B4-BE49-F238E27FC236}">
                <a16:creationId xmlns:a16="http://schemas.microsoft.com/office/drawing/2014/main" id="{C5E2B2CD-FB89-4C8F-B686-E9E311344422}"/>
              </a:ext>
            </a:extLst>
          </p:cNvPr>
          <p:cNvSpPr>
            <a:spLocks/>
          </p:cNvSpPr>
          <p:nvPr/>
        </p:nvSpPr>
        <p:spPr bwMode="auto">
          <a:xfrm>
            <a:off x="4377219" y="4580676"/>
            <a:ext cx="148921" cy="85178"/>
          </a:xfrm>
          <a:custGeom>
            <a:avLst/>
            <a:gdLst>
              <a:gd name="T0" fmla="*/ 0 w 130"/>
              <a:gd name="T1" fmla="*/ 62420472 h 77"/>
              <a:gd name="T2" fmla="*/ 0 w 130"/>
              <a:gd name="T3" fmla="*/ 62420472 h 77"/>
              <a:gd name="T4" fmla="*/ 54300920 w 130"/>
              <a:gd name="T5" fmla="*/ 116404870 h 77"/>
              <a:gd name="T6" fmla="*/ 178417678 w 130"/>
              <a:gd name="T7" fmla="*/ 128214075 h 77"/>
              <a:gd name="T8" fmla="*/ 200138038 w 130"/>
              <a:gd name="T9" fmla="*/ 82664452 h 77"/>
              <a:gd name="T10" fmla="*/ 169109486 w 130"/>
              <a:gd name="T11" fmla="*/ 80977237 h 77"/>
              <a:gd name="T12" fmla="*/ 166006755 w 130"/>
              <a:gd name="T13" fmla="*/ 42175184 h 77"/>
              <a:gd name="T14" fmla="*/ 138079649 w 130"/>
              <a:gd name="T15" fmla="*/ 0 h 77"/>
              <a:gd name="T16" fmla="*/ 54300920 w 130"/>
              <a:gd name="T17" fmla="*/ 8434777 h 77"/>
              <a:gd name="T18" fmla="*/ 0 w 130"/>
              <a:gd name="T19" fmla="*/ 62420472 h 77"/>
              <a:gd name="T20" fmla="*/ 0 w 130"/>
              <a:gd name="T21" fmla="*/ 62420472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0"/>
              <a:gd name="T34" fmla="*/ 0 h 77"/>
              <a:gd name="T35" fmla="*/ 130 w 130"/>
              <a:gd name="T36" fmla="*/ 77 h 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0" h="77">
                <a:moveTo>
                  <a:pt x="0" y="37"/>
                </a:moveTo>
                <a:lnTo>
                  <a:pt x="0" y="37"/>
                </a:lnTo>
                <a:lnTo>
                  <a:pt x="35" y="69"/>
                </a:lnTo>
                <a:lnTo>
                  <a:pt x="115" y="76"/>
                </a:lnTo>
                <a:lnTo>
                  <a:pt x="129" y="49"/>
                </a:lnTo>
                <a:lnTo>
                  <a:pt x="109" y="48"/>
                </a:lnTo>
                <a:lnTo>
                  <a:pt x="107" y="25"/>
                </a:lnTo>
                <a:lnTo>
                  <a:pt x="89" y="0"/>
                </a:lnTo>
                <a:lnTo>
                  <a:pt x="35" y="5"/>
                </a:lnTo>
                <a:lnTo>
                  <a:pt x="0" y="37"/>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66" name="Freeform 776">
            <a:extLst>
              <a:ext uri="{FF2B5EF4-FFF2-40B4-BE49-F238E27FC236}">
                <a16:creationId xmlns:a16="http://schemas.microsoft.com/office/drawing/2014/main" id="{08CE1BAD-B909-4C15-B25E-0DB0122FF7B0}"/>
              </a:ext>
            </a:extLst>
          </p:cNvPr>
          <p:cNvSpPr>
            <a:spLocks/>
          </p:cNvSpPr>
          <p:nvPr/>
        </p:nvSpPr>
        <p:spPr bwMode="auto">
          <a:xfrm>
            <a:off x="3920236" y="4665855"/>
            <a:ext cx="192721" cy="135206"/>
          </a:xfrm>
          <a:custGeom>
            <a:avLst/>
            <a:gdLst>
              <a:gd name="T0" fmla="*/ 0 w 168"/>
              <a:gd name="T1" fmla="*/ 16931599 h 122"/>
              <a:gd name="T2" fmla="*/ 0 w 168"/>
              <a:gd name="T3" fmla="*/ 16931599 h 122"/>
              <a:gd name="T4" fmla="*/ 7779543 w 168"/>
              <a:gd name="T5" fmla="*/ 50796104 h 122"/>
              <a:gd name="T6" fmla="*/ 63788014 w 168"/>
              <a:gd name="T7" fmla="*/ 55876103 h 122"/>
              <a:gd name="T8" fmla="*/ 38895220 w 168"/>
              <a:gd name="T9" fmla="*/ 110058005 h 122"/>
              <a:gd name="T10" fmla="*/ 38895220 w 168"/>
              <a:gd name="T11" fmla="*/ 176092824 h 122"/>
              <a:gd name="T12" fmla="*/ 77790439 w 168"/>
              <a:gd name="T13" fmla="*/ 204877315 h 122"/>
              <a:gd name="T14" fmla="*/ 154025470 w 168"/>
              <a:gd name="T15" fmla="*/ 186251520 h 122"/>
              <a:gd name="T16" fmla="*/ 197588194 w 168"/>
              <a:gd name="T17" fmla="*/ 137149597 h 122"/>
              <a:gd name="T18" fmla="*/ 188253243 w 168"/>
              <a:gd name="T19" fmla="*/ 116830903 h 122"/>
              <a:gd name="T20" fmla="*/ 211590619 w 168"/>
              <a:gd name="T21" fmla="*/ 79580595 h 122"/>
              <a:gd name="T22" fmla="*/ 259820779 w 168"/>
              <a:gd name="T23" fmla="*/ 52489003 h 122"/>
              <a:gd name="T24" fmla="*/ 259820779 w 168"/>
              <a:gd name="T25" fmla="*/ 35557399 h 122"/>
              <a:gd name="T26" fmla="*/ 228703863 w 168"/>
              <a:gd name="T27" fmla="*/ 32170299 h 122"/>
              <a:gd name="T28" fmla="*/ 222480978 w 168"/>
              <a:gd name="T29" fmla="*/ 28784501 h 122"/>
              <a:gd name="T30" fmla="*/ 155580879 w 168"/>
              <a:gd name="T31" fmla="*/ 8465800 h 122"/>
              <a:gd name="T32" fmla="*/ 21780729 w 168"/>
              <a:gd name="T33" fmla="*/ 0 h 122"/>
              <a:gd name="T34" fmla="*/ 0 w 168"/>
              <a:gd name="T35" fmla="*/ 16931599 h 122"/>
              <a:gd name="T36" fmla="*/ 0 w 168"/>
              <a:gd name="T37" fmla="*/ 16931599 h 1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8"/>
              <a:gd name="T58" fmla="*/ 0 h 122"/>
              <a:gd name="T59" fmla="*/ 168 w 168"/>
              <a:gd name="T60" fmla="*/ 122 h 1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8" h="122">
                <a:moveTo>
                  <a:pt x="0" y="10"/>
                </a:moveTo>
                <a:lnTo>
                  <a:pt x="0" y="10"/>
                </a:lnTo>
                <a:lnTo>
                  <a:pt x="5" y="30"/>
                </a:lnTo>
                <a:lnTo>
                  <a:pt x="41" y="33"/>
                </a:lnTo>
                <a:lnTo>
                  <a:pt x="25" y="65"/>
                </a:lnTo>
                <a:lnTo>
                  <a:pt x="25" y="104"/>
                </a:lnTo>
                <a:lnTo>
                  <a:pt x="50" y="121"/>
                </a:lnTo>
                <a:lnTo>
                  <a:pt x="99" y="110"/>
                </a:lnTo>
                <a:lnTo>
                  <a:pt x="127" y="81"/>
                </a:lnTo>
                <a:lnTo>
                  <a:pt x="121" y="69"/>
                </a:lnTo>
                <a:lnTo>
                  <a:pt x="136" y="47"/>
                </a:lnTo>
                <a:lnTo>
                  <a:pt x="167" y="31"/>
                </a:lnTo>
                <a:lnTo>
                  <a:pt x="167" y="21"/>
                </a:lnTo>
                <a:lnTo>
                  <a:pt x="147" y="19"/>
                </a:lnTo>
                <a:lnTo>
                  <a:pt x="143" y="17"/>
                </a:lnTo>
                <a:lnTo>
                  <a:pt x="100" y="5"/>
                </a:lnTo>
                <a:lnTo>
                  <a:pt x="14" y="0"/>
                </a:lnTo>
                <a:lnTo>
                  <a:pt x="0" y="1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67" name="Freeform 777">
            <a:extLst>
              <a:ext uri="{FF2B5EF4-FFF2-40B4-BE49-F238E27FC236}">
                <a16:creationId xmlns:a16="http://schemas.microsoft.com/office/drawing/2014/main" id="{DA557A7B-858E-40EE-A7F1-8A77F519D6EA}"/>
              </a:ext>
            </a:extLst>
          </p:cNvPr>
          <p:cNvSpPr>
            <a:spLocks/>
          </p:cNvSpPr>
          <p:nvPr/>
        </p:nvSpPr>
        <p:spPr bwMode="auto">
          <a:xfrm>
            <a:off x="4237057" y="4115569"/>
            <a:ext cx="201481" cy="320437"/>
          </a:xfrm>
          <a:custGeom>
            <a:avLst/>
            <a:gdLst>
              <a:gd name="T0" fmla="*/ 0 w 176"/>
              <a:gd name="T1" fmla="*/ 367778835 h 289"/>
              <a:gd name="T2" fmla="*/ 0 w 176"/>
              <a:gd name="T3" fmla="*/ 367778835 h 289"/>
              <a:gd name="T4" fmla="*/ 10845458 w 176"/>
              <a:gd name="T5" fmla="*/ 423707939 h 289"/>
              <a:gd name="T6" fmla="*/ 34086076 w 176"/>
              <a:gd name="T7" fmla="*/ 449130614 h 289"/>
              <a:gd name="T8" fmla="*/ 32537615 w 176"/>
              <a:gd name="T9" fmla="*/ 488112135 h 289"/>
              <a:gd name="T10" fmla="*/ 99161316 w 176"/>
              <a:gd name="T11" fmla="*/ 462689460 h 289"/>
              <a:gd name="T12" fmla="*/ 116204349 w 176"/>
              <a:gd name="T13" fmla="*/ 384727719 h 289"/>
              <a:gd name="T14" fmla="*/ 102259483 w 176"/>
              <a:gd name="T15" fmla="*/ 383032700 h 289"/>
              <a:gd name="T16" fmla="*/ 151840122 w 176"/>
              <a:gd name="T17" fmla="*/ 359305044 h 289"/>
              <a:gd name="T18" fmla="*/ 105358896 w 176"/>
              <a:gd name="T19" fmla="*/ 352524970 h 289"/>
              <a:gd name="T20" fmla="*/ 140994668 w 176"/>
              <a:gd name="T21" fmla="*/ 359305044 h 289"/>
              <a:gd name="T22" fmla="*/ 159587408 w 176"/>
              <a:gd name="T23" fmla="*/ 338967344 h 289"/>
              <a:gd name="T24" fmla="*/ 131697676 w 176"/>
              <a:gd name="T25" fmla="*/ 313544669 h 289"/>
              <a:gd name="T26" fmla="*/ 103809190 w 176"/>
              <a:gd name="T27" fmla="*/ 330492251 h 289"/>
              <a:gd name="T28" fmla="*/ 127049803 w 176"/>
              <a:gd name="T29" fmla="*/ 315239687 h 289"/>
              <a:gd name="T30" fmla="*/ 127049803 w 176"/>
              <a:gd name="T31" fmla="*/ 245750435 h 289"/>
              <a:gd name="T32" fmla="*/ 218463833 w 176"/>
              <a:gd name="T33" fmla="*/ 177957503 h 289"/>
              <a:gd name="T34" fmla="*/ 212266253 w 176"/>
              <a:gd name="T35" fmla="*/ 164398616 h 289"/>
              <a:gd name="T36" fmla="*/ 227759580 w 176"/>
              <a:gd name="T37" fmla="*/ 130502150 h 289"/>
              <a:gd name="T38" fmla="*/ 271142639 w 176"/>
              <a:gd name="T39" fmla="*/ 120333341 h 289"/>
              <a:gd name="T40" fmla="*/ 260297185 w 176"/>
              <a:gd name="T41" fmla="*/ 40676550 h 289"/>
              <a:gd name="T42" fmla="*/ 198321387 w 176"/>
              <a:gd name="T43" fmla="*/ 0 h 289"/>
              <a:gd name="T44" fmla="*/ 189025640 w 176"/>
              <a:gd name="T45" fmla="*/ 0 h 289"/>
              <a:gd name="T46" fmla="*/ 187475934 w 176"/>
              <a:gd name="T47" fmla="*/ 25422685 h 289"/>
              <a:gd name="T48" fmla="*/ 148740710 w 176"/>
              <a:gd name="T49" fmla="*/ 22032648 h 289"/>
              <a:gd name="T50" fmla="*/ 140994668 w 176"/>
              <a:gd name="T51" fmla="*/ 40676550 h 289"/>
              <a:gd name="T52" fmla="*/ 114654643 w 176"/>
              <a:gd name="T53" fmla="*/ 47455333 h 289"/>
              <a:gd name="T54" fmla="*/ 106907357 w 176"/>
              <a:gd name="T55" fmla="*/ 77961762 h 289"/>
              <a:gd name="T56" fmla="*/ 71271565 w 176"/>
              <a:gd name="T57" fmla="*/ 116943304 h 289"/>
              <a:gd name="T58" fmla="*/ 52678825 w 176"/>
              <a:gd name="T59" fmla="*/ 169483672 h 289"/>
              <a:gd name="T60" fmla="*/ 60426111 w 176"/>
              <a:gd name="T61" fmla="*/ 189821332 h 289"/>
              <a:gd name="T62" fmla="*/ 21690917 w 176"/>
              <a:gd name="T63" fmla="*/ 206770215 h 289"/>
              <a:gd name="T64" fmla="*/ 20142450 w 176"/>
              <a:gd name="T65" fmla="*/ 274563147 h 289"/>
              <a:gd name="T66" fmla="*/ 30987909 w 176"/>
              <a:gd name="T67" fmla="*/ 289817012 h 289"/>
              <a:gd name="T68" fmla="*/ 20142450 w 176"/>
              <a:gd name="T69" fmla="*/ 301680841 h 289"/>
              <a:gd name="T70" fmla="*/ 24790329 w 176"/>
              <a:gd name="T71" fmla="*/ 332187269 h 289"/>
              <a:gd name="T72" fmla="*/ 0 w 176"/>
              <a:gd name="T73" fmla="*/ 367778835 h 289"/>
              <a:gd name="T74" fmla="*/ 0 w 176"/>
              <a:gd name="T75" fmla="*/ 367778835 h 28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6"/>
              <a:gd name="T115" fmla="*/ 0 h 289"/>
              <a:gd name="T116" fmla="*/ 176 w 176"/>
              <a:gd name="T117" fmla="*/ 289 h 28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6" h="289">
                <a:moveTo>
                  <a:pt x="0" y="217"/>
                </a:moveTo>
                <a:lnTo>
                  <a:pt x="0" y="217"/>
                </a:lnTo>
                <a:lnTo>
                  <a:pt x="7" y="250"/>
                </a:lnTo>
                <a:lnTo>
                  <a:pt x="22" y="265"/>
                </a:lnTo>
                <a:lnTo>
                  <a:pt x="21" y="288"/>
                </a:lnTo>
                <a:lnTo>
                  <a:pt x="64" y="273"/>
                </a:lnTo>
                <a:lnTo>
                  <a:pt x="75" y="227"/>
                </a:lnTo>
                <a:lnTo>
                  <a:pt x="66" y="226"/>
                </a:lnTo>
                <a:lnTo>
                  <a:pt x="98" y="212"/>
                </a:lnTo>
                <a:lnTo>
                  <a:pt x="68" y="208"/>
                </a:lnTo>
                <a:lnTo>
                  <a:pt x="91" y="212"/>
                </a:lnTo>
                <a:lnTo>
                  <a:pt x="103" y="200"/>
                </a:lnTo>
                <a:lnTo>
                  <a:pt x="85" y="185"/>
                </a:lnTo>
                <a:lnTo>
                  <a:pt x="67" y="195"/>
                </a:lnTo>
                <a:lnTo>
                  <a:pt x="82" y="186"/>
                </a:lnTo>
                <a:lnTo>
                  <a:pt x="82" y="145"/>
                </a:lnTo>
                <a:lnTo>
                  <a:pt x="141" y="105"/>
                </a:lnTo>
                <a:lnTo>
                  <a:pt x="137" y="97"/>
                </a:lnTo>
                <a:lnTo>
                  <a:pt x="147" y="77"/>
                </a:lnTo>
                <a:lnTo>
                  <a:pt x="175" y="71"/>
                </a:lnTo>
                <a:lnTo>
                  <a:pt x="168" y="24"/>
                </a:lnTo>
                <a:lnTo>
                  <a:pt x="128" y="0"/>
                </a:lnTo>
                <a:lnTo>
                  <a:pt x="122" y="0"/>
                </a:lnTo>
                <a:lnTo>
                  <a:pt x="121" y="15"/>
                </a:lnTo>
                <a:lnTo>
                  <a:pt x="96" y="13"/>
                </a:lnTo>
                <a:lnTo>
                  <a:pt x="91" y="24"/>
                </a:lnTo>
                <a:lnTo>
                  <a:pt x="74" y="28"/>
                </a:lnTo>
                <a:lnTo>
                  <a:pt x="69" y="46"/>
                </a:lnTo>
                <a:lnTo>
                  <a:pt x="46" y="69"/>
                </a:lnTo>
                <a:lnTo>
                  <a:pt x="34" y="100"/>
                </a:lnTo>
                <a:lnTo>
                  <a:pt x="39" y="112"/>
                </a:lnTo>
                <a:lnTo>
                  <a:pt x="14" y="122"/>
                </a:lnTo>
                <a:lnTo>
                  <a:pt x="13" y="162"/>
                </a:lnTo>
                <a:lnTo>
                  <a:pt x="20" y="171"/>
                </a:lnTo>
                <a:lnTo>
                  <a:pt x="13" y="178"/>
                </a:lnTo>
                <a:lnTo>
                  <a:pt x="16" y="196"/>
                </a:lnTo>
                <a:lnTo>
                  <a:pt x="0" y="217"/>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68" name="Freeform 778">
            <a:extLst>
              <a:ext uri="{FF2B5EF4-FFF2-40B4-BE49-F238E27FC236}">
                <a16:creationId xmlns:a16="http://schemas.microsoft.com/office/drawing/2014/main" id="{01515CE9-46BA-4B0A-951F-C33D9C9A402F}"/>
              </a:ext>
            </a:extLst>
          </p:cNvPr>
          <p:cNvSpPr>
            <a:spLocks/>
          </p:cNvSpPr>
          <p:nvPr/>
        </p:nvSpPr>
        <p:spPr bwMode="auto">
          <a:xfrm>
            <a:off x="4156757" y="4591493"/>
            <a:ext cx="70080" cy="35154"/>
          </a:xfrm>
          <a:custGeom>
            <a:avLst/>
            <a:gdLst>
              <a:gd name="T0" fmla="*/ 0 w 61"/>
              <a:gd name="T1" fmla="*/ 35455227 h 31"/>
              <a:gd name="T2" fmla="*/ 0 w 61"/>
              <a:gd name="T3" fmla="*/ 35455227 h 31"/>
              <a:gd name="T4" fmla="*/ 21846919 w 61"/>
              <a:gd name="T5" fmla="*/ 53183511 h 31"/>
              <a:gd name="T6" fmla="*/ 51494967 w 61"/>
              <a:gd name="T7" fmla="*/ 37227388 h 31"/>
              <a:gd name="T8" fmla="*/ 63978023 w 61"/>
              <a:gd name="T9" fmla="*/ 51410018 h 31"/>
              <a:gd name="T10" fmla="*/ 93627330 w 61"/>
              <a:gd name="T11" fmla="*/ 24818262 h 31"/>
              <a:gd name="T12" fmla="*/ 76462328 w 61"/>
              <a:gd name="T13" fmla="*/ 21272602 h 31"/>
              <a:gd name="T14" fmla="*/ 74902102 w 61"/>
              <a:gd name="T15" fmla="*/ 8863474 h 31"/>
              <a:gd name="T16" fmla="*/ 73340627 w 61"/>
              <a:gd name="T17" fmla="*/ 5317818 h 31"/>
              <a:gd name="T18" fmla="*/ 31209523 w 61"/>
              <a:gd name="T19" fmla="*/ 0 h 31"/>
              <a:gd name="T20" fmla="*/ 0 w 61"/>
              <a:gd name="T21" fmla="*/ 35455227 h 31"/>
              <a:gd name="T22" fmla="*/ 0 w 61"/>
              <a:gd name="T23" fmla="*/ 35455227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31"/>
              <a:gd name="T38" fmla="*/ 61 w 61"/>
              <a:gd name="T39" fmla="*/ 31 h 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31">
                <a:moveTo>
                  <a:pt x="0" y="20"/>
                </a:moveTo>
                <a:lnTo>
                  <a:pt x="0" y="20"/>
                </a:lnTo>
                <a:lnTo>
                  <a:pt x="14" y="30"/>
                </a:lnTo>
                <a:lnTo>
                  <a:pt x="33" y="21"/>
                </a:lnTo>
                <a:lnTo>
                  <a:pt x="41" y="29"/>
                </a:lnTo>
                <a:lnTo>
                  <a:pt x="60" y="14"/>
                </a:lnTo>
                <a:lnTo>
                  <a:pt x="49" y="12"/>
                </a:lnTo>
                <a:lnTo>
                  <a:pt x="48" y="5"/>
                </a:lnTo>
                <a:lnTo>
                  <a:pt x="47" y="3"/>
                </a:lnTo>
                <a:lnTo>
                  <a:pt x="20" y="0"/>
                </a:lnTo>
                <a:lnTo>
                  <a:pt x="0" y="2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69" name="Freeform 779">
            <a:extLst>
              <a:ext uri="{FF2B5EF4-FFF2-40B4-BE49-F238E27FC236}">
                <a16:creationId xmlns:a16="http://schemas.microsoft.com/office/drawing/2014/main" id="{3F8CDBC1-9629-45C2-A85E-CA02DB9041EA}"/>
              </a:ext>
            </a:extLst>
          </p:cNvPr>
          <p:cNvSpPr>
            <a:spLocks/>
          </p:cNvSpPr>
          <p:nvPr/>
        </p:nvSpPr>
        <p:spPr bwMode="auto">
          <a:xfrm>
            <a:off x="4470660" y="4699657"/>
            <a:ext cx="43801" cy="32449"/>
          </a:xfrm>
          <a:custGeom>
            <a:avLst/>
            <a:gdLst>
              <a:gd name="T0" fmla="*/ 0 w 39"/>
              <a:gd name="T1" fmla="*/ 30645102 h 30"/>
              <a:gd name="T2" fmla="*/ 0 w 39"/>
              <a:gd name="T3" fmla="*/ 30645102 h 30"/>
              <a:gd name="T4" fmla="*/ 7456365 w 39"/>
              <a:gd name="T5" fmla="*/ 1612900 h 30"/>
              <a:gd name="T6" fmla="*/ 38771629 w 39"/>
              <a:gd name="T7" fmla="*/ 0 h 30"/>
              <a:gd name="T8" fmla="*/ 56666420 w 39"/>
              <a:gd name="T9" fmla="*/ 22580604 h 30"/>
              <a:gd name="T10" fmla="*/ 31315267 w 39"/>
              <a:gd name="T11" fmla="*/ 22580604 h 30"/>
              <a:gd name="T12" fmla="*/ 2982058 w 39"/>
              <a:gd name="T13" fmla="*/ 46774108 h 30"/>
              <a:gd name="T14" fmla="*/ 14912730 w 39"/>
              <a:gd name="T15" fmla="*/ 32258002 h 30"/>
              <a:gd name="T16" fmla="*/ 0 w 39"/>
              <a:gd name="T17" fmla="*/ 30645102 h 30"/>
              <a:gd name="T18" fmla="*/ 0 w 39"/>
              <a:gd name="T19" fmla="*/ 30645102 h 3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
              <a:gd name="T31" fmla="*/ 0 h 30"/>
              <a:gd name="T32" fmla="*/ 39 w 39"/>
              <a:gd name="T33" fmla="*/ 30 h 3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 h="30">
                <a:moveTo>
                  <a:pt x="0" y="19"/>
                </a:moveTo>
                <a:lnTo>
                  <a:pt x="0" y="19"/>
                </a:lnTo>
                <a:lnTo>
                  <a:pt x="5" y="1"/>
                </a:lnTo>
                <a:lnTo>
                  <a:pt x="26" y="0"/>
                </a:lnTo>
                <a:lnTo>
                  <a:pt x="38" y="14"/>
                </a:lnTo>
                <a:lnTo>
                  <a:pt x="21" y="14"/>
                </a:lnTo>
                <a:lnTo>
                  <a:pt x="2" y="29"/>
                </a:lnTo>
                <a:lnTo>
                  <a:pt x="10" y="20"/>
                </a:lnTo>
                <a:lnTo>
                  <a:pt x="0" y="1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nvGrpSpPr>
          <p:cNvPr id="170" name="Group 194">
            <a:extLst>
              <a:ext uri="{FF2B5EF4-FFF2-40B4-BE49-F238E27FC236}">
                <a16:creationId xmlns:a16="http://schemas.microsoft.com/office/drawing/2014/main" id="{80B637A0-BA7C-425C-A0AF-B3E80B4AEC83}"/>
              </a:ext>
            </a:extLst>
          </p:cNvPr>
          <p:cNvGrpSpPr>
            <a:grpSpLocks/>
          </p:cNvGrpSpPr>
          <p:nvPr/>
        </p:nvGrpSpPr>
        <p:grpSpPr bwMode="auto">
          <a:xfrm>
            <a:off x="3904207" y="4368361"/>
            <a:ext cx="186884" cy="178469"/>
            <a:chOff x="2942" y="2530"/>
            <a:chExt cx="163" cy="161"/>
          </a:xfrm>
          <a:solidFill>
            <a:srgbClr val="00B050"/>
          </a:solidFill>
        </p:grpSpPr>
        <p:sp>
          <p:nvSpPr>
            <p:cNvPr id="248" name="Freeform 781">
              <a:extLst>
                <a:ext uri="{FF2B5EF4-FFF2-40B4-BE49-F238E27FC236}">
                  <a16:creationId xmlns:a16="http://schemas.microsoft.com/office/drawing/2014/main" id="{FB4D28D9-4023-4A47-99FC-62C7EC792373}"/>
                </a:ext>
              </a:extLst>
            </p:cNvPr>
            <p:cNvSpPr>
              <a:spLocks/>
            </p:cNvSpPr>
            <p:nvPr/>
          </p:nvSpPr>
          <p:spPr bwMode="auto">
            <a:xfrm>
              <a:off x="2942" y="2596"/>
              <a:ext cx="57" cy="66"/>
            </a:xfrm>
            <a:custGeom>
              <a:avLst/>
              <a:gdLst>
                <a:gd name="T0" fmla="*/ 0 w 57"/>
                <a:gd name="T1" fmla="*/ 54 h 66"/>
                <a:gd name="T2" fmla="*/ 0 w 57"/>
                <a:gd name="T3" fmla="*/ 54 h 66"/>
                <a:gd name="T4" fmla="*/ 7 w 57"/>
                <a:gd name="T5" fmla="*/ 60 h 66"/>
                <a:gd name="T6" fmla="*/ 2 w 57"/>
                <a:gd name="T7" fmla="*/ 65 h 66"/>
                <a:gd name="T8" fmla="*/ 52 w 57"/>
                <a:gd name="T9" fmla="*/ 55 h 66"/>
                <a:gd name="T10" fmla="*/ 56 w 57"/>
                <a:gd name="T11" fmla="*/ 21 h 66"/>
                <a:gd name="T12" fmla="*/ 49 w 57"/>
                <a:gd name="T13" fmla="*/ 13 h 66"/>
                <a:gd name="T14" fmla="*/ 34 w 57"/>
                <a:gd name="T15" fmla="*/ 17 h 66"/>
                <a:gd name="T16" fmla="*/ 29 w 57"/>
                <a:gd name="T17" fmla="*/ 12 h 66"/>
                <a:gd name="T18" fmla="*/ 36 w 57"/>
                <a:gd name="T19" fmla="*/ 4 h 66"/>
                <a:gd name="T20" fmla="*/ 29 w 57"/>
                <a:gd name="T21" fmla="*/ 0 h 66"/>
                <a:gd name="T22" fmla="*/ 23 w 57"/>
                <a:gd name="T23" fmla="*/ 17 h 66"/>
                <a:gd name="T24" fmla="*/ 2 w 57"/>
                <a:gd name="T25" fmla="*/ 21 h 66"/>
                <a:gd name="T26" fmla="*/ 9 w 57"/>
                <a:gd name="T27" fmla="*/ 25 h 66"/>
                <a:gd name="T28" fmla="*/ 5 w 57"/>
                <a:gd name="T29" fmla="*/ 34 h 66"/>
                <a:gd name="T30" fmla="*/ 18 w 57"/>
                <a:gd name="T31" fmla="*/ 36 h 66"/>
                <a:gd name="T32" fmla="*/ 6 w 57"/>
                <a:gd name="T33" fmla="*/ 49 h 66"/>
                <a:gd name="T34" fmla="*/ 20 w 57"/>
                <a:gd name="T35" fmla="*/ 46 h 66"/>
                <a:gd name="T36" fmla="*/ 0 w 57"/>
                <a:gd name="T37" fmla="*/ 54 h 66"/>
                <a:gd name="T38" fmla="*/ 0 w 57"/>
                <a:gd name="T39" fmla="*/ 54 h 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7"/>
                <a:gd name="T61" fmla="*/ 0 h 66"/>
                <a:gd name="T62" fmla="*/ 57 w 57"/>
                <a:gd name="T63" fmla="*/ 66 h 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7" h="66">
                  <a:moveTo>
                    <a:pt x="0" y="54"/>
                  </a:moveTo>
                  <a:lnTo>
                    <a:pt x="0" y="54"/>
                  </a:lnTo>
                  <a:lnTo>
                    <a:pt x="7" y="60"/>
                  </a:lnTo>
                  <a:lnTo>
                    <a:pt x="2" y="65"/>
                  </a:lnTo>
                  <a:lnTo>
                    <a:pt x="52" y="55"/>
                  </a:lnTo>
                  <a:lnTo>
                    <a:pt x="56" y="21"/>
                  </a:lnTo>
                  <a:lnTo>
                    <a:pt x="49" y="13"/>
                  </a:lnTo>
                  <a:lnTo>
                    <a:pt x="34" y="17"/>
                  </a:lnTo>
                  <a:lnTo>
                    <a:pt x="29" y="12"/>
                  </a:lnTo>
                  <a:lnTo>
                    <a:pt x="36" y="4"/>
                  </a:lnTo>
                  <a:lnTo>
                    <a:pt x="29" y="0"/>
                  </a:lnTo>
                  <a:lnTo>
                    <a:pt x="23" y="17"/>
                  </a:lnTo>
                  <a:lnTo>
                    <a:pt x="2" y="21"/>
                  </a:lnTo>
                  <a:lnTo>
                    <a:pt x="9" y="25"/>
                  </a:lnTo>
                  <a:lnTo>
                    <a:pt x="5" y="34"/>
                  </a:lnTo>
                  <a:lnTo>
                    <a:pt x="18" y="36"/>
                  </a:lnTo>
                  <a:lnTo>
                    <a:pt x="6" y="49"/>
                  </a:lnTo>
                  <a:lnTo>
                    <a:pt x="20" y="46"/>
                  </a:lnTo>
                  <a:lnTo>
                    <a:pt x="0" y="54"/>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49" name="Freeform 782">
              <a:extLst>
                <a:ext uri="{FF2B5EF4-FFF2-40B4-BE49-F238E27FC236}">
                  <a16:creationId xmlns:a16="http://schemas.microsoft.com/office/drawing/2014/main" id="{B1394C94-FF2C-4788-8280-D38679147605}"/>
                </a:ext>
              </a:extLst>
            </p:cNvPr>
            <p:cNvSpPr>
              <a:spLocks/>
            </p:cNvSpPr>
            <p:nvPr/>
          </p:nvSpPr>
          <p:spPr bwMode="auto">
            <a:xfrm>
              <a:off x="2971" y="2592"/>
              <a:ext cx="36" cy="26"/>
            </a:xfrm>
            <a:custGeom>
              <a:avLst/>
              <a:gdLst>
                <a:gd name="T0" fmla="*/ 0 w 36"/>
                <a:gd name="T1" fmla="*/ 16 h 26"/>
                <a:gd name="T2" fmla="*/ 0 w 36"/>
                <a:gd name="T3" fmla="*/ 16 h 26"/>
                <a:gd name="T4" fmla="*/ 5 w 36"/>
                <a:gd name="T5" fmla="*/ 21 h 26"/>
                <a:gd name="T6" fmla="*/ 20 w 36"/>
                <a:gd name="T7" fmla="*/ 17 h 26"/>
                <a:gd name="T8" fmla="*/ 27 w 36"/>
                <a:gd name="T9" fmla="*/ 25 h 26"/>
                <a:gd name="T10" fmla="*/ 35 w 36"/>
                <a:gd name="T11" fmla="*/ 16 h 26"/>
                <a:gd name="T12" fmla="*/ 27 w 36"/>
                <a:gd name="T13" fmla="*/ 4 h 26"/>
                <a:gd name="T14" fmla="*/ 11 w 36"/>
                <a:gd name="T15" fmla="*/ 0 h 26"/>
                <a:gd name="T16" fmla="*/ 7 w 36"/>
                <a:gd name="T17" fmla="*/ 8 h 26"/>
                <a:gd name="T18" fmla="*/ 0 w 36"/>
                <a:gd name="T19" fmla="*/ 16 h 26"/>
                <a:gd name="T20" fmla="*/ 0 w 36"/>
                <a:gd name="T21" fmla="*/ 16 h 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
                <a:gd name="T34" fmla="*/ 0 h 26"/>
                <a:gd name="T35" fmla="*/ 36 w 36"/>
                <a:gd name="T36" fmla="*/ 26 h 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 h="26">
                  <a:moveTo>
                    <a:pt x="0" y="16"/>
                  </a:moveTo>
                  <a:lnTo>
                    <a:pt x="0" y="16"/>
                  </a:lnTo>
                  <a:lnTo>
                    <a:pt x="5" y="21"/>
                  </a:lnTo>
                  <a:lnTo>
                    <a:pt x="20" y="17"/>
                  </a:lnTo>
                  <a:lnTo>
                    <a:pt x="27" y="25"/>
                  </a:lnTo>
                  <a:lnTo>
                    <a:pt x="35" y="16"/>
                  </a:lnTo>
                  <a:lnTo>
                    <a:pt x="27" y="4"/>
                  </a:lnTo>
                  <a:lnTo>
                    <a:pt x="11" y="0"/>
                  </a:lnTo>
                  <a:lnTo>
                    <a:pt x="7" y="8"/>
                  </a:lnTo>
                  <a:lnTo>
                    <a:pt x="0" y="16"/>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50" name="Freeform 783">
              <a:extLst>
                <a:ext uri="{FF2B5EF4-FFF2-40B4-BE49-F238E27FC236}">
                  <a16:creationId xmlns:a16="http://schemas.microsoft.com/office/drawing/2014/main" id="{816DF731-9397-45CC-9DE6-BB914CD9AA52}"/>
                </a:ext>
              </a:extLst>
            </p:cNvPr>
            <p:cNvSpPr>
              <a:spLocks/>
            </p:cNvSpPr>
            <p:nvPr/>
          </p:nvSpPr>
          <p:spPr bwMode="auto">
            <a:xfrm>
              <a:off x="2987" y="2535"/>
              <a:ext cx="10" cy="13"/>
            </a:xfrm>
            <a:custGeom>
              <a:avLst/>
              <a:gdLst>
                <a:gd name="T0" fmla="*/ 0 w 10"/>
                <a:gd name="T1" fmla="*/ 12 h 13"/>
                <a:gd name="T2" fmla="*/ 0 w 10"/>
                <a:gd name="T3" fmla="*/ 12 h 13"/>
                <a:gd name="T4" fmla="*/ 0 w 10"/>
                <a:gd name="T5" fmla="*/ 3 h 13"/>
                <a:gd name="T6" fmla="*/ 9 w 10"/>
                <a:gd name="T7" fmla="*/ 0 h 13"/>
                <a:gd name="T8" fmla="*/ 0 w 10"/>
                <a:gd name="T9" fmla="*/ 12 h 13"/>
                <a:gd name="T10" fmla="*/ 0 w 10"/>
                <a:gd name="T11" fmla="*/ 12 h 13"/>
                <a:gd name="T12" fmla="*/ 0 60000 65536"/>
                <a:gd name="T13" fmla="*/ 0 60000 65536"/>
                <a:gd name="T14" fmla="*/ 0 60000 65536"/>
                <a:gd name="T15" fmla="*/ 0 60000 65536"/>
                <a:gd name="T16" fmla="*/ 0 60000 65536"/>
                <a:gd name="T17" fmla="*/ 0 60000 65536"/>
                <a:gd name="T18" fmla="*/ 0 w 10"/>
                <a:gd name="T19" fmla="*/ 0 h 13"/>
                <a:gd name="T20" fmla="*/ 10 w 10"/>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0" h="13">
                  <a:moveTo>
                    <a:pt x="0" y="12"/>
                  </a:moveTo>
                  <a:lnTo>
                    <a:pt x="0" y="12"/>
                  </a:lnTo>
                  <a:lnTo>
                    <a:pt x="0" y="3"/>
                  </a:lnTo>
                  <a:lnTo>
                    <a:pt x="9" y="0"/>
                  </a:lnTo>
                  <a:lnTo>
                    <a:pt x="0" y="12"/>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51" name="Freeform 784">
              <a:extLst>
                <a:ext uri="{FF2B5EF4-FFF2-40B4-BE49-F238E27FC236}">
                  <a16:creationId xmlns:a16="http://schemas.microsoft.com/office/drawing/2014/main" id="{E5AA8E9A-B1B5-4B37-8D2F-1CEA3595297D}"/>
                </a:ext>
              </a:extLst>
            </p:cNvPr>
            <p:cNvSpPr>
              <a:spLocks/>
            </p:cNvSpPr>
            <p:nvPr/>
          </p:nvSpPr>
          <p:spPr bwMode="auto">
            <a:xfrm>
              <a:off x="2991" y="2547"/>
              <a:ext cx="9" cy="8"/>
            </a:xfrm>
            <a:custGeom>
              <a:avLst/>
              <a:gdLst>
                <a:gd name="T0" fmla="*/ 0 w 9"/>
                <a:gd name="T1" fmla="*/ 6 h 8"/>
                <a:gd name="T2" fmla="*/ 0 w 9"/>
                <a:gd name="T3" fmla="*/ 6 h 8"/>
                <a:gd name="T4" fmla="*/ 4 w 9"/>
                <a:gd name="T5" fmla="*/ 0 h 8"/>
                <a:gd name="T6" fmla="*/ 8 w 9"/>
                <a:gd name="T7" fmla="*/ 7 h 8"/>
                <a:gd name="T8" fmla="*/ 0 w 9"/>
                <a:gd name="T9" fmla="*/ 6 h 8"/>
                <a:gd name="T10" fmla="*/ 0 w 9"/>
                <a:gd name="T11" fmla="*/ 6 h 8"/>
                <a:gd name="T12" fmla="*/ 0 60000 65536"/>
                <a:gd name="T13" fmla="*/ 0 60000 65536"/>
                <a:gd name="T14" fmla="*/ 0 60000 65536"/>
                <a:gd name="T15" fmla="*/ 0 60000 65536"/>
                <a:gd name="T16" fmla="*/ 0 60000 65536"/>
                <a:gd name="T17" fmla="*/ 0 60000 65536"/>
                <a:gd name="T18" fmla="*/ 0 w 9"/>
                <a:gd name="T19" fmla="*/ 0 h 8"/>
                <a:gd name="T20" fmla="*/ 9 w 9"/>
                <a:gd name="T21" fmla="*/ 8 h 8"/>
              </a:gdLst>
              <a:ahLst/>
              <a:cxnLst>
                <a:cxn ang="T12">
                  <a:pos x="T0" y="T1"/>
                </a:cxn>
                <a:cxn ang="T13">
                  <a:pos x="T2" y="T3"/>
                </a:cxn>
                <a:cxn ang="T14">
                  <a:pos x="T4" y="T5"/>
                </a:cxn>
                <a:cxn ang="T15">
                  <a:pos x="T6" y="T7"/>
                </a:cxn>
                <a:cxn ang="T16">
                  <a:pos x="T8" y="T9"/>
                </a:cxn>
                <a:cxn ang="T17">
                  <a:pos x="T10" y="T11"/>
                </a:cxn>
              </a:cxnLst>
              <a:rect l="T18" t="T19" r="T20" b="T21"/>
              <a:pathLst>
                <a:path w="9" h="8">
                  <a:moveTo>
                    <a:pt x="0" y="6"/>
                  </a:moveTo>
                  <a:lnTo>
                    <a:pt x="0" y="6"/>
                  </a:lnTo>
                  <a:lnTo>
                    <a:pt x="4" y="0"/>
                  </a:lnTo>
                  <a:lnTo>
                    <a:pt x="8" y="7"/>
                  </a:lnTo>
                  <a:lnTo>
                    <a:pt x="0" y="6"/>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52" name="Freeform 785">
              <a:extLst>
                <a:ext uri="{FF2B5EF4-FFF2-40B4-BE49-F238E27FC236}">
                  <a16:creationId xmlns:a16="http://schemas.microsoft.com/office/drawing/2014/main" id="{0F32216C-9D5C-4ABD-BA85-DCF960936CA7}"/>
                </a:ext>
              </a:extLst>
            </p:cNvPr>
            <p:cNvSpPr>
              <a:spLocks/>
            </p:cNvSpPr>
            <p:nvPr/>
          </p:nvSpPr>
          <p:spPr bwMode="auto">
            <a:xfrm>
              <a:off x="2999" y="2530"/>
              <a:ext cx="106" cy="161"/>
            </a:xfrm>
            <a:custGeom>
              <a:avLst/>
              <a:gdLst>
                <a:gd name="T0" fmla="*/ 0 w 106"/>
                <a:gd name="T1" fmla="*/ 37 h 161"/>
                <a:gd name="T2" fmla="*/ 0 w 106"/>
                <a:gd name="T3" fmla="*/ 37 h 161"/>
                <a:gd name="T4" fmla="*/ 4 w 106"/>
                <a:gd name="T5" fmla="*/ 16 h 161"/>
                <a:gd name="T6" fmla="*/ 16 w 106"/>
                <a:gd name="T7" fmla="*/ 0 h 161"/>
                <a:gd name="T8" fmla="*/ 40 w 106"/>
                <a:gd name="T9" fmla="*/ 0 h 161"/>
                <a:gd name="T10" fmla="*/ 26 w 106"/>
                <a:gd name="T11" fmla="*/ 19 h 161"/>
                <a:gd name="T12" fmla="*/ 58 w 106"/>
                <a:gd name="T13" fmla="*/ 23 h 161"/>
                <a:gd name="T14" fmla="*/ 38 w 106"/>
                <a:gd name="T15" fmla="*/ 49 h 161"/>
                <a:gd name="T16" fmla="*/ 62 w 106"/>
                <a:gd name="T17" fmla="*/ 58 h 161"/>
                <a:gd name="T18" fmla="*/ 85 w 106"/>
                <a:gd name="T19" fmla="*/ 91 h 161"/>
                <a:gd name="T20" fmla="*/ 78 w 106"/>
                <a:gd name="T21" fmla="*/ 93 h 161"/>
                <a:gd name="T22" fmla="*/ 88 w 106"/>
                <a:gd name="T23" fmla="*/ 101 h 161"/>
                <a:gd name="T24" fmla="*/ 82 w 106"/>
                <a:gd name="T25" fmla="*/ 110 h 161"/>
                <a:gd name="T26" fmla="*/ 105 w 106"/>
                <a:gd name="T27" fmla="*/ 111 h 161"/>
                <a:gd name="T28" fmla="*/ 91 w 106"/>
                <a:gd name="T29" fmla="*/ 133 h 161"/>
                <a:gd name="T30" fmla="*/ 101 w 106"/>
                <a:gd name="T31" fmla="*/ 139 h 161"/>
                <a:gd name="T32" fmla="*/ 6 w 106"/>
                <a:gd name="T33" fmla="*/ 160 h 161"/>
                <a:gd name="T34" fmla="*/ 48 w 106"/>
                <a:gd name="T35" fmla="*/ 130 h 161"/>
                <a:gd name="T36" fmla="*/ 36 w 106"/>
                <a:gd name="T37" fmla="*/ 135 h 161"/>
                <a:gd name="T38" fmla="*/ 12 w 106"/>
                <a:gd name="T39" fmla="*/ 126 h 161"/>
                <a:gd name="T40" fmla="*/ 30 w 106"/>
                <a:gd name="T41" fmla="*/ 115 h 161"/>
                <a:gd name="T42" fmla="*/ 19 w 106"/>
                <a:gd name="T43" fmla="*/ 110 h 161"/>
                <a:gd name="T44" fmla="*/ 43 w 106"/>
                <a:gd name="T45" fmla="*/ 98 h 161"/>
                <a:gd name="T46" fmla="*/ 45 w 106"/>
                <a:gd name="T47" fmla="*/ 83 h 161"/>
                <a:gd name="T48" fmla="*/ 33 w 106"/>
                <a:gd name="T49" fmla="*/ 79 h 161"/>
                <a:gd name="T50" fmla="*/ 40 w 106"/>
                <a:gd name="T51" fmla="*/ 70 h 161"/>
                <a:gd name="T52" fmla="*/ 15 w 106"/>
                <a:gd name="T53" fmla="*/ 74 h 161"/>
                <a:gd name="T54" fmla="*/ 16 w 106"/>
                <a:gd name="T55" fmla="*/ 51 h 161"/>
                <a:gd name="T56" fmla="*/ 4 w 106"/>
                <a:gd name="T57" fmla="*/ 62 h 161"/>
                <a:gd name="T58" fmla="*/ 11 w 106"/>
                <a:gd name="T59" fmla="*/ 38 h 161"/>
                <a:gd name="T60" fmla="*/ 0 w 106"/>
                <a:gd name="T61" fmla="*/ 37 h 161"/>
                <a:gd name="T62" fmla="*/ 0 w 106"/>
                <a:gd name="T63" fmla="*/ 37 h 16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6"/>
                <a:gd name="T97" fmla="*/ 0 h 161"/>
                <a:gd name="T98" fmla="*/ 106 w 106"/>
                <a:gd name="T99" fmla="*/ 161 h 16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6" h="161">
                  <a:moveTo>
                    <a:pt x="0" y="37"/>
                  </a:moveTo>
                  <a:lnTo>
                    <a:pt x="0" y="37"/>
                  </a:lnTo>
                  <a:lnTo>
                    <a:pt x="4" y="16"/>
                  </a:lnTo>
                  <a:lnTo>
                    <a:pt x="16" y="0"/>
                  </a:lnTo>
                  <a:lnTo>
                    <a:pt x="40" y="0"/>
                  </a:lnTo>
                  <a:lnTo>
                    <a:pt x="26" y="19"/>
                  </a:lnTo>
                  <a:lnTo>
                    <a:pt x="58" y="23"/>
                  </a:lnTo>
                  <a:lnTo>
                    <a:pt x="38" y="49"/>
                  </a:lnTo>
                  <a:lnTo>
                    <a:pt x="62" y="58"/>
                  </a:lnTo>
                  <a:lnTo>
                    <a:pt x="85" y="91"/>
                  </a:lnTo>
                  <a:lnTo>
                    <a:pt x="78" y="93"/>
                  </a:lnTo>
                  <a:lnTo>
                    <a:pt x="88" y="101"/>
                  </a:lnTo>
                  <a:lnTo>
                    <a:pt x="82" y="110"/>
                  </a:lnTo>
                  <a:lnTo>
                    <a:pt x="105" y="111"/>
                  </a:lnTo>
                  <a:lnTo>
                    <a:pt x="91" y="133"/>
                  </a:lnTo>
                  <a:lnTo>
                    <a:pt x="101" y="139"/>
                  </a:lnTo>
                  <a:lnTo>
                    <a:pt x="6" y="160"/>
                  </a:lnTo>
                  <a:lnTo>
                    <a:pt x="48" y="130"/>
                  </a:lnTo>
                  <a:lnTo>
                    <a:pt x="36" y="135"/>
                  </a:lnTo>
                  <a:lnTo>
                    <a:pt x="12" y="126"/>
                  </a:lnTo>
                  <a:lnTo>
                    <a:pt x="30" y="115"/>
                  </a:lnTo>
                  <a:lnTo>
                    <a:pt x="19" y="110"/>
                  </a:lnTo>
                  <a:lnTo>
                    <a:pt x="43" y="98"/>
                  </a:lnTo>
                  <a:lnTo>
                    <a:pt x="45" y="83"/>
                  </a:lnTo>
                  <a:lnTo>
                    <a:pt x="33" y="79"/>
                  </a:lnTo>
                  <a:lnTo>
                    <a:pt x="40" y="70"/>
                  </a:lnTo>
                  <a:lnTo>
                    <a:pt x="15" y="74"/>
                  </a:lnTo>
                  <a:lnTo>
                    <a:pt x="16" y="51"/>
                  </a:lnTo>
                  <a:lnTo>
                    <a:pt x="4" y="62"/>
                  </a:lnTo>
                  <a:lnTo>
                    <a:pt x="11" y="38"/>
                  </a:lnTo>
                  <a:lnTo>
                    <a:pt x="0" y="37"/>
                  </a:lnTo>
                </a:path>
              </a:pathLst>
            </a:custGeom>
            <a:grp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sp>
        <p:nvSpPr>
          <p:cNvPr id="171" name="Freeform 786">
            <a:extLst>
              <a:ext uri="{FF2B5EF4-FFF2-40B4-BE49-F238E27FC236}">
                <a16:creationId xmlns:a16="http://schemas.microsoft.com/office/drawing/2014/main" id="{963AD41B-26F5-4D47-AD53-8AC2972B2A93}"/>
              </a:ext>
            </a:extLst>
          </p:cNvPr>
          <p:cNvSpPr>
            <a:spLocks/>
          </p:cNvSpPr>
          <p:nvPr/>
        </p:nvSpPr>
        <p:spPr bwMode="auto">
          <a:xfrm>
            <a:off x="4426858" y="4427893"/>
            <a:ext cx="125561" cy="98700"/>
          </a:xfrm>
          <a:custGeom>
            <a:avLst/>
            <a:gdLst>
              <a:gd name="T0" fmla="*/ 54908105 w 109"/>
              <a:gd name="T1" fmla="*/ 8289855 h 90"/>
              <a:gd name="T2" fmla="*/ 64320812 w 109"/>
              <a:gd name="T3" fmla="*/ 4974170 h 90"/>
              <a:gd name="T4" fmla="*/ 76872341 w 109"/>
              <a:gd name="T5" fmla="*/ 0 h 90"/>
              <a:gd name="T6" fmla="*/ 105110482 w 109"/>
              <a:gd name="T7" fmla="*/ 21553883 h 90"/>
              <a:gd name="T8" fmla="*/ 130211035 w 109"/>
              <a:gd name="T9" fmla="*/ 24870854 h 90"/>
              <a:gd name="T10" fmla="*/ 141193153 w 109"/>
              <a:gd name="T11" fmla="*/ 41450558 h 90"/>
              <a:gd name="T12" fmla="*/ 150605860 w 109"/>
              <a:gd name="T13" fmla="*/ 64662927 h 90"/>
              <a:gd name="T14" fmla="*/ 153743429 w 109"/>
              <a:gd name="T15" fmla="*/ 72952779 h 90"/>
              <a:gd name="T16" fmla="*/ 163156136 w 109"/>
              <a:gd name="T17" fmla="*/ 81243919 h 90"/>
              <a:gd name="T18" fmla="*/ 169431313 w 109"/>
              <a:gd name="T19" fmla="*/ 87875306 h 90"/>
              <a:gd name="T20" fmla="*/ 169431313 w 109"/>
              <a:gd name="T21" fmla="*/ 96165158 h 90"/>
              <a:gd name="T22" fmla="*/ 158450409 w 109"/>
              <a:gd name="T23" fmla="*/ 96165158 h 90"/>
              <a:gd name="T24" fmla="*/ 142762563 w 109"/>
              <a:gd name="T25" fmla="*/ 96165158 h 90"/>
              <a:gd name="T26" fmla="*/ 150605860 w 109"/>
              <a:gd name="T27" fmla="*/ 104456297 h 90"/>
              <a:gd name="T28" fmla="*/ 155312840 w 109"/>
              <a:gd name="T29" fmla="*/ 111087664 h 90"/>
              <a:gd name="T30" fmla="*/ 158450409 w 109"/>
              <a:gd name="T31" fmla="*/ 122694487 h 90"/>
              <a:gd name="T32" fmla="*/ 150605860 w 109"/>
              <a:gd name="T33" fmla="*/ 127668656 h 90"/>
              <a:gd name="T34" fmla="*/ 138055584 w 109"/>
              <a:gd name="T35" fmla="*/ 127668656 h 90"/>
              <a:gd name="T36" fmla="*/ 134918014 w 109"/>
              <a:gd name="T37" fmla="*/ 127668656 h 90"/>
              <a:gd name="T38" fmla="*/ 130211035 w 109"/>
              <a:gd name="T39" fmla="*/ 134300023 h 90"/>
              <a:gd name="T40" fmla="*/ 130211035 w 109"/>
              <a:gd name="T41" fmla="*/ 144248360 h 90"/>
              <a:gd name="T42" fmla="*/ 120798327 w 109"/>
              <a:gd name="T43" fmla="*/ 147564044 h 90"/>
              <a:gd name="T44" fmla="*/ 111385620 w 109"/>
              <a:gd name="T45" fmla="*/ 142589875 h 90"/>
              <a:gd name="T46" fmla="*/ 98835344 w 109"/>
              <a:gd name="T47" fmla="*/ 139274191 h 90"/>
              <a:gd name="T48" fmla="*/ 86285068 w 109"/>
              <a:gd name="T49" fmla="*/ 134300023 h 90"/>
              <a:gd name="T50" fmla="*/ 75302930 w 109"/>
              <a:gd name="T51" fmla="*/ 135958508 h 90"/>
              <a:gd name="T52" fmla="*/ 39220249 w 109"/>
              <a:gd name="T53" fmla="*/ 122694487 h 90"/>
              <a:gd name="T54" fmla="*/ 25100562 w 109"/>
              <a:gd name="T55" fmla="*/ 126010170 h 90"/>
              <a:gd name="T56" fmla="*/ 14119692 w 109"/>
              <a:gd name="T57" fmla="*/ 122694487 h 90"/>
              <a:gd name="T58" fmla="*/ 7844551 w 109"/>
              <a:gd name="T59" fmla="*/ 134300023 h 90"/>
              <a:gd name="T60" fmla="*/ 0 w 109"/>
              <a:gd name="T61" fmla="*/ 109430466 h 90"/>
              <a:gd name="T62" fmla="*/ 9412710 w 109"/>
              <a:gd name="T63" fmla="*/ 96165158 h 90"/>
              <a:gd name="T64" fmla="*/ 7844551 w 109"/>
              <a:gd name="T65" fmla="*/ 66321412 h 90"/>
              <a:gd name="T66" fmla="*/ 23532404 w 109"/>
              <a:gd name="T67" fmla="*/ 24870854 h 90"/>
              <a:gd name="T68" fmla="*/ 37652091 w 109"/>
              <a:gd name="T69" fmla="*/ 19896680 h 90"/>
              <a:gd name="T70" fmla="*/ 45495397 w 109"/>
              <a:gd name="T71" fmla="*/ 8289855 h 90"/>
              <a:gd name="T72" fmla="*/ 54908105 w 109"/>
              <a:gd name="T73" fmla="*/ 8289855 h 90"/>
              <a:gd name="T74" fmla="*/ 54908105 w 109"/>
              <a:gd name="T75" fmla="*/ 8289855 h 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9"/>
              <a:gd name="T115" fmla="*/ 0 h 90"/>
              <a:gd name="T116" fmla="*/ 109 w 109"/>
              <a:gd name="T117" fmla="*/ 90 h 9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9" h="90">
                <a:moveTo>
                  <a:pt x="35" y="5"/>
                </a:moveTo>
                <a:lnTo>
                  <a:pt x="41" y="3"/>
                </a:lnTo>
                <a:lnTo>
                  <a:pt x="49" y="0"/>
                </a:lnTo>
                <a:lnTo>
                  <a:pt x="67" y="13"/>
                </a:lnTo>
                <a:lnTo>
                  <a:pt x="83" y="15"/>
                </a:lnTo>
                <a:lnTo>
                  <a:pt x="90" y="25"/>
                </a:lnTo>
                <a:lnTo>
                  <a:pt x="96" y="39"/>
                </a:lnTo>
                <a:lnTo>
                  <a:pt x="98" y="44"/>
                </a:lnTo>
                <a:lnTo>
                  <a:pt x="104" y="49"/>
                </a:lnTo>
                <a:lnTo>
                  <a:pt x="108" y="53"/>
                </a:lnTo>
                <a:lnTo>
                  <a:pt x="108" y="58"/>
                </a:lnTo>
                <a:lnTo>
                  <a:pt x="101" y="58"/>
                </a:lnTo>
                <a:lnTo>
                  <a:pt x="91" y="58"/>
                </a:lnTo>
                <a:lnTo>
                  <a:pt x="96" y="63"/>
                </a:lnTo>
                <a:lnTo>
                  <a:pt x="99" y="67"/>
                </a:lnTo>
                <a:lnTo>
                  <a:pt x="101" y="74"/>
                </a:lnTo>
                <a:lnTo>
                  <a:pt x="96" y="77"/>
                </a:lnTo>
                <a:lnTo>
                  <a:pt x="88" y="77"/>
                </a:lnTo>
                <a:lnTo>
                  <a:pt x="86" y="77"/>
                </a:lnTo>
                <a:lnTo>
                  <a:pt x="83" y="81"/>
                </a:lnTo>
                <a:lnTo>
                  <a:pt x="83" y="87"/>
                </a:lnTo>
                <a:lnTo>
                  <a:pt x="77" y="89"/>
                </a:lnTo>
                <a:lnTo>
                  <a:pt x="71" y="86"/>
                </a:lnTo>
                <a:lnTo>
                  <a:pt x="63" y="84"/>
                </a:lnTo>
                <a:lnTo>
                  <a:pt x="55" y="81"/>
                </a:lnTo>
                <a:lnTo>
                  <a:pt x="48" y="82"/>
                </a:lnTo>
                <a:lnTo>
                  <a:pt x="25" y="74"/>
                </a:lnTo>
                <a:lnTo>
                  <a:pt x="16" y="76"/>
                </a:lnTo>
                <a:lnTo>
                  <a:pt x="9" y="74"/>
                </a:lnTo>
                <a:lnTo>
                  <a:pt x="5" y="81"/>
                </a:lnTo>
                <a:lnTo>
                  <a:pt x="0" y="66"/>
                </a:lnTo>
                <a:lnTo>
                  <a:pt x="6" y="58"/>
                </a:lnTo>
                <a:lnTo>
                  <a:pt x="5" y="40"/>
                </a:lnTo>
                <a:lnTo>
                  <a:pt x="15" y="15"/>
                </a:lnTo>
                <a:lnTo>
                  <a:pt x="24" y="12"/>
                </a:lnTo>
                <a:lnTo>
                  <a:pt x="29" y="5"/>
                </a:lnTo>
                <a:lnTo>
                  <a:pt x="35" y="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72" name="Freeform 787">
            <a:extLst>
              <a:ext uri="{FF2B5EF4-FFF2-40B4-BE49-F238E27FC236}">
                <a16:creationId xmlns:a16="http://schemas.microsoft.com/office/drawing/2014/main" id="{A95BECF4-65E0-4E20-8E81-BF2D70CA24FA}"/>
              </a:ext>
            </a:extLst>
          </p:cNvPr>
          <p:cNvSpPr>
            <a:spLocks/>
          </p:cNvSpPr>
          <p:nvPr/>
        </p:nvSpPr>
        <p:spPr bwMode="auto">
          <a:xfrm>
            <a:off x="4409339" y="4498200"/>
            <a:ext cx="275943" cy="155487"/>
          </a:xfrm>
          <a:custGeom>
            <a:avLst/>
            <a:gdLst>
              <a:gd name="T0" fmla="*/ 190643677 w 241"/>
              <a:gd name="T1" fmla="*/ 8625115 h 139"/>
              <a:gd name="T2" fmla="*/ 207693550 w 241"/>
              <a:gd name="T3" fmla="*/ 0 h 139"/>
              <a:gd name="T4" fmla="*/ 230943376 w 241"/>
              <a:gd name="T5" fmla="*/ 15525734 h 139"/>
              <a:gd name="T6" fmla="*/ 240243307 w 241"/>
              <a:gd name="T7" fmla="*/ 34500462 h 139"/>
              <a:gd name="T8" fmla="*/ 266591866 w 241"/>
              <a:gd name="T9" fmla="*/ 51750698 h 139"/>
              <a:gd name="T10" fmla="*/ 302240355 w 241"/>
              <a:gd name="T11" fmla="*/ 77626037 h 139"/>
              <a:gd name="T12" fmla="*/ 325490182 w 241"/>
              <a:gd name="T13" fmla="*/ 77626037 h 139"/>
              <a:gd name="T14" fmla="*/ 361138749 w 241"/>
              <a:gd name="T15" fmla="*/ 87976981 h 139"/>
              <a:gd name="T16" fmla="*/ 351838818 w 241"/>
              <a:gd name="T17" fmla="*/ 129376735 h 139"/>
              <a:gd name="T18" fmla="*/ 320840216 w 241"/>
              <a:gd name="T19" fmla="*/ 165602997 h 139"/>
              <a:gd name="T20" fmla="*/ 272791819 w 241"/>
              <a:gd name="T21" fmla="*/ 194928685 h 139"/>
              <a:gd name="T22" fmla="*/ 274341808 w 241"/>
              <a:gd name="T23" fmla="*/ 210453100 h 139"/>
              <a:gd name="T24" fmla="*/ 251091981 w 241"/>
              <a:gd name="T25" fmla="*/ 238054249 h 139"/>
              <a:gd name="T26" fmla="*/ 246442016 w 241"/>
              <a:gd name="T27" fmla="*/ 191478377 h 139"/>
              <a:gd name="T28" fmla="*/ 206143561 w 241"/>
              <a:gd name="T29" fmla="*/ 186302258 h 139"/>
              <a:gd name="T30" fmla="*/ 206143561 w 241"/>
              <a:gd name="T31" fmla="*/ 170777802 h 139"/>
              <a:gd name="T32" fmla="*/ 158095125 w 241"/>
              <a:gd name="T33" fmla="*/ 210453100 h 139"/>
              <a:gd name="T34" fmla="*/ 141045253 w 241"/>
              <a:gd name="T35" fmla="*/ 188028069 h 139"/>
              <a:gd name="T36" fmla="*/ 154995149 w 241"/>
              <a:gd name="T37" fmla="*/ 174228151 h 139"/>
              <a:gd name="T38" fmla="*/ 164295118 w 241"/>
              <a:gd name="T39" fmla="*/ 160426878 h 139"/>
              <a:gd name="T40" fmla="*/ 145695218 w 241"/>
              <a:gd name="T41" fmla="*/ 136277350 h 139"/>
              <a:gd name="T42" fmla="*/ 113146705 w 241"/>
              <a:gd name="T43" fmla="*/ 122477432 h 139"/>
              <a:gd name="T44" fmla="*/ 55798359 w 241"/>
              <a:gd name="T45" fmla="*/ 129376735 h 139"/>
              <a:gd name="T46" fmla="*/ 13949901 w 241"/>
              <a:gd name="T47" fmla="*/ 132827043 h 139"/>
              <a:gd name="T48" fmla="*/ 9299933 w 241"/>
              <a:gd name="T49" fmla="*/ 98326591 h 139"/>
              <a:gd name="T50" fmla="*/ 40298464 w 241"/>
              <a:gd name="T51" fmla="*/ 53475195 h 139"/>
              <a:gd name="T52" fmla="*/ 32548522 w 241"/>
              <a:gd name="T53" fmla="*/ 20700539 h 139"/>
              <a:gd name="T54" fmla="*/ 49598405 w 241"/>
              <a:gd name="T55" fmla="*/ 18974728 h 139"/>
              <a:gd name="T56" fmla="*/ 80596929 w 241"/>
              <a:gd name="T57" fmla="*/ 22425041 h 139"/>
              <a:gd name="T58" fmla="*/ 110046729 w 241"/>
              <a:gd name="T59" fmla="*/ 25875349 h 139"/>
              <a:gd name="T60" fmla="*/ 134845299 w 241"/>
              <a:gd name="T61" fmla="*/ 36224959 h 139"/>
              <a:gd name="T62" fmla="*/ 153445160 w 241"/>
              <a:gd name="T63" fmla="*/ 37950770 h 139"/>
              <a:gd name="T64" fmla="*/ 158095125 w 241"/>
              <a:gd name="T65" fmla="*/ 20700539 h 139"/>
              <a:gd name="T66" fmla="*/ 178245014 w 241"/>
              <a:gd name="T67" fmla="*/ 18974728 h 139"/>
              <a:gd name="T68" fmla="*/ 184444968 w 241"/>
              <a:gd name="T69" fmla="*/ 12075426 h 13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41"/>
              <a:gd name="T106" fmla="*/ 0 h 139"/>
              <a:gd name="T107" fmla="*/ 241 w 241"/>
              <a:gd name="T108" fmla="*/ 139 h 13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41" h="139">
                <a:moveTo>
                  <a:pt x="119" y="7"/>
                </a:moveTo>
                <a:lnTo>
                  <a:pt x="123" y="5"/>
                </a:lnTo>
                <a:lnTo>
                  <a:pt x="129" y="2"/>
                </a:lnTo>
                <a:lnTo>
                  <a:pt x="134" y="0"/>
                </a:lnTo>
                <a:lnTo>
                  <a:pt x="145" y="2"/>
                </a:lnTo>
                <a:lnTo>
                  <a:pt x="149" y="9"/>
                </a:lnTo>
                <a:lnTo>
                  <a:pt x="151" y="17"/>
                </a:lnTo>
                <a:lnTo>
                  <a:pt x="155" y="20"/>
                </a:lnTo>
                <a:lnTo>
                  <a:pt x="160" y="18"/>
                </a:lnTo>
                <a:lnTo>
                  <a:pt x="172" y="30"/>
                </a:lnTo>
                <a:lnTo>
                  <a:pt x="178" y="39"/>
                </a:lnTo>
                <a:lnTo>
                  <a:pt x="195" y="45"/>
                </a:lnTo>
                <a:lnTo>
                  <a:pt x="205" y="47"/>
                </a:lnTo>
                <a:lnTo>
                  <a:pt x="210" y="45"/>
                </a:lnTo>
                <a:lnTo>
                  <a:pt x="221" y="49"/>
                </a:lnTo>
                <a:lnTo>
                  <a:pt x="233" y="51"/>
                </a:lnTo>
                <a:lnTo>
                  <a:pt x="240" y="72"/>
                </a:lnTo>
                <a:lnTo>
                  <a:pt x="227" y="75"/>
                </a:lnTo>
                <a:lnTo>
                  <a:pt x="225" y="85"/>
                </a:lnTo>
                <a:lnTo>
                  <a:pt x="207" y="96"/>
                </a:lnTo>
                <a:lnTo>
                  <a:pt x="179" y="103"/>
                </a:lnTo>
                <a:lnTo>
                  <a:pt x="176" y="113"/>
                </a:lnTo>
                <a:lnTo>
                  <a:pt x="164" y="109"/>
                </a:lnTo>
                <a:lnTo>
                  <a:pt x="177" y="122"/>
                </a:lnTo>
                <a:lnTo>
                  <a:pt x="193" y="124"/>
                </a:lnTo>
                <a:lnTo>
                  <a:pt x="162" y="138"/>
                </a:lnTo>
                <a:lnTo>
                  <a:pt x="143" y="122"/>
                </a:lnTo>
                <a:lnTo>
                  <a:pt x="159" y="111"/>
                </a:lnTo>
                <a:lnTo>
                  <a:pt x="143" y="108"/>
                </a:lnTo>
                <a:lnTo>
                  <a:pt x="133" y="108"/>
                </a:lnTo>
                <a:lnTo>
                  <a:pt x="136" y="98"/>
                </a:lnTo>
                <a:lnTo>
                  <a:pt x="133" y="99"/>
                </a:lnTo>
                <a:lnTo>
                  <a:pt x="110" y="104"/>
                </a:lnTo>
                <a:lnTo>
                  <a:pt x="102" y="122"/>
                </a:lnTo>
                <a:lnTo>
                  <a:pt x="87" y="121"/>
                </a:lnTo>
                <a:lnTo>
                  <a:pt x="91" y="109"/>
                </a:lnTo>
                <a:lnTo>
                  <a:pt x="92" y="103"/>
                </a:lnTo>
                <a:lnTo>
                  <a:pt x="100" y="101"/>
                </a:lnTo>
                <a:lnTo>
                  <a:pt x="105" y="97"/>
                </a:lnTo>
                <a:lnTo>
                  <a:pt x="106" y="93"/>
                </a:lnTo>
                <a:lnTo>
                  <a:pt x="100" y="92"/>
                </a:lnTo>
                <a:lnTo>
                  <a:pt x="94" y="79"/>
                </a:lnTo>
                <a:lnTo>
                  <a:pt x="85" y="71"/>
                </a:lnTo>
                <a:lnTo>
                  <a:pt x="73" y="71"/>
                </a:lnTo>
                <a:lnTo>
                  <a:pt x="58" y="74"/>
                </a:lnTo>
                <a:lnTo>
                  <a:pt x="36" y="75"/>
                </a:lnTo>
                <a:lnTo>
                  <a:pt x="25" y="77"/>
                </a:lnTo>
                <a:lnTo>
                  <a:pt x="9" y="77"/>
                </a:lnTo>
                <a:lnTo>
                  <a:pt x="0" y="70"/>
                </a:lnTo>
                <a:lnTo>
                  <a:pt x="6" y="57"/>
                </a:lnTo>
                <a:lnTo>
                  <a:pt x="15" y="44"/>
                </a:lnTo>
                <a:lnTo>
                  <a:pt x="26" y="31"/>
                </a:lnTo>
                <a:lnTo>
                  <a:pt x="21" y="15"/>
                </a:lnTo>
                <a:lnTo>
                  <a:pt x="21" y="12"/>
                </a:lnTo>
                <a:lnTo>
                  <a:pt x="25" y="9"/>
                </a:lnTo>
                <a:lnTo>
                  <a:pt x="32" y="11"/>
                </a:lnTo>
                <a:lnTo>
                  <a:pt x="41" y="9"/>
                </a:lnTo>
                <a:lnTo>
                  <a:pt x="52" y="13"/>
                </a:lnTo>
                <a:lnTo>
                  <a:pt x="63" y="17"/>
                </a:lnTo>
                <a:lnTo>
                  <a:pt x="71" y="15"/>
                </a:lnTo>
                <a:lnTo>
                  <a:pt x="79" y="19"/>
                </a:lnTo>
                <a:lnTo>
                  <a:pt x="87" y="21"/>
                </a:lnTo>
                <a:lnTo>
                  <a:pt x="93" y="24"/>
                </a:lnTo>
                <a:lnTo>
                  <a:pt x="99" y="22"/>
                </a:lnTo>
                <a:lnTo>
                  <a:pt x="99" y="16"/>
                </a:lnTo>
                <a:lnTo>
                  <a:pt x="102" y="12"/>
                </a:lnTo>
                <a:lnTo>
                  <a:pt x="112" y="12"/>
                </a:lnTo>
                <a:lnTo>
                  <a:pt x="115" y="11"/>
                </a:lnTo>
                <a:lnTo>
                  <a:pt x="119" y="7"/>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73" name="Freeform 788">
            <a:extLst>
              <a:ext uri="{FF2B5EF4-FFF2-40B4-BE49-F238E27FC236}">
                <a16:creationId xmlns:a16="http://schemas.microsoft.com/office/drawing/2014/main" id="{A82C2CB6-9C1B-463B-B201-2EDC9A84F804}"/>
              </a:ext>
            </a:extLst>
          </p:cNvPr>
          <p:cNvSpPr>
            <a:spLocks/>
          </p:cNvSpPr>
          <p:nvPr/>
        </p:nvSpPr>
        <p:spPr bwMode="auto">
          <a:xfrm>
            <a:off x="4479420" y="4577971"/>
            <a:ext cx="51101" cy="55434"/>
          </a:xfrm>
          <a:custGeom>
            <a:avLst/>
            <a:gdLst>
              <a:gd name="T0" fmla="*/ 15245252 w 45"/>
              <a:gd name="T1" fmla="*/ 21173698 h 51"/>
              <a:gd name="T2" fmla="*/ 22868498 w 45"/>
              <a:gd name="T3" fmla="*/ 34203856 h 51"/>
              <a:gd name="T4" fmla="*/ 27441949 w 45"/>
              <a:gd name="T5" fmla="*/ 42347396 h 51"/>
              <a:gd name="T6" fmla="*/ 32015399 w 45"/>
              <a:gd name="T7" fmla="*/ 79808144 h 51"/>
              <a:gd name="T8" fmla="*/ 38113745 w 45"/>
              <a:gd name="T9" fmla="*/ 81436595 h 51"/>
              <a:gd name="T10" fmla="*/ 44212101 w 45"/>
              <a:gd name="T11" fmla="*/ 61891357 h 51"/>
              <a:gd name="T12" fmla="*/ 45736996 w 45"/>
              <a:gd name="T13" fmla="*/ 52119377 h 51"/>
              <a:gd name="T14" fmla="*/ 64032034 w 45"/>
              <a:gd name="T15" fmla="*/ 45604298 h 51"/>
              <a:gd name="T16" fmla="*/ 67080589 w 45"/>
              <a:gd name="T17" fmla="*/ 37460758 h 51"/>
              <a:gd name="T18" fmla="*/ 59458583 w 45"/>
              <a:gd name="T19" fmla="*/ 34203856 h 51"/>
              <a:gd name="T20" fmla="*/ 50310447 w 45"/>
              <a:gd name="T21" fmla="*/ 13030163 h 51"/>
              <a:gd name="T22" fmla="*/ 35065190 w 45"/>
              <a:gd name="T23" fmla="*/ 0 h 51"/>
              <a:gd name="T24" fmla="*/ 16770147 w 45"/>
              <a:gd name="T25" fmla="*/ 0 h 51"/>
              <a:gd name="T26" fmla="*/ 0 w 45"/>
              <a:gd name="T27" fmla="*/ 1628451 h 51"/>
              <a:gd name="T28" fmla="*/ 15245252 w 45"/>
              <a:gd name="T29" fmla="*/ 21173698 h 51"/>
              <a:gd name="T30" fmla="*/ 15245252 w 45"/>
              <a:gd name="T31" fmla="*/ 21173698 h 5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5"/>
              <a:gd name="T49" fmla="*/ 0 h 51"/>
              <a:gd name="T50" fmla="*/ 45 w 45"/>
              <a:gd name="T51" fmla="*/ 51 h 5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5" h="51">
                <a:moveTo>
                  <a:pt x="10" y="13"/>
                </a:moveTo>
                <a:lnTo>
                  <a:pt x="15" y="21"/>
                </a:lnTo>
                <a:lnTo>
                  <a:pt x="18" y="26"/>
                </a:lnTo>
                <a:lnTo>
                  <a:pt x="21" y="49"/>
                </a:lnTo>
                <a:lnTo>
                  <a:pt x="25" y="50"/>
                </a:lnTo>
                <a:lnTo>
                  <a:pt x="29" y="38"/>
                </a:lnTo>
                <a:lnTo>
                  <a:pt x="30" y="32"/>
                </a:lnTo>
                <a:lnTo>
                  <a:pt x="42" y="28"/>
                </a:lnTo>
                <a:lnTo>
                  <a:pt x="44" y="23"/>
                </a:lnTo>
                <a:lnTo>
                  <a:pt x="39" y="21"/>
                </a:lnTo>
                <a:lnTo>
                  <a:pt x="33" y="8"/>
                </a:lnTo>
                <a:lnTo>
                  <a:pt x="23" y="0"/>
                </a:lnTo>
                <a:lnTo>
                  <a:pt x="11" y="0"/>
                </a:lnTo>
                <a:lnTo>
                  <a:pt x="0" y="1"/>
                </a:lnTo>
                <a:lnTo>
                  <a:pt x="10" y="1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74" name="Freeform 789">
            <a:extLst>
              <a:ext uri="{FF2B5EF4-FFF2-40B4-BE49-F238E27FC236}">
                <a16:creationId xmlns:a16="http://schemas.microsoft.com/office/drawing/2014/main" id="{F13E0817-830A-4419-9E5B-A121B77DA6DD}"/>
              </a:ext>
            </a:extLst>
          </p:cNvPr>
          <p:cNvSpPr>
            <a:spLocks/>
          </p:cNvSpPr>
          <p:nvPr/>
        </p:nvSpPr>
        <p:spPr bwMode="auto">
          <a:xfrm>
            <a:off x="4429779" y="4340011"/>
            <a:ext cx="80301" cy="52729"/>
          </a:xfrm>
          <a:custGeom>
            <a:avLst/>
            <a:gdLst>
              <a:gd name="T0" fmla="*/ 92873192 w 69"/>
              <a:gd name="T1" fmla="*/ 1811599 h 46"/>
              <a:gd name="T2" fmla="*/ 0 w 69"/>
              <a:gd name="T3" fmla="*/ 18114643 h 46"/>
              <a:gd name="T4" fmla="*/ 8006221 w 69"/>
              <a:gd name="T5" fmla="*/ 48910485 h 46"/>
              <a:gd name="T6" fmla="*/ 19215183 w 69"/>
              <a:gd name="T7" fmla="*/ 47098886 h 46"/>
              <a:gd name="T8" fmla="*/ 16012443 w 69"/>
              <a:gd name="T9" fmla="*/ 76081768 h 46"/>
              <a:gd name="T10" fmla="*/ 27221407 w 69"/>
              <a:gd name="T11" fmla="*/ 76081768 h 46"/>
              <a:gd name="T12" fmla="*/ 32024886 w 69"/>
              <a:gd name="T13" fmla="*/ 72459918 h 46"/>
              <a:gd name="T14" fmla="*/ 35227626 w 69"/>
              <a:gd name="T15" fmla="*/ 74270170 h 46"/>
              <a:gd name="T16" fmla="*/ 51240074 w 69"/>
              <a:gd name="T17" fmla="*/ 72459918 h 46"/>
              <a:gd name="T18" fmla="*/ 62449034 w 69"/>
              <a:gd name="T19" fmla="*/ 74270170 h 46"/>
              <a:gd name="T20" fmla="*/ 68853250 w 69"/>
              <a:gd name="T21" fmla="*/ 81516563 h 46"/>
              <a:gd name="T22" fmla="*/ 84865707 w 69"/>
              <a:gd name="T23" fmla="*/ 74270170 h 46"/>
              <a:gd name="T24" fmla="*/ 91271189 w 69"/>
              <a:gd name="T25" fmla="*/ 81516563 h 46"/>
              <a:gd name="T26" fmla="*/ 94473929 w 69"/>
              <a:gd name="T27" fmla="*/ 76081768 h 46"/>
              <a:gd name="T28" fmla="*/ 108885629 w 69"/>
              <a:gd name="T29" fmla="*/ 50722083 h 46"/>
              <a:gd name="T30" fmla="*/ 108885629 w 69"/>
              <a:gd name="T31" fmla="*/ 28984238 h 46"/>
              <a:gd name="T32" fmla="*/ 96074667 w 69"/>
              <a:gd name="T33" fmla="*/ 18114643 h 46"/>
              <a:gd name="T34" fmla="*/ 96074667 w 69"/>
              <a:gd name="T35" fmla="*/ 0 h 46"/>
              <a:gd name="T36" fmla="*/ 78461472 w 69"/>
              <a:gd name="T37" fmla="*/ 3623198 h 46"/>
              <a:gd name="T38" fmla="*/ 92873192 w 69"/>
              <a:gd name="T39" fmla="*/ 1811599 h 46"/>
              <a:gd name="T40" fmla="*/ 92873192 w 69"/>
              <a:gd name="T41" fmla="*/ 1811599 h 4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46"/>
              <a:gd name="T65" fmla="*/ 69 w 69"/>
              <a:gd name="T66" fmla="*/ 46 h 4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46">
                <a:moveTo>
                  <a:pt x="58" y="1"/>
                </a:moveTo>
                <a:lnTo>
                  <a:pt x="0" y="10"/>
                </a:lnTo>
                <a:lnTo>
                  <a:pt x="5" y="27"/>
                </a:lnTo>
                <a:lnTo>
                  <a:pt x="12" y="26"/>
                </a:lnTo>
                <a:lnTo>
                  <a:pt x="10" y="42"/>
                </a:lnTo>
                <a:lnTo>
                  <a:pt x="17" y="42"/>
                </a:lnTo>
                <a:lnTo>
                  <a:pt x="20" y="40"/>
                </a:lnTo>
                <a:lnTo>
                  <a:pt x="22" y="41"/>
                </a:lnTo>
                <a:lnTo>
                  <a:pt x="32" y="40"/>
                </a:lnTo>
                <a:lnTo>
                  <a:pt x="39" y="41"/>
                </a:lnTo>
                <a:lnTo>
                  <a:pt x="43" y="45"/>
                </a:lnTo>
                <a:lnTo>
                  <a:pt x="53" y="41"/>
                </a:lnTo>
                <a:lnTo>
                  <a:pt x="57" y="45"/>
                </a:lnTo>
                <a:lnTo>
                  <a:pt x="59" y="42"/>
                </a:lnTo>
                <a:lnTo>
                  <a:pt x="68" y="28"/>
                </a:lnTo>
                <a:lnTo>
                  <a:pt x="68" y="16"/>
                </a:lnTo>
                <a:lnTo>
                  <a:pt x="60" y="10"/>
                </a:lnTo>
                <a:lnTo>
                  <a:pt x="60" y="0"/>
                </a:lnTo>
                <a:lnTo>
                  <a:pt x="49" y="2"/>
                </a:lnTo>
                <a:lnTo>
                  <a:pt x="58" y="1"/>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75" name="Freeform 790">
            <a:extLst>
              <a:ext uri="{FF2B5EF4-FFF2-40B4-BE49-F238E27FC236}">
                <a16:creationId xmlns:a16="http://schemas.microsoft.com/office/drawing/2014/main" id="{8E6C7D94-2CCA-4C44-B3CB-82E170208E8E}"/>
              </a:ext>
            </a:extLst>
          </p:cNvPr>
          <p:cNvSpPr>
            <a:spLocks/>
          </p:cNvSpPr>
          <p:nvPr/>
        </p:nvSpPr>
        <p:spPr bwMode="auto">
          <a:xfrm>
            <a:off x="4368459" y="4408965"/>
            <a:ext cx="125561" cy="62194"/>
          </a:xfrm>
          <a:custGeom>
            <a:avLst/>
            <a:gdLst>
              <a:gd name="T0" fmla="*/ 34514522 w 109"/>
              <a:gd name="T1" fmla="*/ 12801014 h 54"/>
              <a:gd name="T2" fmla="*/ 69027792 w 109"/>
              <a:gd name="T3" fmla="*/ 9144353 h 54"/>
              <a:gd name="T4" fmla="*/ 95697775 w 109"/>
              <a:gd name="T5" fmla="*/ 0 h 54"/>
              <a:gd name="T6" fmla="*/ 133348604 w 109"/>
              <a:gd name="T7" fmla="*/ 0 h 54"/>
              <a:gd name="T8" fmla="*/ 169431313 w 109"/>
              <a:gd name="T9" fmla="*/ 0 h 54"/>
              <a:gd name="T10" fmla="*/ 155312840 w 109"/>
              <a:gd name="T11" fmla="*/ 21945364 h 54"/>
              <a:gd name="T12" fmla="*/ 141193153 w 109"/>
              <a:gd name="T13" fmla="*/ 34746378 h 54"/>
              <a:gd name="T14" fmla="*/ 123935896 w 109"/>
              <a:gd name="T15" fmla="*/ 36574707 h 54"/>
              <a:gd name="T16" fmla="*/ 103542324 w 109"/>
              <a:gd name="T17" fmla="*/ 60348405 h 54"/>
              <a:gd name="T18" fmla="*/ 95697775 w 109"/>
              <a:gd name="T19" fmla="*/ 80465435 h 54"/>
              <a:gd name="T20" fmla="*/ 89422637 w 109"/>
              <a:gd name="T21" fmla="*/ 96924475 h 54"/>
              <a:gd name="T22" fmla="*/ 80009910 w 109"/>
              <a:gd name="T23" fmla="*/ 85951774 h 54"/>
              <a:gd name="T24" fmla="*/ 0 w 109"/>
              <a:gd name="T25" fmla="*/ 69492755 h 54"/>
              <a:gd name="T26" fmla="*/ 21962993 w 109"/>
              <a:gd name="T27" fmla="*/ 49377078 h 54"/>
              <a:gd name="T28" fmla="*/ 36082680 w 109"/>
              <a:gd name="T29" fmla="*/ 60348405 h 54"/>
              <a:gd name="T30" fmla="*/ 31375701 w 109"/>
              <a:gd name="T31" fmla="*/ 38404388 h 54"/>
              <a:gd name="T32" fmla="*/ 34514522 w 109"/>
              <a:gd name="T33" fmla="*/ 12801014 h 54"/>
              <a:gd name="T34" fmla="*/ 34514522 w 109"/>
              <a:gd name="T35" fmla="*/ 12801014 h 5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9"/>
              <a:gd name="T55" fmla="*/ 0 h 54"/>
              <a:gd name="T56" fmla="*/ 109 w 109"/>
              <a:gd name="T57" fmla="*/ 54 h 5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9" h="54">
                <a:moveTo>
                  <a:pt x="22" y="7"/>
                </a:moveTo>
                <a:lnTo>
                  <a:pt x="44" y="5"/>
                </a:lnTo>
                <a:lnTo>
                  <a:pt x="61" y="0"/>
                </a:lnTo>
                <a:lnTo>
                  <a:pt x="85" y="0"/>
                </a:lnTo>
                <a:lnTo>
                  <a:pt x="108" y="0"/>
                </a:lnTo>
                <a:lnTo>
                  <a:pt x="99" y="12"/>
                </a:lnTo>
                <a:lnTo>
                  <a:pt x="90" y="19"/>
                </a:lnTo>
                <a:lnTo>
                  <a:pt x="79" y="20"/>
                </a:lnTo>
                <a:lnTo>
                  <a:pt x="66" y="33"/>
                </a:lnTo>
                <a:lnTo>
                  <a:pt x="61" y="44"/>
                </a:lnTo>
                <a:lnTo>
                  <a:pt x="57" y="53"/>
                </a:lnTo>
                <a:lnTo>
                  <a:pt x="51" y="47"/>
                </a:lnTo>
                <a:lnTo>
                  <a:pt x="0" y="38"/>
                </a:lnTo>
                <a:lnTo>
                  <a:pt x="14" y="27"/>
                </a:lnTo>
                <a:lnTo>
                  <a:pt x="23" y="33"/>
                </a:lnTo>
                <a:lnTo>
                  <a:pt x="20" y="21"/>
                </a:lnTo>
                <a:lnTo>
                  <a:pt x="22" y="7"/>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76" name="Freeform 791">
            <a:extLst>
              <a:ext uri="{FF2B5EF4-FFF2-40B4-BE49-F238E27FC236}">
                <a16:creationId xmlns:a16="http://schemas.microsoft.com/office/drawing/2014/main" id="{D658C2E5-253C-49B8-9139-B1A75693B43B}"/>
              </a:ext>
            </a:extLst>
          </p:cNvPr>
          <p:cNvSpPr>
            <a:spLocks/>
          </p:cNvSpPr>
          <p:nvPr/>
        </p:nvSpPr>
        <p:spPr bwMode="auto">
          <a:xfrm>
            <a:off x="4390358" y="4384627"/>
            <a:ext cx="108042" cy="43265"/>
          </a:xfrm>
          <a:custGeom>
            <a:avLst/>
            <a:gdLst>
              <a:gd name="T0" fmla="*/ 68810669 w 95"/>
              <a:gd name="T1" fmla="*/ 6786359 h 39"/>
              <a:gd name="T2" fmla="*/ 81044160 w 95"/>
              <a:gd name="T3" fmla="*/ 6786359 h 39"/>
              <a:gd name="T4" fmla="*/ 91747984 w 95"/>
              <a:gd name="T5" fmla="*/ 3393179 h 39"/>
              <a:gd name="T6" fmla="*/ 93276395 w 95"/>
              <a:gd name="T7" fmla="*/ 6786359 h 39"/>
              <a:gd name="T8" fmla="*/ 97864102 w 95"/>
              <a:gd name="T9" fmla="*/ 1697241 h 39"/>
              <a:gd name="T10" fmla="*/ 140679397 w 95"/>
              <a:gd name="T11" fmla="*/ 0 h 39"/>
              <a:gd name="T12" fmla="*/ 143737456 w 95"/>
              <a:gd name="T13" fmla="*/ 10179537 h 39"/>
              <a:gd name="T14" fmla="*/ 137621339 w 95"/>
              <a:gd name="T15" fmla="*/ 35630335 h 39"/>
              <a:gd name="T16" fmla="*/ 126917515 w 95"/>
              <a:gd name="T17" fmla="*/ 64473011 h 39"/>
              <a:gd name="T18" fmla="*/ 103980219 w 95"/>
              <a:gd name="T19" fmla="*/ 49203058 h 39"/>
              <a:gd name="T20" fmla="*/ 64222963 w 95"/>
              <a:gd name="T21" fmla="*/ 42416691 h 39"/>
              <a:gd name="T22" fmla="*/ 27523775 w 95"/>
              <a:gd name="T23" fmla="*/ 50900298 h 39"/>
              <a:gd name="T24" fmla="*/ 22937305 w 95"/>
              <a:gd name="T25" fmla="*/ 50900298 h 39"/>
              <a:gd name="T26" fmla="*/ 1529648 w 95"/>
              <a:gd name="T27" fmla="*/ 54293476 h 39"/>
              <a:gd name="T28" fmla="*/ 0 w 95"/>
              <a:gd name="T29" fmla="*/ 37326272 h 39"/>
              <a:gd name="T30" fmla="*/ 13761888 w 95"/>
              <a:gd name="T31" fmla="*/ 8483599 h 39"/>
              <a:gd name="T32" fmla="*/ 30583070 w 95"/>
              <a:gd name="T33" fmla="*/ 3393179 h 39"/>
              <a:gd name="T34" fmla="*/ 65752611 w 95"/>
              <a:gd name="T35" fmla="*/ 30539916 h 39"/>
              <a:gd name="T36" fmla="*/ 68810669 w 95"/>
              <a:gd name="T37" fmla="*/ 6786359 h 39"/>
              <a:gd name="T38" fmla="*/ 68810669 w 95"/>
              <a:gd name="T39" fmla="*/ 6786359 h 3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5"/>
              <a:gd name="T61" fmla="*/ 0 h 39"/>
              <a:gd name="T62" fmla="*/ 95 w 95"/>
              <a:gd name="T63" fmla="*/ 39 h 3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5" h="39">
                <a:moveTo>
                  <a:pt x="45" y="4"/>
                </a:moveTo>
                <a:lnTo>
                  <a:pt x="53" y="4"/>
                </a:lnTo>
                <a:lnTo>
                  <a:pt x="60" y="2"/>
                </a:lnTo>
                <a:lnTo>
                  <a:pt x="61" y="4"/>
                </a:lnTo>
                <a:lnTo>
                  <a:pt x="64" y="1"/>
                </a:lnTo>
                <a:lnTo>
                  <a:pt x="92" y="0"/>
                </a:lnTo>
                <a:lnTo>
                  <a:pt x="94" y="6"/>
                </a:lnTo>
                <a:lnTo>
                  <a:pt x="90" y="21"/>
                </a:lnTo>
                <a:lnTo>
                  <a:pt x="83" y="38"/>
                </a:lnTo>
                <a:lnTo>
                  <a:pt x="68" y="29"/>
                </a:lnTo>
                <a:lnTo>
                  <a:pt x="42" y="25"/>
                </a:lnTo>
                <a:lnTo>
                  <a:pt x="18" y="30"/>
                </a:lnTo>
                <a:lnTo>
                  <a:pt x="15" y="30"/>
                </a:lnTo>
                <a:lnTo>
                  <a:pt x="1" y="32"/>
                </a:lnTo>
                <a:lnTo>
                  <a:pt x="0" y="22"/>
                </a:lnTo>
                <a:lnTo>
                  <a:pt x="9" y="5"/>
                </a:lnTo>
                <a:lnTo>
                  <a:pt x="20" y="2"/>
                </a:lnTo>
                <a:lnTo>
                  <a:pt x="43" y="18"/>
                </a:lnTo>
                <a:lnTo>
                  <a:pt x="45" y="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77" name="Freeform 792">
            <a:extLst>
              <a:ext uri="{FF2B5EF4-FFF2-40B4-BE49-F238E27FC236}">
                <a16:creationId xmlns:a16="http://schemas.microsoft.com/office/drawing/2014/main" id="{59202752-5754-4DE6-B2D6-DF32F10E5DC8}"/>
              </a:ext>
            </a:extLst>
          </p:cNvPr>
          <p:cNvSpPr>
            <a:spLocks/>
          </p:cNvSpPr>
          <p:nvPr/>
        </p:nvSpPr>
        <p:spPr bwMode="auto">
          <a:xfrm>
            <a:off x="4276478" y="4605013"/>
            <a:ext cx="52561" cy="28393"/>
          </a:xfrm>
          <a:custGeom>
            <a:avLst/>
            <a:gdLst>
              <a:gd name="T0" fmla="*/ 0 w 47"/>
              <a:gd name="T1" fmla="*/ 42676691 h 25"/>
              <a:gd name="T2" fmla="*/ 0 w 47"/>
              <a:gd name="T3" fmla="*/ 42676691 h 25"/>
              <a:gd name="T4" fmla="*/ 0 w 47"/>
              <a:gd name="T5" fmla="*/ 12446704 h 25"/>
              <a:gd name="T6" fmla="*/ 47314124 w 47"/>
              <a:gd name="T7" fmla="*/ 0 h 25"/>
              <a:gd name="T8" fmla="*/ 59141738 w 47"/>
              <a:gd name="T9" fmla="*/ 8890311 h 25"/>
              <a:gd name="T10" fmla="*/ 68013361 w 47"/>
              <a:gd name="T11" fmla="*/ 17781956 h 25"/>
              <a:gd name="T12" fmla="*/ 48792728 w 47"/>
              <a:gd name="T13" fmla="*/ 24894741 h 25"/>
              <a:gd name="T14" fmla="*/ 28092265 w 47"/>
              <a:gd name="T15" fmla="*/ 37341439 h 25"/>
              <a:gd name="T16" fmla="*/ 10350231 w 47"/>
              <a:gd name="T17" fmla="*/ 37341439 h 25"/>
              <a:gd name="T18" fmla="*/ 0 w 47"/>
              <a:gd name="T19" fmla="*/ 42676691 h 25"/>
              <a:gd name="T20" fmla="*/ 0 w 47"/>
              <a:gd name="T21" fmla="*/ 42676691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7"/>
              <a:gd name="T34" fmla="*/ 0 h 25"/>
              <a:gd name="T35" fmla="*/ 47 w 47"/>
              <a:gd name="T36" fmla="*/ 25 h 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7" h="25">
                <a:moveTo>
                  <a:pt x="0" y="24"/>
                </a:moveTo>
                <a:lnTo>
                  <a:pt x="0" y="24"/>
                </a:lnTo>
                <a:lnTo>
                  <a:pt x="0" y="7"/>
                </a:lnTo>
                <a:lnTo>
                  <a:pt x="32" y="0"/>
                </a:lnTo>
                <a:lnTo>
                  <a:pt x="40" y="5"/>
                </a:lnTo>
                <a:lnTo>
                  <a:pt x="46" y="10"/>
                </a:lnTo>
                <a:lnTo>
                  <a:pt x="33" y="14"/>
                </a:lnTo>
                <a:lnTo>
                  <a:pt x="19" y="21"/>
                </a:lnTo>
                <a:lnTo>
                  <a:pt x="7" y="21"/>
                </a:lnTo>
                <a:lnTo>
                  <a:pt x="0" y="2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78" name="Freeform 793">
            <a:extLst>
              <a:ext uri="{FF2B5EF4-FFF2-40B4-BE49-F238E27FC236}">
                <a16:creationId xmlns:a16="http://schemas.microsoft.com/office/drawing/2014/main" id="{7D1A9FB2-D060-4515-BD88-6FCAEAF225BE}"/>
              </a:ext>
            </a:extLst>
          </p:cNvPr>
          <p:cNvSpPr>
            <a:spLocks/>
          </p:cNvSpPr>
          <p:nvPr/>
        </p:nvSpPr>
        <p:spPr bwMode="auto">
          <a:xfrm>
            <a:off x="4385979" y="4695601"/>
            <a:ext cx="39420" cy="21633"/>
          </a:xfrm>
          <a:custGeom>
            <a:avLst/>
            <a:gdLst>
              <a:gd name="T0" fmla="*/ 0 w 32"/>
              <a:gd name="T1" fmla="*/ 12903200 h 20"/>
              <a:gd name="T2" fmla="*/ 10765308 w 32"/>
              <a:gd name="T3" fmla="*/ 30645098 h 20"/>
              <a:gd name="T4" fmla="*/ 55620095 w 32"/>
              <a:gd name="T5" fmla="*/ 17741898 h 20"/>
              <a:gd name="T6" fmla="*/ 46648337 w 32"/>
              <a:gd name="T7" fmla="*/ 0 h 20"/>
              <a:gd name="T8" fmla="*/ 3588436 w 32"/>
              <a:gd name="T9" fmla="*/ 14516099 h 20"/>
              <a:gd name="T10" fmla="*/ 0 w 32"/>
              <a:gd name="T11" fmla="*/ 12903200 h 20"/>
              <a:gd name="T12" fmla="*/ 0 w 32"/>
              <a:gd name="T13" fmla="*/ 12903200 h 20"/>
              <a:gd name="T14" fmla="*/ 0 60000 65536"/>
              <a:gd name="T15" fmla="*/ 0 60000 65536"/>
              <a:gd name="T16" fmla="*/ 0 60000 65536"/>
              <a:gd name="T17" fmla="*/ 0 60000 65536"/>
              <a:gd name="T18" fmla="*/ 0 60000 65536"/>
              <a:gd name="T19" fmla="*/ 0 60000 65536"/>
              <a:gd name="T20" fmla="*/ 0 60000 65536"/>
              <a:gd name="T21" fmla="*/ 0 w 32"/>
              <a:gd name="T22" fmla="*/ 0 h 20"/>
              <a:gd name="T23" fmla="*/ 32 w 32"/>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20">
                <a:moveTo>
                  <a:pt x="0" y="8"/>
                </a:moveTo>
                <a:lnTo>
                  <a:pt x="6" y="19"/>
                </a:lnTo>
                <a:lnTo>
                  <a:pt x="31" y="11"/>
                </a:lnTo>
                <a:lnTo>
                  <a:pt x="26" y="0"/>
                </a:lnTo>
                <a:lnTo>
                  <a:pt x="2" y="9"/>
                </a:lnTo>
                <a:lnTo>
                  <a:pt x="0" y="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79" name="Freeform 794">
            <a:extLst>
              <a:ext uri="{FF2B5EF4-FFF2-40B4-BE49-F238E27FC236}">
                <a16:creationId xmlns:a16="http://schemas.microsoft.com/office/drawing/2014/main" id="{A4200E5E-8CC9-48B5-AA45-0716870EB5D3}"/>
              </a:ext>
            </a:extLst>
          </p:cNvPr>
          <p:cNvSpPr>
            <a:spLocks/>
          </p:cNvSpPr>
          <p:nvPr/>
        </p:nvSpPr>
        <p:spPr bwMode="auto">
          <a:xfrm>
            <a:off x="4352399" y="4621237"/>
            <a:ext cx="67161" cy="86532"/>
          </a:xfrm>
          <a:custGeom>
            <a:avLst/>
            <a:gdLst>
              <a:gd name="T0" fmla="*/ 25363600 w 58"/>
              <a:gd name="T1" fmla="*/ 23155799 h 79"/>
              <a:gd name="T2" fmla="*/ 34874474 w 58"/>
              <a:gd name="T3" fmla="*/ 0 h 79"/>
              <a:gd name="T4" fmla="*/ 90357122 w 58"/>
              <a:gd name="T5" fmla="*/ 52927169 h 79"/>
              <a:gd name="T6" fmla="*/ 80846228 w 58"/>
              <a:gd name="T7" fmla="*/ 89315408 h 79"/>
              <a:gd name="T8" fmla="*/ 88771976 w 58"/>
              <a:gd name="T9" fmla="*/ 109163411 h 79"/>
              <a:gd name="T10" fmla="*/ 31704183 w 58"/>
              <a:gd name="T11" fmla="*/ 129011413 h 79"/>
              <a:gd name="T12" fmla="*/ 0 w 58"/>
              <a:gd name="T13" fmla="*/ 104201732 h 79"/>
              <a:gd name="T14" fmla="*/ 41215057 w 58"/>
              <a:gd name="T15" fmla="*/ 100893946 h 79"/>
              <a:gd name="T16" fmla="*/ 49142055 w 58"/>
              <a:gd name="T17" fmla="*/ 72775172 h 79"/>
              <a:gd name="T18" fmla="*/ 25363600 w 58"/>
              <a:gd name="T19" fmla="*/ 23155799 h 79"/>
              <a:gd name="T20" fmla="*/ 25363600 w 58"/>
              <a:gd name="T21" fmla="*/ 23155799 h 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8"/>
              <a:gd name="T34" fmla="*/ 0 h 79"/>
              <a:gd name="T35" fmla="*/ 58 w 58"/>
              <a:gd name="T36" fmla="*/ 79 h 7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8" h="79">
                <a:moveTo>
                  <a:pt x="16" y="14"/>
                </a:moveTo>
                <a:lnTo>
                  <a:pt x="22" y="0"/>
                </a:lnTo>
                <a:lnTo>
                  <a:pt x="57" y="32"/>
                </a:lnTo>
                <a:lnTo>
                  <a:pt x="51" y="54"/>
                </a:lnTo>
                <a:lnTo>
                  <a:pt x="56" y="66"/>
                </a:lnTo>
                <a:lnTo>
                  <a:pt x="20" y="78"/>
                </a:lnTo>
                <a:lnTo>
                  <a:pt x="0" y="63"/>
                </a:lnTo>
                <a:lnTo>
                  <a:pt x="26" y="61"/>
                </a:lnTo>
                <a:lnTo>
                  <a:pt x="31" y="44"/>
                </a:lnTo>
                <a:lnTo>
                  <a:pt x="16" y="1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80" name="Freeform 795">
            <a:extLst>
              <a:ext uri="{FF2B5EF4-FFF2-40B4-BE49-F238E27FC236}">
                <a16:creationId xmlns:a16="http://schemas.microsoft.com/office/drawing/2014/main" id="{88387600-1A81-43F5-A5F6-E595CC546449}"/>
              </a:ext>
            </a:extLst>
          </p:cNvPr>
          <p:cNvSpPr>
            <a:spLocks/>
          </p:cNvSpPr>
          <p:nvPr/>
        </p:nvSpPr>
        <p:spPr bwMode="auto">
          <a:xfrm>
            <a:off x="4273559" y="4615830"/>
            <a:ext cx="108042" cy="75715"/>
          </a:xfrm>
          <a:custGeom>
            <a:avLst/>
            <a:gdLst>
              <a:gd name="T0" fmla="*/ 4891812 w 92"/>
              <a:gd name="T1" fmla="*/ 24317568 h 65"/>
              <a:gd name="T2" fmla="*/ 35870734 w 92"/>
              <a:gd name="T3" fmla="*/ 18705924 h 65"/>
              <a:gd name="T4" fmla="*/ 58696640 w 92"/>
              <a:gd name="T5" fmla="*/ 1871003 h 65"/>
              <a:gd name="T6" fmla="*/ 78262605 w 92"/>
              <a:gd name="T7" fmla="*/ 0 h 65"/>
              <a:gd name="T8" fmla="*/ 99459194 w 92"/>
              <a:gd name="T9" fmla="*/ 18705924 h 65"/>
              <a:gd name="T10" fmla="*/ 148373469 w 92"/>
              <a:gd name="T11" fmla="*/ 7482644 h 65"/>
              <a:gd name="T12" fmla="*/ 130438108 w 92"/>
              <a:gd name="T13" fmla="*/ 54246776 h 65"/>
              <a:gd name="T14" fmla="*/ 83154416 w 92"/>
              <a:gd name="T15" fmla="*/ 57987413 h 65"/>
              <a:gd name="T16" fmla="*/ 99459194 w 92"/>
              <a:gd name="T17" fmla="*/ 93529637 h 65"/>
              <a:gd name="T18" fmla="*/ 99459194 w 92"/>
              <a:gd name="T19" fmla="*/ 119716830 h 65"/>
              <a:gd name="T20" fmla="*/ 55436709 w 92"/>
              <a:gd name="T21" fmla="*/ 87917977 h 65"/>
              <a:gd name="T22" fmla="*/ 17935367 w 92"/>
              <a:gd name="T23" fmla="*/ 41152485 h 65"/>
              <a:gd name="T24" fmla="*/ 0 w 92"/>
              <a:gd name="T25" fmla="*/ 44894500 h 65"/>
              <a:gd name="T26" fmla="*/ 4891812 w 92"/>
              <a:gd name="T27" fmla="*/ 24317568 h 65"/>
              <a:gd name="T28" fmla="*/ 4891812 w 92"/>
              <a:gd name="T29" fmla="*/ 24317568 h 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2"/>
              <a:gd name="T46" fmla="*/ 0 h 65"/>
              <a:gd name="T47" fmla="*/ 92 w 92"/>
              <a:gd name="T48" fmla="*/ 65 h 6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2" h="65">
                <a:moveTo>
                  <a:pt x="3" y="13"/>
                </a:moveTo>
                <a:lnTo>
                  <a:pt x="22" y="10"/>
                </a:lnTo>
                <a:lnTo>
                  <a:pt x="36" y="1"/>
                </a:lnTo>
                <a:lnTo>
                  <a:pt x="48" y="0"/>
                </a:lnTo>
                <a:lnTo>
                  <a:pt x="61" y="10"/>
                </a:lnTo>
                <a:lnTo>
                  <a:pt x="91" y="4"/>
                </a:lnTo>
                <a:lnTo>
                  <a:pt x="80" y="29"/>
                </a:lnTo>
                <a:lnTo>
                  <a:pt x="51" y="31"/>
                </a:lnTo>
                <a:lnTo>
                  <a:pt x="61" y="50"/>
                </a:lnTo>
                <a:lnTo>
                  <a:pt x="61" y="64"/>
                </a:lnTo>
                <a:lnTo>
                  <a:pt x="34" y="47"/>
                </a:lnTo>
                <a:lnTo>
                  <a:pt x="11" y="22"/>
                </a:lnTo>
                <a:lnTo>
                  <a:pt x="0" y="24"/>
                </a:lnTo>
                <a:lnTo>
                  <a:pt x="3" y="1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81" name="Freeform 796">
            <a:extLst>
              <a:ext uri="{FF2B5EF4-FFF2-40B4-BE49-F238E27FC236}">
                <a16:creationId xmlns:a16="http://schemas.microsoft.com/office/drawing/2014/main" id="{992FA9DF-63EC-429A-BF35-AE164E2FF638}"/>
              </a:ext>
            </a:extLst>
          </p:cNvPr>
          <p:cNvSpPr>
            <a:spLocks/>
          </p:cNvSpPr>
          <p:nvPr/>
        </p:nvSpPr>
        <p:spPr bwMode="auto">
          <a:xfrm>
            <a:off x="3928435" y="4784959"/>
            <a:ext cx="318103" cy="295042"/>
          </a:xfrm>
          <a:custGeom>
            <a:avLst/>
            <a:gdLst>
              <a:gd name="T0" fmla="*/ 0 w 278"/>
              <a:gd name="T1" fmla="*/ 141 h 265"/>
              <a:gd name="T2" fmla="*/ 0 w 278"/>
              <a:gd name="T3" fmla="*/ 141 h 265"/>
              <a:gd name="T4" fmla="*/ 1 w 278"/>
              <a:gd name="T5" fmla="*/ 146 h 265"/>
              <a:gd name="T6" fmla="*/ 52 w 278"/>
              <a:gd name="T7" fmla="*/ 179 h 265"/>
              <a:gd name="T8" fmla="*/ 161 w 278"/>
              <a:gd name="T9" fmla="*/ 251 h 265"/>
              <a:gd name="T10" fmla="*/ 162 w 278"/>
              <a:gd name="T11" fmla="*/ 264 h 265"/>
              <a:gd name="T12" fmla="*/ 173 w 278"/>
              <a:gd name="T13" fmla="*/ 262 h 265"/>
              <a:gd name="T14" fmla="*/ 194 w 278"/>
              <a:gd name="T15" fmla="*/ 257 h 265"/>
              <a:gd name="T16" fmla="*/ 277 w 278"/>
              <a:gd name="T17" fmla="*/ 200 h 265"/>
              <a:gd name="T18" fmla="*/ 245 w 278"/>
              <a:gd name="T19" fmla="*/ 162 h 265"/>
              <a:gd name="T20" fmla="*/ 245 w 278"/>
              <a:gd name="T21" fmla="*/ 101 h 265"/>
              <a:gd name="T22" fmla="*/ 241 w 278"/>
              <a:gd name="T23" fmla="*/ 74 h 265"/>
              <a:gd name="T24" fmla="*/ 218 w 278"/>
              <a:gd name="T25" fmla="*/ 46 h 265"/>
              <a:gd name="T26" fmla="*/ 230 w 278"/>
              <a:gd name="T27" fmla="*/ 37 h 265"/>
              <a:gd name="T28" fmla="*/ 236 w 278"/>
              <a:gd name="T29" fmla="*/ 0 h 265"/>
              <a:gd name="T30" fmla="*/ 138 w 278"/>
              <a:gd name="T31" fmla="*/ 6 h 265"/>
              <a:gd name="T32" fmla="*/ 88 w 278"/>
              <a:gd name="T33" fmla="*/ 28 h 265"/>
              <a:gd name="T34" fmla="*/ 100 w 278"/>
              <a:gd name="T35" fmla="*/ 73 h 265"/>
              <a:gd name="T36" fmla="*/ 79 w 278"/>
              <a:gd name="T37" fmla="*/ 74 h 265"/>
              <a:gd name="T38" fmla="*/ 67 w 278"/>
              <a:gd name="T39" fmla="*/ 79 h 265"/>
              <a:gd name="T40" fmla="*/ 69 w 278"/>
              <a:gd name="T41" fmla="*/ 91 h 265"/>
              <a:gd name="T42" fmla="*/ 7 w 278"/>
              <a:gd name="T43" fmla="*/ 118 h 265"/>
              <a:gd name="T44" fmla="*/ 0 w 278"/>
              <a:gd name="T45" fmla="*/ 141 h 265"/>
              <a:gd name="T46" fmla="*/ 0 w 278"/>
              <a:gd name="T47" fmla="*/ 141 h 2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78"/>
              <a:gd name="T73" fmla="*/ 0 h 265"/>
              <a:gd name="T74" fmla="*/ 278 w 278"/>
              <a:gd name="T75" fmla="*/ 265 h 26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78" h="265">
                <a:moveTo>
                  <a:pt x="0" y="141"/>
                </a:moveTo>
                <a:lnTo>
                  <a:pt x="0" y="141"/>
                </a:lnTo>
                <a:lnTo>
                  <a:pt x="1" y="146"/>
                </a:lnTo>
                <a:lnTo>
                  <a:pt x="52" y="179"/>
                </a:lnTo>
                <a:lnTo>
                  <a:pt x="161" y="251"/>
                </a:lnTo>
                <a:lnTo>
                  <a:pt x="162" y="264"/>
                </a:lnTo>
                <a:lnTo>
                  <a:pt x="173" y="262"/>
                </a:lnTo>
                <a:lnTo>
                  <a:pt x="194" y="257"/>
                </a:lnTo>
                <a:lnTo>
                  <a:pt x="277" y="200"/>
                </a:lnTo>
                <a:lnTo>
                  <a:pt x="245" y="162"/>
                </a:lnTo>
                <a:lnTo>
                  <a:pt x="245" y="101"/>
                </a:lnTo>
                <a:lnTo>
                  <a:pt x="241" y="74"/>
                </a:lnTo>
                <a:lnTo>
                  <a:pt x="218" y="46"/>
                </a:lnTo>
                <a:lnTo>
                  <a:pt x="230" y="37"/>
                </a:lnTo>
                <a:lnTo>
                  <a:pt x="236" y="0"/>
                </a:lnTo>
                <a:lnTo>
                  <a:pt x="138" y="6"/>
                </a:lnTo>
                <a:lnTo>
                  <a:pt x="88" y="28"/>
                </a:lnTo>
                <a:lnTo>
                  <a:pt x="100" y="73"/>
                </a:lnTo>
                <a:lnTo>
                  <a:pt x="79" y="74"/>
                </a:lnTo>
                <a:lnTo>
                  <a:pt x="67" y="79"/>
                </a:lnTo>
                <a:lnTo>
                  <a:pt x="69" y="91"/>
                </a:lnTo>
                <a:lnTo>
                  <a:pt x="7" y="118"/>
                </a:lnTo>
                <a:lnTo>
                  <a:pt x="0" y="141"/>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82" name="Freeform 797">
            <a:extLst>
              <a:ext uri="{FF2B5EF4-FFF2-40B4-BE49-F238E27FC236}">
                <a16:creationId xmlns:a16="http://schemas.microsoft.com/office/drawing/2014/main" id="{92554E69-034D-4A5C-9380-796DF5D21CBE}"/>
              </a:ext>
            </a:extLst>
          </p:cNvPr>
          <p:cNvSpPr>
            <a:spLocks/>
          </p:cNvSpPr>
          <p:nvPr/>
        </p:nvSpPr>
        <p:spPr bwMode="auto">
          <a:xfrm>
            <a:off x="4666480" y="4779393"/>
            <a:ext cx="155619" cy="139171"/>
          </a:xfrm>
          <a:custGeom>
            <a:avLst/>
            <a:gdLst>
              <a:gd name="T0" fmla="*/ 0 w 136"/>
              <a:gd name="T1" fmla="*/ 60 h 125"/>
              <a:gd name="T2" fmla="*/ 0 w 136"/>
              <a:gd name="T3" fmla="*/ 60 h 125"/>
              <a:gd name="T4" fmla="*/ 6 w 136"/>
              <a:gd name="T5" fmla="*/ 78 h 125"/>
              <a:gd name="T6" fmla="*/ 68 w 136"/>
              <a:gd name="T7" fmla="*/ 105 h 125"/>
              <a:gd name="T8" fmla="*/ 68 w 136"/>
              <a:gd name="T9" fmla="*/ 115 h 125"/>
              <a:gd name="T10" fmla="*/ 83 w 136"/>
              <a:gd name="T11" fmla="*/ 122 h 125"/>
              <a:gd name="T12" fmla="*/ 108 w 136"/>
              <a:gd name="T13" fmla="*/ 124 h 125"/>
              <a:gd name="T14" fmla="*/ 128 w 136"/>
              <a:gd name="T15" fmla="*/ 111 h 125"/>
              <a:gd name="T16" fmla="*/ 135 w 136"/>
              <a:gd name="T17" fmla="*/ 110 h 125"/>
              <a:gd name="T18" fmla="*/ 117 w 136"/>
              <a:gd name="T19" fmla="*/ 75 h 125"/>
              <a:gd name="T20" fmla="*/ 92 w 136"/>
              <a:gd name="T21" fmla="*/ 54 h 125"/>
              <a:gd name="T22" fmla="*/ 104 w 136"/>
              <a:gd name="T23" fmla="*/ 22 h 125"/>
              <a:gd name="T24" fmla="*/ 93 w 136"/>
              <a:gd name="T25" fmla="*/ 18 h 125"/>
              <a:gd name="T26" fmla="*/ 83 w 136"/>
              <a:gd name="T27" fmla="*/ 0 h 125"/>
              <a:gd name="T28" fmla="*/ 53 w 136"/>
              <a:gd name="T29" fmla="*/ 2 h 125"/>
              <a:gd name="T30" fmla="*/ 38 w 136"/>
              <a:gd name="T31" fmla="*/ 13 h 125"/>
              <a:gd name="T32" fmla="*/ 33 w 136"/>
              <a:gd name="T33" fmla="*/ 42 h 125"/>
              <a:gd name="T34" fmla="*/ 0 w 136"/>
              <a:gd name="T35" fmla="*/ 60 h 125"/>
              <a:gd name="T36" fmla="*/ 0 w 136"/>
              <a:gd name="T37" fmla="*/ 60 h 12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6"/>
              <a:gd name="T58" fmla="*/ 0 h 125"/>
              <a:gd name="T59" fmla="*/ 136 w 136"/>
              <a:gd name="T60" fmla="*/ 125 h 12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6" h="125">
                <a:moveTo>
                  <a:pt x="0" y="60"/>
                </a:moveTo>
                <a:lnTo>
                  <a:pt x="0" y="60"/>
                </a:lnTo>
                <a:lnTo>
                  <a:pt x="6" y="78"/>
                </a:lnTo>
                <a:lnTo>
                  <a:pt x="68" y="105"/>
                </a:lnTo>
                <a:lnTo>
                  <a:pt x="68" y="115"/>
                </a:lnTo>
                <a:lnTo>
                  <a:pt x="83" y="122"/>
                </a:lnTo>
                <a:lnTo>
                  <a:pt x="108" y="124"/>
                </a:lnTo>
                <a:lnTo>
                  <a:pt x="128" y="111"/>
                </a:lnTo>
                <a:lnTo>
                  <a:pt x="135" y="110"/>
                </a:lnTo>
                <a:lnTo>
                  <a:pt x="117" y="75"/>
                </a:lnTo>
                <a:lnTo>
                  <a:pt x="92" y="54"/>
                </a:lnTo>
                <a:lnTo>
                  <a:pt x="104" y="22"/>
                </a:lnTo>
                <a:lnTo>
                  <a:pt x="93" y="18"/>
                </a:lnTo>
                <a:lnTo>
                  <a:pt x="83" y="0"/>
                </a:lnTo>
                <a:lnTo>
                  <a:pt x="53" y="2"/>
                </a:lnTo>
                <a:lnTo>
                  <a:pt x="38" y="13"/>
                </a:lnTo>
                <a:lnTo>
                  <a:pt x="33" y="42"/>
                </a:lnTo>
                <a:lnTo>
                  <a:pt x="0" y="6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83" name="Freeform 798">
            <a:extLst>
              <a:ext uri="{FF2B5EF4-FFF2-40B4-BE49-F238E27FC236}">
                <a16:creationId xmlns:a16="http://schemas.microsoft.com/office/drawing/2014/main" id="{D33F1956-7744-4394-A0B6-5DC6187179A1}"/>
              </a:ext>
            </a:extLst>
          </p:cNvPr>
          <p:cNvSpPr>
            <a:spLocks/>
          </p:cNvSpPr>
          <p:nvPr/>
        </p:nvSpPr>
        <p:spPr bwMode="auto">
          <a:xfrm>
            <a:off x="4603546" y="4866236"/>
            <a:ext cx="329546" cy="267209"/>
          </a:xfrm>
          <a:custGeom>
            <a:avLst/>
            <a:gdLst>
              <a:gd name="T0" fmla="*/ 0 w 288"/>
              <a:gd name="T1" fmla="*/ 62 h 240"/>
              <a:gd name="T2" fmla="*/ 0 w 288"/>
              <a:gd name="T3" fmla="*/ 62 h 240"/>
              <a:gd name="T4" fmla="*/ 4 w 288"/>
              <a:gd name="T5" fmla="*/ 41 h 240"/>
              <a:gd name="T6" fmla="*/ 19 w 288"/>
              <a:gd name="T7" fmla="*/ 46 h 240"/>
              <a:gd name="T8" fmla="*/ 38 w 288"/>
              <a:gd name="T9" fmla="*/ 33 h 240"/>
              <a:gd name="T10" fmla="*/ 46 w 288"/>
              <a:gd name="T11" fmla="*/ 24 h 240"/>
              <a:gd name="T12" fmla="*/ 30 w 288"/>
              <a:gd name="T13" fmla="*/ 10 h 240"/>
              <a:gd name="T14" fmla="*/ 61 w 288"/>
              <a:gd name="T15" fmla="*/ 0 h 240"/>
              <a:gd name="T16" fmla="*/ 123 w 288"/>
              <a:gd name="T17" fmla="*/ 27 h 240"/>
              <a:gd name="T18" fmla="*/ 123 w 288"/>
              <a:gd name="T19" fmla="*/ 37 h 240"/>
              <a:gd name="T20" fmla="*/ 138 w 288"/>
              <a:gd name="T21" fmla="*/ 44 h 240"/>
              <a:gd name="T22" fmla="*/ 151 w 288"/>
              <a:gd name="T23" fmla="*/ 51 h 240"/>
              <a:gd name="T24" fmla="*/ 163 w 288"/>
              <a:gd name="T25" fmla="*/ 46 h 240"/>
              <a:gd name="T26" fmla="*/ 187 w 288"/>
              <a:gd name="T27" fmla="*/ 54 h 240"/>
              <a:gd name="T28" fmla="*/ 220 w 288"/>
              <a:gd name="T29" fmla="*/ 108 h 240"/>
              <a:gd name="T30" fmla="*/ 224 w 288"/>
              <a:gd name="T31" fmla="*/ 112 h 240"/>
              <a:gd name="T32" fmla="*/ 237 w 288"/>
              <a:gd name="T33" fmla="*/ 133 h 240"/>
              <a:gd name="T34" fmla="*/ 280 w 288"/>
              <a:gd name="T35" fmla="*/ 139 h 240"/>
              <a:gd name="T36" fmla="*/ 287 w 288"/>
              <a:gd name="T37" fmla="*/ 149 h 240"/>
              <a:gd name="T38" fmla="*/ 277 w 288"/>
              <a:gd name="T39" fmla="*/ 177 h 240"/>
              <a:gd name="T40" fmla="*/ 237 w 288"/>
              <a:gd name="T41" fmla="*/ 191 h 240"/>
              <a:gd name="T42" fmla="*/ 193 w 288"/>
              <a:gd name="T43" fmla="*/ 200 h 240"/>
              <a:gd name="T44" fmla="*/ 159 w 288"/>
              <a:gd name="T45" fmla="*/ 239 h 240"/>
              <a:gd name="T46" fmla="*/ 159 w 288"/>
              <a:gd name="T47" fmla="*/ 224 h 240"/>
              <a:gd name="T48" fmla="*/ 134 w 288"/>
              <a:gd name="T49" fmla="*/ 214 h 240"/>
              <a:gd name="T50" fmla="*/ 109 w 288"/>
              <a:gd name="T51" fmla="*/ 227 h 240"/>
              <a:gd name="T52" fmla="*/ 84 w 288"/>
              <a:gd name="T53" fmla="*/ 184 h 240"/>
              <a:gd name="T54" fmla="*/ 64 w 288"/>
              <a:gd name="T55" fmla="*/ 167 h 240"/>
              <a:gd name="T56" fmla="*/ 51 w 288"/>
              <a:gd name="T57" fmla="*/ 122 h 240"/>
              <a:gd name="T58" fmla="*/ 0 w 288"/>
              <a:gd name="T59" fmla="*/ 62 h 240"/>
              <a:gd name="T60" fmla="*/ 0 w 288"/>
              <a:gd name="T61" fmla="*/ 62 h 24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88"/>
              <a:gd name="T94" fmla="*/ 0 h 240"/>
              <a:gd name="T95" fmla="*/ 288 w 288"/>
              <a:gd name="T96" fmla="*/ 240 h 24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88" h="240">
                <a:moveTo>
                  <a:pt x="0" y="62"/>
                </a:moveTo>
                <a:lnTo>
                  <a:pt x="0" y="62"/>
                </a:lnTo>
                <a:lnTo>
                  <a:pt x="4" y="41"/>
                </a:lnTo>
                <a:lnTo>
                  <a:pt x="19" y="46"/>
                </a:lnTo>
                <a:lnTo>
                  <a:pt x="38" y="33"/>
                </a:lnTo>
                <a:lnTo>
                  <a:pt x="46" y="24"/>
                </a:lnTo>
                <a:lnTo>
                  <a:pt x="30" y="10"/>
                </a:lnTo>
                <a:lnTo>
                  <a:pt x="61" y="0"/>
                </a:lnTo>
                <a:lnTo>
                  <a:pt x="123" y="27"/>
                </a:lnTo>
                <a:lnTo>
                  <a:pt x="123" y="37"/>
                </a:lnTo>
                <a:lnTo>
                  <a:pt x="138" y="44"/>
                </a:lnTo>
                <a:lnTo>
                  <a:pt x="151" y="51"/>
                </a:lnTo>
                <a:lnTo>
                  <a:pt x="163" y="46"/>
                </a:lnTo>
                <a:lnTo>
                  <a:pt x="187" y="54"/>
                </a:lnTo>
                <a:lnTo>
                  <a:pt x="220" y="108"/>
                </a:lnTo>
                <a:lnTo>
                  <a:pt x="224" y="112"/>
                </a:lnTo>
                <a:lnTo>
                  <a:pt x="237" y="133"/>
                </a:lnTo>
                <a:lnTo>
                  <a:pt x="280" y="139"/>
                </a:lnTo>
                <a:lnTo>
                  <a:pt x="287" y="149"/>
                </a:lnTo>
                <a:lnTo>
                  <a:pt x="277" y="177"/>
                </a:lnTo>
                <a:lnTo>
                  <a:pt x="237" y="191"/>
                </a:lnTo>
                <a:lnTo>
                  <a:pt x="193" y="200"/>
                </a:lnTo>
                <a:lnTo>
                  <a:pt x="159" y="239"/>
                </a:lnTo>
                <a:lnTo>
                  <a:pt x="159" y="224"/>
                </a:lnTo>
                <a:lnTo>
                  <a:pt x="134" y="214"/>
                </a:lnTo>
                <a:lnTo>
                  <a:pt x="109" y="227"/>
                </a:lnTo>
                <a:lnTo>
                  <a:pt x="84" y="184"/>
                </a:lnTo>
                <a:lnTo>
                  <a:pt x="64" y="167"/>
                </a:lnTo>
                <a:lnTo>
                  <a:pt x="51" y="122"/>
                </a:lnTo>
                <a:lnTo>
                  <a:pt x="0" y="6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84" name="Freeform 799">
            <a:extLst>
              <a:ext uri="{FF2B5EF4-FFF2-40B4-BE49-F238E27FC236}">
                <a16:creationId xmlns:a16="http://schemas.microsoft.com/office/drawing/2014/main" id="{C4D285CB-4C4F-400C-B984-87DC8A9E1D18}"/>
              </a:ext>
            </a:extLst>
          </p:cNvPr>
          <p:cNvSpPr>
            <a:spLocks/>
          </p:cNvSpPr>
          <p:nvPr/>
        </p:nvSpPr>
        <p:spPr bwMode="auto">
          <a:xfrm>
            <a:off x="4616133" y="4781620"/>
            <a:ext cx="112137" cy="83502"/>
          </a:xfrm>
          <a:custGeom>
            <a:avLst/>
            <a:gdLst>
              <a:gd name="T0" fmla="*/ 0 w 98"/>
              <a:gd name="T1" fmla="*/ 68 h 75"/>
              <a:gd name="T2" fmla="*/ 0 w 98"/>
              <a:gd name="T3" fmla="*/ 68 h 75"/>
              <a:gd name="T4" fmla="*/ 1 w 98"/>
              <a:gd name="T5" fmla="*/ 61 h 75"/>
              <a:gd name="T6" fmla="*/ 15 w 98"/>
              <a:gd name="T7" fmla="*/ 45 h 75"/>
              <a:gd name="T8" fmla="*/ 8 w 98"/>
              <a:gd name="T9" fmla="*/ 38 h 75"/>
              <a:gd name="T10" fmla="*/ 7 w 98"/>
              <a:gd name="T11" fmla="*/ 19 h 75"/>
              <a:gd name="T12" fmla="*/ 15 w 98"/>
              <a:gd name="T13" fmla="*/ 3 h 75"/>
              <a:gd name="T14" fmla="*/ 97 w 98"/>
              <a:gd name="T15" fmla="*/ 0 h 75"/>
              <a:gd name="T16" fmla="*/ 82 w 98"/>
              <a:gd name="T17" fmla="*/ 11 h 75"/>
              <a:gd name="T18" fmla="*/ 77 w 98"/>
              <a:gd name="T19" fmla="*/ 40 h 75"/>
              <a:gd name="T20" fmla="*/ 44 w 98"/>
              <a:gd name="T21" fmla="*/ 58 h 75"/>
              <a:gd name="T22" fmla="*/ 14 w 98"/>
              <a:gd name="T23" fmla="*/ 74 h 75"/>
              <a:gd name="T24" fmla="*/ 0 w 98"/>
              <a:gd name="T25" fmla="*/ 68 h 75"/>
              <a:gd name="T26" fmla="*/ 0 w 98"/>
              <a:gd name="T27" fmla="*/ 68 h 7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8"/>
              <a:gd name="T43" fmla="*/ 0 h 75"/>
              <a:gd name="T44" fmla="*/ 98 w 98"/>
              <a:gd name="T45" fmla="*/ 75 h 7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8" h="75">
                <a:moveTo>
                  <a:pt x="0" y="68"/>
                </a:moveTo>
                <a:lnTo>
                  <a:pt x="0" y="68"/>
                </a:lnTo>
                <a:lnTo>
                  <a:pt x="1" y="61"/>
                </a:lnTo>
                <a:lnTo>
                  <a:pt x="15" y="45"/>
                </a:lnTo>
                <a:lnTo>
                  <a:pt x="8" y="38"/>
                </a:lnTo>
                <a:lnTo>
                  <a:pt x="7" y="19"/>
                </a:lnTo>
                <a:lnTo>
                  <a:pt x="15" y="3"/>
                </a:lnTo>
                <a:lnTo>
                  <a:pt x="97" y="0"/>
                </a:lnTo>
                <a:lnTo>
                  <a:pt x="82" y="11"/>
                </a:lnTo>
                <a:lnTo>
                  <a:pt x="77" y="40"/>
                </a:lnTo>
                <a:lnTo>
                  <a:pt x="44" y="58"/>
                </a:lnTo>
                <a:lnTo>
                  <a:pt x="14" y="74"/>
                </a:lnTo>
                <a:lnTo>
                  <a:pt x="0" y="6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85" name="Freeform 800">
            <a:extLst>
              <a:ext uri="{FF2B5EF4-FFF2-40B4-BE49-F238E27FC236}">
                <a16:creationId xmlns:a16="http://schemas.microsoft.com/office/drawing/2014/main" id="{2BE5A517-FA3C-44CF-972A-C5B15864EF7F}"/>
              </a:ext>
            </a:extLst>
          </p:cNvPr>
          <p:cNvSpPr>
            <a:spLocks/>
          </p:cNvSpPr>
          <p:nvPr/>
        </p:nvSpPr>
        <p:spPr bwMode="auto">
          <a:xfrm>
            <a:off x="4859859" y="4966439"/>
            <a:ext cx="82387" cy="55669"/>
          </a:xfrm>
          <a:custGeom>
            <a:avLst/>
            <a:gdLst>
              <a:gd name="T0" fmla="*/ 0 w 72"/>
              <a:gd name="T1" fmla="*/ 22 h 50"/>
              <a:gd name="T2" fmla="*/ 0 w 72"/>
              <a:gd name="T3" fmla="*/ 22 h 50"/>
              <a:gd name="T4" fmla="*/ 4 w 72"/>
              <a:gd name="T5" fmla="*/ 21 h 50"/>
              <a:gd name="T6" fmla="*/ 10 w 72"/>
              <a:gd name="T7" fmla="*/ 29 h 50"/>
              <a:gd name="T8" fmla="*/ 40 w 72"/>
              <a:gd name="T9" fmla="*/ 28 h 50"/>
              <a:gd name="T10" fmla="*/ 67 w 72"/>
              <a:gd name="T11" fmla="*/ 0 h 50"/>
              <a:gd name="T12" fmla="*/ 71 w 72"/>
              <a:gd name="T13" fmla="*/ 17 h 50"/>
              <a:gd name="T14" fmla="*/ 63 w 72"/>
              <a:gd name="T15" fmla="*/ 18 h 50"/>
              <a:gd name="T16" fmla="*/ 67 w 72"/>
              <a:gd name="T17" fmla="*/ 28 h 50"/>
              <a:gd name="T18" fmla="*/ 56 w 72"/>
              <a:gd name="T19" fmla="*/ 49 h 50"/>
              <a:gd name="T20" fmla="*/ 13 w 72"/>
              <a:gd name="T21" fmla="*/ 43 h 50"/>
              <a:gd name="T22" fmla="*/ 0 w 72"/>
              <a:gd name="T23" fmla="*/ 22 h 50"/>
              <a:gd name="T24" fmla="*/ 0 w 72"/>
              <a:gd name="T25" fmla="*/ 22 h 5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2"/>
              <a:gd name="T40" fmla="*/ 0 h 50"/>
              <a:gd name="T41" fmla="*/ 72 w 72"/>
              <a:gd name="T42" fmla="*/ 50 h 5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2" h="50">
                <a:moveTo>
                  <a:pt x="0" y="22"/>
                </a:moveTo>
                <a:lnTo>
                  <a:pt x="0" y="22"/>
                </a:lnTo>
                <a:lnTo>
                  <a:pt x="4" y="21"/>
                </a:lnTo>
                <a:lnTo>
                  <a:pt x="10" y="29"/>
                </a:lnTo>
                <a:lnTo>
                  <a:pt x="40" y="28"/>
                </a:lnTo>
                <a:lnTo>
                  <a:pt x="67" y="0"/>
                </a:lnTo>
                <a:lnTo>
                  <a:pt x="71" y="17"/>
                </a:lnTo>
                <a:lnTo>
                  <a:pt x="63" y="18"/>
                </a:lnTo>
                <a:lnTo>
                  <a:pt x="67" y="28"/>
                </a:lnTo>
                <a:lnTo>
                  <a:pt x="56" y="49"/>
                </a:lnTo>
                <a:lnTo>
                  <a:pt x="13" y="43"/>
                </a:lnTo>
                <a:lnTo>
                  <a:pt x="0" y="2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86" name="Freeform 801">
            <a:extLst>
              <a:ext uri="{FF2B5EF4-FFF2-40B4-BE49-F238E27FC236}">
                <a16:creationId xmlns:a16="http://schemas.microsoft.com/office/drawing/2014/main" id="{2AF56B3E-A4A0-4E78-9F27-6E1F86480A6E}"/>
              </a:ext>
            </a:extLst>
          </p:cNvPr>
          <p:cNvSpPr>
            <a:spLocks/>
          </p:cNvSpPr>
          <p:nvPr/>
        </p:nvSpPr>
        <p:spPr bwMode="auto">
          <a:xfrm>
            <a:off x="4740857" y="5078889"/>
            <a:ext cx="151042" cy="99090"/>
          </a:xfrm>
          <a:custGeom>
            <a:avLst/>
            <a:gdLst>
              <a:gd name="T0" fmla="*/ 0 w 132"/>
              <a:gd name="T1" fmla="*/ 88 h 89"/>
              <a:gd name="T2" fmla="*/ 0 w 132"/>
              <a:gd name="T3" fmla="*/ 88 h 89"/>
              <a:gd name="T4" fmla="*/ 35 w 132"/>
              <a:gd name="T5" fmla="*/ 68 h 89"/>
              <a:gd name="T6" fmla="*/ 29 w 132"/>
              <a:gd name="T7" fmla="*/ 59 h 89"/>
              <a:gd name="T8" fmla="*/ 39 w 132"/>
              <a:gd name="T9" fmla="*/ 48 h 89"/>
              <a:gd name="T10" fmla="*/ 73 w 132"/>
              <a:gd name="T11" fmla="*/ 9 h 89"/>
              <a:gd name="T12" fmla="*/ 117 w 132"/>
              <a:gd name="T13" fmla="*/ 0 h 89"/>
              <a:gd name="T14" fmla="*/ 131 w 132"/>
              <a:gd name="T15" fmla="*/ 34 h 89"/>
              <a:gd name="T16" fmla="*/ 120 w 132"/>
              <a:gd name="T17" fmla="*/ 48 h 89"/>
              <a:gd name="T18" fmla="*/ 70 w 132"/>
              <a:gd name="T19" fmla="*/ 71 h 89"/>
              <a:gd name="T20" fmla="*/ 0 w 132"/>
              <a:gd name="T21" fmla="*/ 88 h 89"/>
              <a:gd name="T22" fmla="*/ 0 w 132"/>
              <a:gd name="T23" fmla="*/ 88 h 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2"/>
              <a:gd name="T37" fmla="*/ 0 h 89"/>
              <a:gd name="T38" fmla="*/ 132 w 132"/>
              <a:gd name="T39" fmla="*/ 89 h 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2" h="89">
                <a:moveTo>
                  <a:pt x="0" y="88"/>
                </a:moveTo>
                <a:lnTo>
                  <a:pt x="0" y="88"/>
                </a:lnTo>
                <a:lnTo>
                  <a:pt x="35" y="68"/>
                </a:lnTo>
                <a:lnTo>
                  <a:pt x="29" y="59"/>
                </a:lnTo>
                <a:lnTo>
                  <a:pt x="39" y="48"/>
                </a:lnTo>
                <a:lnTo>
                  <a:pt x="73" y="9"/>
                </a:lnTo>
                <a:lnTo>
                  <a:pt x="117" y="0"/>
                </a:lnTo>
                <a:lnTo>
                  <a:pt x="131" y="34"/>
                </a:lnTo>
                <a:lnTo>
                  <a:pt x="120" y="48"/>
                </a:lnTo>
                <a:lnTo>
                  <a:pt x="70" y="71"/>
                </a:lnTo>
                <a:lnTo>
                  <a:pt x="0" y="8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87" name="Freeform 802">
            <a:extLst>
              <a:ext uri="{FF2B5EF4-FFF2-40B4-BE49-F238E27FC236}">
                <a16:creationId xmlns:a16="http://schemas.microsoft.com/office/drawing/2014/main" id="{65BAB392-D000-4FDD-8FB1-AE51D60AF3F4}"/>
              </a:ext>
            </a:extLst>
          </p:cNvPr>
          <p:cNvSpPr>
            <a:spLocks/>
          </p:cNvSpPr>
          <p:nvPr/>
        </p:nvSpPr>
        <p:spPr bwMode="auto">
          <a:xfrm>
            <a:off x="4728270" y="5104496"/>
            <a:ext cx="58357" cy="73483"/>
          </a:xfrm>
          <a:custGeom>
            <a:avLst/>
            <a:gdLst>
              <a:gd name="T0" fmla="*/ 0 w 51"/>
              <a:gd name="T1" fmla="*/ 13 h 66"/>
              <a:gd name="T2" fmla="*/ 0 w 51"/>
              <a:gd name="T3" fmla="*/ 13 h 66"/>
              <a:gd name="T4" fmla="*/ 11 w 51"/>
              <a:gd name="T5" fmla="*/ 65 h 66"/>
              <a:gd name="T6" fmla="*/ 46 w 51"/>
              <a:gd name="T7" fmla="*/ 45 h 66"/>
              <a:gd name="T8" fmla="*/ 40 w 51"/>
              <a:gd name="T9" fmla="*/ 36 h 66"/>
              <a:gd name="T10" fmla="*/ 50 w 51"/>
              <a:gd name="T11" fmla="*/ 25 h 66"/>
              <a:gd name="T12" fmla="*/ 50 w 51"/>
              <a:gd name="T13" fmla="*/ 10 h 66"/>
              <a:gd name="T14" fmla="*/ 25 w 51"/>
              <a:gd name="T15" fmla="*/ 0 h 66"/>
              <a:gd name="T16" fmla="*/ 0 w 51"/>
              <a:gd name="T17" fmla="*/ 13 h 66"/>
              <a:gd name="T18" fmla="*/ 0 w 51"/>
              <a:gd name="T19" fmla="*/ 13 h 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1"/>
              <a:gd name="T31" fmla="*/ 0 h 66"/>
              <a:gd name="T32" fmla="*/ 51 w 51"/>
              <a:gd name="T33" fmla="*/ 66 h 6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1" h="66">
                <a:moveTo>
                  <a:pt x="0" y="13"/>
                </a:moveTo>
                <a:lnTo>
                  <a:pt x="0" y="13"/>
                </a:lnTo>
                <a:lnTo>
                  <a:pt x="11" y="65"/>
                </a:lnTo>
                <a:lnTo>
                  <a:pt x="46" y="45"/>
                </a:lnTo>
                <a:lnTo>
                  <a:pt x="40" y="36"/>
                </a:lnTo>
                <a:lnTo>
                  <a:pt x="50" y="25"/>
                </a:lnTo>
                <a:lnTo>
                  <a:pt x="50" y="10"/>
                </a:lnTo>
                <a:lnTo>
                  <a:pt x="25" y="0"/>
                </a:lnTo>
                <a:lnTo>
                  <a:pt x="0" y="1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88" name="Freeform 803">
            <a:extLst>
              <a:ext uri="{FF2B5EF4-FFF2-40B4-BE49-F238E27FC236}">
                <a16:creationId xmlns:a16="http://schemas.microsoft.com/office/drawing/2014/main" id="{D02BDEA7-490D-491D-ADE1-354D74062D97}"/>
              </a:ext>
            </a:extLst>
          </p:cNvPr>
          <p:cNvSpPr>
            <a:spLocks/>
          </p:cNvSpPr>
          <p:nvPr/>
        </p:nvSpPr>
        <p:spPr bwMode="auto">
          <a:xfrm>
            <a:off x="4243106" y="5455207"/>
            <a:ext cx="199100" cy="189272"/>
          </a:xfrm>
          <a:custGeom>
            <a:avLst/>
            <a:gdLst>
              <a:gd name="T0" fmla="*/ 0 w 174"/>
              <a:gd name="T1" fmla="*/ 159 h 170"/>
              <a:gd name="T2" fmla="*/ 0 w 174"/>
              <a:gd name="T3" fmla="*/ 159 h 170"/>
              <a:gd name="T4" fmla="*/ 23 w 174"/>
              <a:gd name="T5" fmla="*/ 153 h 170"/>
              <a:gd name="T6" fmla="*/ 134 w 174"/>
              <a:gd name="T7" fmla="*/ 169 h 170"/>
              <a:gd name="T8" fmla="*/ 159 w 174"/>
              <a:gd name="T9" fmla="*/ 162 h 170"/>
              <a:gd name="T10" fmla="*/ 142 w 174"/>
              <a:gd name="T11" fmla="*/ 149 h 170"/>
              <a:gd name="T12" fmla="*/ 142 w 174"/>
              <a:gd name="T13" fmla="*/ 98 h 170"/>
              <a:gd name="T14" fmla="*/ 173 w 174"/>
              <a:gd name="T15" fmla="*/ 98 h 170"/>
              <a:gd name="T16" fmla="*/ 170 w 174"/>
              <a:gd name="T17" fmla="*/ 70 h 170"/>
              <a:gd name="T18" fmla="*/ 142 w 174"/>
              <a:gd name="T19" fmla="*/ 73 h 170"/>
              <a:gd name="T20" fmla="*/ 139 w 174"/>
              <a:gd name="T21" fmla="*/ 24 h 170"/>
              <a:gd name="T22" fmla="*/ 127 w 174"/>
              <a:gd name="T23" fmla="*/ 15 h 170"/>
              <a:gd name="T24" fmla="*/ 109 w 174"/>
              <a:gd name="T25" fmla="*/ 16 h 170"/>
              <a:gd name="T26" fmla="*/ 105 w 174"/>
              <a:gd name="T27" fmla="*/ 30 h 170"/>
              <a:gd name="T28" fmla="*/ 86 w 174"/>
              <a:gd name="T29" fmla="*/ 32 h 170"/>
              <a:gd name="T30" fmla="*/ 63 w 174"/>
              <a:gd name="T31" fmla="*/ 0 h 170"/>
              <a:gd name="T32" fmla="*/ 11 w 174"/>
              <a:gd name="T33" fmla="*/ 7 h 170"/>
              <a:gd name="T34" fmla="*/ 30 w 174"/>
              <a:gd name="T35" fmla="*/ 71 h 170"/>
              <a:gd name="T36" fmla="*/ 0 w 174"/>
              <a:gd name="T37" fmla="*/ 159 h 170"/>
              <a:gd name="T38" fmla="*/ 0 w 174"/>
              <a:gd name="T39" fmla="*/ 159 h 17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4"/>
              <a:gd name="T61" fmla="*/ 0 h 170"/>
              <a:gd name="T62" fmla="*/ 174 w 174"/>
              <a:gd name="T63" fmla="*/ 170 h 17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4" h="170">
                <a:moveTo>
                  <a:pt x="0" y="159"/>
                </a:moveTo>
                <a:lnTo>
                  <a:pt x="0" y="159"/>
                </a:lnTo>
                <a:lnTo>
                  <a:pt x="23" y="153"/>
                </a:lnTo>
                <a:lnTo>
                  <a:pt x="134" y="169"/>
                </a:lnTo>
                <a:lnTo>
                  <a:pt x="159" y="162"/>
                </a:lnTo>
                <a:lnTo>
                  <a:pt x="142" y="149"/>
                </a:lnTo>
                <a:lnTo>
                  <a:pt x="142" y="98"/>
                </a:lnTo>
                <a:lnTo>
                  <a:pt x="173" y="98"/>
                </a:lnTo>
                <a:lnTo>
                  <a:pt x="170" y="70"/>
                </a:lnTo>
                <a:lnTo>
                  <a:pt x="142" y="73"/>
                </a:lnTo>
                <a:lnTo>
                  <a:pt x="139" y="24"/>
                </a:lnTo>
                <a:lnTo>
                  <a:pt x="127" y="15"/>
                </a:lnTo>
                <a:lnTo>
                  <a:pt x="109" y="16"/>
                </a:lnTo>
                <a:lnTo>
                  <a:pt x="105" y="30"/>
                </a:lnTo>
                <a:lnTo>
                  <a:pt x="86" y="32"/>
                </a:lnTo>
                <a:lnTo>
                  <a:pt x="63" y="0"/>
                </a:lnTo>
                <a:lnTo>
                  <a:pt x="11" y="7"/>
                </a:lnTo>
                <a:lnTo>
                  <a:pt x="30" y="71"/>
                </a:lnTo>
                <a:lnTo>
                  <a:pt x="0" y="15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89" name="Freeform 804">
            <a:extLst>
              <a:ext uri="{FF2B5EF4-FFF2-40B4-BE49-F238E27FC236}">
                <a16:creationId xmlns:a16="http://schemas.microsoft.com/office/drawing/2014/main" id="{E6CC3D2F-DB61-47E2-8F82-35A70A7033D1}"/>
              </a:ext>
            </a:extLst>
          </p:cNvPr>
          <p:cNvSpPr>
            <a:spLocks/>
          </p:cNvSpPr>
          <p:nvPr/>
        </p:nvSpPr>
        <p:spPr bwMode="auto">
          <a:xfrm>
            <a:off x="4248827" y="5439620"/>
            <a:ext cx="17164" cy="16700"/>
          </a:xfrm>
          <a:custGeom>
            <a:avLst/>
            <a:gdLst>
              <a:gd name="T0" fmla="*/ 0 w 15"/>
              <a:gd name="T1" fmla="*/ 4 h 15"/>
              <a:gd name="T2" fmla="*/ 0 w 15"/>
              <a:gd name="T3" fmla="*/ 4 h 15"/>
              <a:gd name="T4" fmla="*/ 5 w 15"/>
              <a:gd name="T5" fmla="*/ 14 h 15"/>
              <a:gd name="T6" fmla="*/ 14 w 15"/>
              <a:gd name="T7" fmla="*/ 0 h 15"/>
              <a:gd name="T8" fmla="*/ 0 w 15"/>
              <a:gd name="T9" fmla="*/ 4 h 15"/>
              <a:gd name="T10" fmla="*/ 0 w 15"/>
              <a:gd name="T11" fmla="*/ 4 h 15"/>
              <a:gd name="T12" fmla="*/ 0 60000 65536"/>
              <a:gd name="T13" fmla="*/ 0 60000 65536"/>
              <a:gd name="T14" fmla="*/ 0 60000 65536"/>
              <a:gd name="T15" fmla="*/ 0 60000 65536"/>
              <a:gd name="T16" fmla="*/ 0 60000 65536"/>
              <a:gd name="T17" fmla="*/ 0 60000 65536"/>
              <a:gd name="T18" fmla="*/ 0 w 15"/>
              <a:gd name="T19" fmla="*/ 0 h 15"/>
              <a:gd name="T20" fmla="*/ 15 w 15"/>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15" h="15">
                <a:moveTo>
                  <a:pt x="0" y="4"/>
                </a:moveTo>
                <a:lnTo>
                  <a:pt x="0" y="4"/>
                </a:lnTo>
                <a:lnTo>
                  <a:pt x="5" y="14"/>
                </a:lnTo>
                <a:lnTo>
                  <a:pt x="14" y="0"/>
                </a:lnTo>
                <a:lnTo>
                  <a:pt x="0" y="4"/>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90" name="Freeform 805">
            <a:extLst>
              <a:ext uri="{FF2B5EF4-FFF2-40B4-BE49-F238E27FC236}">
                <a16:creationId xmlns:a16="http://schemas.microsoft.com/office/drawing/2014/main" id="{A13D6358-E032-4D42-8B3A-BB647533A52A}"/>
              </a:ext>
            </a:extLst>
          </p:cNvPr>
          <p:cNvSpPr>
            <a:spLocks/>
          </p:cNvSpPr>
          <p:nvPr/>
        </p:nvSpPr>
        <p:spPr bwMode="auto">
          <a:xfrm>
            <a:off x="4373551" y="5638913"/>
            <a:ext cx="146465" cy="142511"/>
          </a:xfrm>
          <a:custGeom>
            <a:avLst/>
            <a:gdLst>
              <a:gd name="T0" fmla="*/ 0 w 128"/>
              <a:gd name="T1" fmla="*/ 98 h 128"/>
              <a:gd name="T2" fmla="*/ 0 w 128"/>
              <a:gd name="T3" fmla="*/ 98 h 128"/>
              <a:gd name="T4" fmla="*/ 0 w 128"/>
              <a:gd name="T5" fmla="*/ 59 h 128"/>
              <a:gd name="T6" fmla="*/ 14 w 128"/>
              <a:gd name="T7" fmla="*/ 59 h 128"/>
              <a:gd name="T8" fmla="*/ 14 w 128"/>
              <a:gd name="T9" fmla="*/ 10 h 128"/>
              <a:gd name="T10" fmla="*/ 40 w 128"/>
              <a:gd name="T11" fmla="*/ 4 h 128"/>
              <a:gd name="T12" fmla="*/ 48 w 128"/>
              <a:gd name="T13" fmla="*/ 13 h 128"/>
              <a:gd name="T14" fmla="*/ 71 w 128"/>
              <a:gd name="T15" fmla="*/ 0 h 128"/>
              <a:gd name="T16" fmla="*/ 109 w 128"/>
              <a:gd name="T17" fmla="*/ 53 h 128"/>
              <a:gd name="T18" fmla="*/ 127 w 128"/>
              <a:gd name="T19" fmla="*/ 62 h 128"/>
              <a:gd name="T20" fmla="*/ 76 w 128"/>
              <a:gd name="T21" fmla="*/ 109 h 128"/>
              <a:gd name="T22" fmla="*/ 46 w 128"/>
              <a:gd name="T23" fmla="*/ 109 h 128"/>
              <a:gd name="T24" fmla="*/ 30 w 128"/>
              <a:gd name="T25" fmla="*/ 126 h 128"/>
              <a:gd name="T26" fmla="*/ 11 w 128"/>
              <a:gd name="T27" fmla="*/ 127 h 128"/>
              <a:gd name="T28" fmla="*/ 11 w 128"/>
              <a:gd name="T29" fmla="*/ 112 h 128"/>
              <a:gd name="T30" fmla="*/ 0 w 128"/>
              <a:gd name="T31" fmla="*/ 98 h 128"/>
              <a:gd name="T32" fmla="*/ 0 w 128"/>
              <a:gd name="T33" fmla="*/ 98 h 1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8"/>
              <a:gd name="T52" fmla="*/ 0 h 128"/>
              <a:gd name="T53" fmla="*/ 128 w 128"/>
              <a:gd name="T54" fmla="*/ 128 h 12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8" h="128">
                <a:moveTo>
                  <a:pt x="0" y="98"/>
                </a:moveTo>
                <a:lnTo>
                  <a:pt x="0" y="98"/>
                </a:lnTo>
                <a:lnTo>
                  <a:pt x="0" y="59"/>
                </a:lnTo>
                <a:lnTo>
                  <a:pt x="14" y="59"/>
                </a:lnTo>
                <a:lnTo>
                  <a:pt x="14" y="10"/>
                </a:lnTo>
                <a:lnTo>
                  <a:pt x="40" y="4"/>
                </a:lnTo>
                <a:lnTo>
                  <a:pt x="48" y="13"/>
                </a:lnTo>
                <a:lnTo>
                  <a:pt x="71" y="0"/>
                </a:lnTo>
                <a:lnTo>
                  <a:pt x="109" y="53"/>
                </a:lnTo>
                <a:lnTo>
                  <a:pt x="127" y="62"/>
                </a:lnTo>
                <a:lnTo>
                  <a:pt x="76" y="109"/>
                </a:lnTo>
                <a:lnTo>
                  <a:pt x="46" y="109"/>
                </a:lnTo>
                <a:lnTo>
                  <a:pt x="30" y="126"/>
                </a:lnTo>
                <a:lnTo>
                  <a:pt x="11" y="127"/>
                </a:lnTo>
                <a:lnTo>
                  <a:pt x="11" y="112"/>
                </a:lnTo>
                <a:lnTo>
                  <a:pt x="0" y="9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91" name="Freeform 806">
            <a:extLst>
              <a:ext uri="{FF2B5EF4-FFF2-40B4-BE49-F238E27FC236}">
                <a16:creationId xmlns:a16="http://schemas.microsoft.com/office/drawing/2014/main" id="{2B54C7EB-4521-4D8E-8CC8-3C3AFB6C9D5D}"/>
              </a:ext>
            </a:extLst>
          </p:cNvPr>
          <p:cNvSpPr>
            <a:spLocks/>
          </p:cNvSpPr>
          <p:nvPr/>
        </p:nvSpPr>
        <p:spPr bwMode="auto">
          <a:xfrm>
            <a:off x="4516583" y="5403992"/>
            <a:ext cx="28607" cy="31174"/>
          </a:xfrm>
          <a:custGeom>
            <a:avLst/>
            <a:gdLst>
              <a:gd name="T0" fmla="*/ 0 w 25"/>
              <a:gd name="T1" fmla="*/ 4 h 28"/>
              <a:gd name="T2" fmla="*/ 0 w 25"/>
              <a:gd name="T3" fmla="*/ 4 h 28"/>
              <a:gd name="T4" fmla="*/ 3 w 25"/>
              <a:gd name="T5" fmla="*/ 14 h 28"/>
              <a:gd name="T6" fmla="*/ 9 w 25"/>
              <a:gd name="T7" fmla="*/ 27 h 28"/>
              <a:gd name="T8" fmla="*/ 24 w 25"/>
              <a:gd name="T9" fmla="*/ 11 h 28"/>
              <a:gd name="T10" fmla="*/ 23 w 25"/>
              <a:gd name="T11" fmla="*/ 0 h 28"/>
              <a:gd name="T12" fmla="*/ 0 w 25"/>
              <a:gd name="T13" fmla="*/ 4 h 28"/>
              <a:gd name="T14" fmla="*/ 0 w 25"/>
              <a:gd name="T15" fmla="*/ 4 h 28"/>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28"/>
              <a:gd name="T26" fmla="*/ 25 w 25"/>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28">
                <a:moveTo>
                  <a:pt x="0" y="4"/>
                </a:moveTo>
                <a:lnTo>
                  <a:pt x="0" y="4"/>
                </a:lnTo>
                <a:lnTo>
                  <a:pt x="3" y="14"/>
                </a:lnTo>
                <a:lnTo>
                  <a:pt x="9" y="27"/>
                </a:lnTo>
                <a:lnTo>
                  <a:pt x="24" y="11"/>
                </a:lnTo>
                <a:lnTo>
                  <a:pt x="23" y="0"/>
                </a:lnTo>
                <a:lnTo>
                  <a:pt x="0" y="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92" name="Freeform 807">
            <a:extLst>
              <a:ext uri="{FF2B5EF4-FFF2-40B4-BE49-F238E27FC236}">
                <a16:creationId xmlns:a16="http://schemas.microsoft.com/office/drawing/2014/main" id="{56F9B48F-62FA-48FD-A47B-AEF05EC56DEE}"/>
              </a:ext>
            </a:extLst>
          </p:cNvPr>
          <p:cNvSpPr>
            <a:spLocks/>
          </p:cNvSpPr>
          <p:nvPr/>
        </p:nvSpPr>
        <p:spPr bwMode="auto">
          <a:xfrm>
            <a:off x="4193903" y="5175752"/>
            <a:ext cx="121291" cy="170345"/>
          </a:xfrm>
          <a:custGeom>
            <a:avLst/>
            <a:gdLst>
              <a:gd name="T0" fmla="*/ 0 w 106"/>
              <a:gd name="T1" fmla="*/ 109 h 153"/>
              <a:gd name="T2" fmla="*/ 0 w 106"/>
              <a:gd name="T3" fmla="*/ 109 h 153"/>
              <a:gd name="T4" fmla="*/ 14 w 106"/>
              <a:gd name="T5" fmla="*/ 80 h 153"/>
              <a:gd name="T6" fmla="*/ 40 w 106"/>
              <a:gd name="T7" fmla="*/ 84 h 153"/>
              <a:gd name="T8" fmla="*/ 68 w 106"/>
              <a:gd name="T9" fmla="*/ 25 h 153"/>
              <a:gd name="T10" fmla="*/ 82 w 106"/>
              <a:gd name="T11" fmla="*/ 14 h 153"/>
              <a:gd name="T12" fmla="*/ 77 w 106"/>
              <a:gd name="T13" fmla="*/ 2 h 153"/>
              <a:gd name="T14" fmla="*/ 84 w 106"/>
              <a:gd name="T15" fmla="*/ 0 h 153"/>
              <a:gd name="T16" fmla="*/ 94 w 106"/>
              <a:gd name="T17" fmla="*/ 37 h 153"/>
              <a:gd name="T18" fmla="*/ 77 w 106"/>
              <a:gd name="T19" fmla="*/ 44 h 153"/>
              <a:gd name="T20" fmla="*/ 96 w 106"/>
              <a:gd name="T21" fmla="*/ 73 h 153"/>
              <a:gd name="T22" fmla="*/ 84 w 106"/>
              <a:gd name="T23" fmla="*/ 107 h 153"/>
              <a:gd name="T24" fmla="*/ 105 w 106"/>
              <a:gd name="T25" fmla="*/ 134 h 153"/>
              <a:gd name="T26" fmla="*/ 103 w 106"/>
              <a:gd name="T27" fmla="*/ 152 h 153"/>
              <a:gd name="T28" fmla="*/ 67 w 106"/>
              <a:gd name="T29" fmla="*/ 144 h 153"/>
              <a:gd name="T30" fmla="*/ 39 w 106"/>
              <a:gd name="T31" fmla="*/ 143 h 153"/>
              <a:gd name="T32" fmla="*/ 17 w 106"/>
              <a:gd name="T33" fmla="*/ 144 h 153"/>
              <a:gd name="T34" fmla="*/ 16 w 106"/>
              <a:gd name="T35" fmla="*/ 119 h 153"/>
              <a:gd name="T36" fmla="*/ 0 w 106"/>
              <a:gd name="T37" fmla="*/ 109 h 153"/>
              <a:gd name="T38" fmla="*/ 0 w 106"/>
              <a:gd name="T39" fmla="*/ 109 h 15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6"/>
              <a:gd name="T61" fmla="*/ 0 h 153"/>
              <a:gd name="T62" fmla="*/ 106 w 106"/>
              <a:gd name="T63" fmla="*/ 153 h 15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6" h="153">
                <a:moveTo>
                  <a:pt x="0" y="109"/>
                </a:moveTo>
                <a:lnTo>
                  <a:pt x="0" y="109"/>
                </a:lnTo>
                <a:lnTo>
                  <a:pt x="14" y="80"/>
                </a:lnTo>
                <a:lnTo>
                  <a:pt x="40" y="84"/>
                </a:lnTo>
                <a:lnTo>
                  <a:pt x="68" y="25"/>
                </a:lnTo>
                <a:lnTo>
                  <a:pt x="82" y="14"/>
                </a:lnTo>
                <a:lnTo>
                  <a:pt x="77" y="2"/>
                </a:lnTo>
                <a:lnTo>
                  <a:pt x="84" y="0"/>
                </a:lnTo>
                <a:lnTo>
                  <a:pt x="94" y="37"/>
                </a:lnTo>
                <a:lnTo>
                  <a:pt x="77" y="44"/>
                </a:lnTo>
                <a:lnTo>
                  <a:pt x="96" y="73"/>
                </a:lnTo>
                <a:lnTo>
                  <a:pt x="84" y="107"/>
                </a:lnTo>
                <a:lnTo>
                  <a:pt x="105" y="134"/>
                </a:lnTo>
                <a:lnTo>
                  <a:pt x="103" y="152"/>
                </a:lnTo>
                <a:lnTo>
                  <a:pt x="67" y="144"/>
                </a:lnTo>
                <a:lnTo>
                  <a:pt x="39" y="143"/>
                </a:lnTo>
                <a:lnTo>
                  <a:pt x="17" y="144"/>
                </a:lnTo>
                <a:lnTo>
                  <a:pt x="16" y="119"/>
                </a:lnTo>
                <a:lnTo>
                  <a:pt x="0" y="109"/>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93" name="Freeform 808">
            <a:extLst>
              <a:ext uri="{FF2B5EF4-FFF2-40B4-BE49-F238E27FC236}">
                <a16:creationId xmlns:a16="http://schemas.microsoft.com/office/drawing/2014/main" id="{4462D747-86EA-41CA-8F26-DE6608A116F0}"/>
              </a:ext>
            </a:extLst>
          </p:cNvPr>
          <p:cNvSpPr>
            <a:spLocks/>
          </p:cNvSpPr>
          <p:nvPr/>
        </p:nvSpPr>
        <p:spPr bwMode="auto">
          <a:xfrm>
            <a:off x="4290020" y="5202473"/>
            <a:ext cx="203678" cy="123584"/>
          </a:xfrm>
          <a:custGeom>
            <a:avLst/>
            <a:gdLst>
              <a:gd name="T0" fmla="*/ 0 w 178"/>
              <a:gd name="T1" fmla="*/ 83 h 111"/>
              <a:gd name="T2" fmla="*/ 0 w 178"/>
              <a:gd name="T3" fmla="*/ 83 h 111"/>
              <a:gd name="T4" fmla="*/ 12 w 178"/>
              <a:gd name="T5" fmla="*/ 49 h 111"/>
              <a:gd name="T6" fmla="*/ 56 w 178"/>
              <a:gd name="T7" fmla="*/ 40 h 111"/>
              <a:gd name="T8" fmla="*/ 61 w 178"/>
              <a:gd name="T9" fmla="*/ 29 h 111"/>
              <a:gd name="T10" fmla="*/ 81 w 178"/>
              <a:gd name="T11" fmla="*/ 25 h 111"/>
              <a:gd name="T12" fmla="*/ 111 w 178"/>
              <a:gd name="T13" fmla="*/ 0 h 111"/>
              <a:gd name="T14" fmla="*/ 121 w 178"/>
              <a:gd name="T15" fmla="*/ 29 h 111"/>
              <a:gd name="T16" fmla="*/ 144 w 178"/>
              <a:gd name="T17" fmla="*/ 40 h 111"/>
              <a:gd name="T18" fmla="*/ 177 w 178"/>
              <a:gd name="T19" fmla="*/ 80 h 111"/>
              <a:gd name="T20" fmla="*/ 95 w 178"/>
              <a:gd name="T21" fmla="*/ 91 h 111"/>
              <a:gd name="T22" fmla="*/ 68 w 178"/>
              <a:gd name="T23" fmla="*/ 80 h 111"/>
              <a:gd name="T24" fmla="*/ 56 w 178"/>
              <a:gd name="T25" fmla="*/ 99 h 111"/>
              <a:gd name="T26" fmla="*/ 33 w 178"/>
              <a:gd name="T27" fmla="*/ 99 h 111"/>
              <a:gd name="T28" fmla="*/ 21 w 178"/>
              <a:gd name="T29" fmla="*/ 110 h 111"/>
              <a:gd name="T30" fmla="*/ 0 w 178"/>
              <a:gd name="T31" fmla="*/ 83 h 111"/>
              <a:gd name="T32" fmla="*/ 0 w 178"/>
              <a:gd name="T33" fmla="*/ 83 h 1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8"/>
              <a:gd name="T52" fmla="*/ 0 h 111"/>
              <a:gd name="T53" fmla="*/ 178 w 178"/>
              <a:gd name="T54" fmla="*/ 111 h 1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8" h="111">
                <a:moveTo>
                  <a:pt x="0" y="83"/>
                </a:moveTo>
                <a:lnTo>
                  <a:pt x="0" y="83"/>
                </a:lnTo>
                <a:lnTo>
                  <a:pt x="12" y="49"/>
                </a:lnTo>
                <a:lnTo>
                  <a:pt x="56" y="40"/>
                </a:lnTo>
                <a:lnTo>
                  <a:pt x="61" y="29"/>
                </a:lnTo>
                <a:lnTo>
                  <a:pt x="81" y="25"/>
                </a:lnTo>
                <a:lnTo>
                  <a:pt x="111" y="0"/>
                </a:lnTo>
                <a:lnTo>
                  <a:pt x="121" y="29"/>
                </a:lnTo>
                <a:lnTo>
                  <a:pt x="144" y="40"/>
                </a:lnTo>
                <a:lnTo>
                  <a:pt x="177" y="80"/>
                </a:lnTo>
                <a:lnTo>
                  <a:pt x="95" y="91"/>
                </a:lnTo>
                <a:lnTo>
                  <a:pt x="68" y="80"/>
                </a:lnTo>
                <a:lnTo>
                  <a:pt x="56" y="99"/>
                </a:lnTo>
                <a:lnTo>
                  <a:pt x="33" y="99"/>
                </a:lnTo>
                <a:lnTo>
                  <a:pt x="21" y="110"/>
                </a:lnTo>
                <a:lnTo>
                  <a:pt x="0" y="83"/>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94" name="Freeform 809">
            <a:extLst>
              <a:ext uri="{FF2B5EF4-FFF2-40B4-BE49-F238E27FC236}">
                <a16:creationId xmlns:a16="http://schemas.microsoft.com/office/drawing/2014/main" id="{DBBD5777-1E56-4ABE-BA16-5C74CE9A0EA7}"/>
              </a:ext>
            </a:extLst>
          </p:cNvPr>
          <p:cNvSpPr>
            <a:spLocks/>
          </p:cNvSpPr>
          <p:nvPr/>
        </p:nvSpPr>
        <p:spPr bwMode="auto">
          <a:xfrm>
            <a:off x="4271712" y="5008747"/>
            <a:ext cx="168205" cy="249395"/>
          </a:xfrm>
          <a:custGeom>
            <a:avLst/>
            <a:gdLst>
              <a:gd name="T0" fmla="*/ 0 w 147"/>
              <a:gd name="T1" fmla="*/ 128 h 224"/>
              <a:gd name="T2" fmla="*/ 0 w 147"/>
              <a:gd name="T3" fmla="*/ 128 h 224"/>
              <a:gd name="T4" fmla="*/ 21 w 147"/>
              <a:gd name="T5" fmla="*/ 139 h 224"/>
              <a:gd name="T6" fmla="*/ 16 w 147"/>
              <a:gd name="T7" fmla="*/ 150 h 224"/>
              <a:gd name="T8" fmla="*/ 26 w 147"/>
              <a:gd name="T9" fmla="*/ 187 h 224"/>
              <a:gd name="T10" fmla="*/ 9 w 147"/>
              <a:gd name="T11" fmla="*/ 194 h 224"/>
              <a:gd name="T12" fmla="*/ 28 w 147"/>
              <a:gd name="T13" fmla="*/ 223 h 224"/>
              <a:gd name="T14" fmla="*/ 72 w 147"/>
              <a:gd name="T15" fmla="*/ 214 h 224"/>
              <a:gd name="T16" fmla="*/ 77 w 147"/>
              <a:gd name="T17" fmla="*/ 203 h 224"/>
              <a:gd name="T18" fmla="*/ 97 w 147"/>
              <a:gd name="T19" fmla="*/ 199 h 224"/>
              <a:gd name="T20" fmla="*/ 127 w 147"/>
              <a:gd name="T21" fmla="*/ 174 h 224"/>
              <a:gd name="T22" fmla="*/ 117 w 147"/>
              <a:gd name="T23" fmla="*/ 147 h 224"/>
              <a:gd name="T24" fmla="*/ 131 w 147"/>
              <a:gd name="T25" fmla="*/ 111 h 224"/>
              <a:gd name="T26" fmla="*/ 145 w 147"/>
              <a:gd name="T27" fmla="*/ 108 h 224"/>
              <a:gd name="T28" fmla="*/ 146 w 147"/>
              <a:gd name="T29" fmla="*/ 56 h 224"/>
              <a:gd name="T30" fmla="*/ 36 w 147"/>
              <a:gd name="T31" fmla="*/ 0 h 224"/>
              <a:gd name="T32" fmla="*/ 22 w 147"/>
              <a:gd name="T33" fmla="*/ 5 h 224"/>
              <a:gd name="T34" fmla="*/ 22 w 147"/>
              <a:gd name="T35" fmla="*/ 27 h 224"/>
              <a:gd name="T36" fmla="*/ 36 w 147"/>
              <a:gd name="T37" fmla="*/ 43 h 224"/>
              <a:gd name="T38" fmla="*/ 28 w 147"/>
              <a:gd name="T39" fmla="*/ 92 h 224"/>
              <a:gd name="T40" fmla="*/ 0 w 147"/>
              <a:gd name="T41" fmla="*/ 128 h 224"/>
              <a:gd name="T42" fmla="*/ 0 w 147"/>
              <a:gd name="T43" fmla="*/ 128 h 2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7"/>
              <a:gd name="T67" fmla="*/ 0 h 224"/>
              <a:gd name="T68" fmla="*/ 147 w 147"/>
              <a:gd name="T69" fmla="*/ 224 h 22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7" h="224">
                <a:moveTo>
                  <a:pt x="0" y="128"/>
                </a:moveTo>
                <a:lnTo>
                  <a:pt x="0" y="128"/>
                </a:lnTo>
                <a:lnTo>
                  <a:pt x="21" y="139"/>
                </a:lnTo>
                <a:lnTo>
                  <a:pt x="16" y="150"/>
                </a:lnTo>
                <a:lnTo>
                  <a:pt x="26" y="187"/>
                </a:lnTo>
                <a:lnTo>
                  <a:pt x="9" y="194"/>
                </a:lnTo>
                <a:lnTo>
                  <a:pt x="28" y="223"/>
                </a:lnTo>
                <a:lnTo>
                  <a:pt x="72" y="214"/>
                </a:lnTo>
                <a:lnTo>
                  <a:pt x="77" y="203"/>
                </a:lnTo>
                <a:lnTo>
                  <a:pt x="97" y="199"/>
                </a:lnTo>
                <a:lnTo>
                  <a:pt x="127" y="174"/>
                </a:lnTo>
                <a:lnTo>
                  <a:pt x="117" y="147"/>
                </a:lnTo>
                <a:lnTo>
                  <a:pt x="131" y="111"/>
                </a:lnTo>
                <a:lnTo>
                  <a:pt x="145" y="108"/>
                </a:lnTo>
                <a:lnTo>
                  <a:pt x="146" y="56"/>
                </a:lnTo>
                <a:lnTo>
                  <a:pt x="36" y="0"/>
                </a:lnTo>
                <a:lnTo>
                  <a:pt x="22" y="5"/>
                </a:lnTo>
                <a:lnTo>
                  <a:pt x="22" y="27"/>
                </a:lnTo>
                <a:lnTo>
                  <a:pt x="36" y="43"/>
                </a:lnTo>
                <a:lnTo>
                  <a:pt x="28" y="92"/>
                </a:lnTo>
                <a:lnTo>
                  <a:pt x="0" y="128"/>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95" name="Freeform 810">
            <a:extLst>
              <a:ext uri="{FF2B5EF4-FFF2-40B4-BE49-F238E27FC236}">
                <a16:creationId xmlns:a16="http://schemas.microsoft.com/office/drawing/2014/main" id="{7D7286B1-9422-4310-B4C2-615AF19EAACA}"/>
              </a:ext>
            </a:extLst>
          </p:cNvPr>
          <p:cNvSpPr>
            <a:spLocks/>
          </p:cNvSpPr>
          <p:nvPr/>
        </p:nvSpPr>
        <p:spPr bwMode="auto">
          <a:xfrm>
            <a:off x="4236240" y="5312696"/>
            <a:ext cx="119002" cy="132491"/>
          </a:xfrm>
          <a:custGeom>
            <a:avLst/>
            <a:gdLst>
              <a:gd name="T0" fmla="*/ 0 w 104"/>
              <a:gd name="T1" fmla="*/ 104 h 119"/>
              <a:gd name="T2" fmla="*/ 0 w 104"/>
              <a:gd name="T3" fmla="*/ 104 h 119"/>
              <a:gd name="T4" fmla="*/ 11 w 104"/>
              <a:gd name="T5" fmla="*/ 118 h 119"/>
              <a:gd name="T6" fmla="*/ 25 w 104"/>
              <a:gd name="T7" fmla="*/ 114 h 119"/>
              <a:gd name="T8" fmla="*/ 46 w 104"/>
              <a:gd name="T9" fmla="*/ 115 h 119"/>
              <a:gd name="T10" fmla="*/ 65 w 104"/>
              <a:gd name="T11" fmla="*/ 103 h 119"/>
              <a:gd name="T12" fmla="*/ 70 w 104"/>
              <a:gd name="T13" fmla="*/ 79 h 119"/>
              <a:gd name="T14" fmla="*/ 90 w 104"/>
              <a:gd name="T15" fmla="*/ 59 h 119"/>
              <a:gd name="T16" fmla="*/ 103 w 104"/>
              <a:gd name="T17" fmla="*/ 0 h 119"/>
              <a:gd name="T18" fmla="*/ 80 w 104"/>
              <a:gd name="T19" fmla="*/ 0 h 119"/>
              <a:gd name="T20" fmla="*/ 68 w 104"/>
              <a:gd name="T21" fmla="*/ 11 h 119"/>
              <a:gd name="T22" fmla="*/ 66 w 104"/>
              <a:gd name="T23" fmla="*/ 29 h 119"/>
              <a:gd name="T24" fmla="*/ 30 w 104"/>
              <a:gd name="T25" fmla="*/ 21 h 119"/>
              <a:gd name="T26" fmla="*/ 29 w 104"/>
              <a:gd name="T27" fmla="*/ 33 h 119"/>
              <a:gd name="T28" fmla="*/ 43 w 104"/>
              <a:gd name="T29" fmla="*/ 35 h 119"/>
              <a:gd name="T30" fmla="*/ 39 w 104"/>
              <a:gd name="T31" fmla="*/ 81 h 119"/>
              <a:gd name="T32" fmla="*/ 21 w 104"/>
              <a:gd name="T33" fmla="*/ 76 h 119"/>
              <a:gd name="T34" fmla="*/ 0 w 104"/>
              <a:gd name="T35" fmla="*/ 104 h 119"/>
              <a:gd name="T36" fmla="*/ 0 w 104"/>
              <a:gd name="T37" fmla="*/ 104 h 1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
              <a:gd name="T58" fmla="*/ 0 h 119"/>
              <a:gd name="T59" fmla="*/ 104 w 104"/>
              <a:gd name="T60" fmla="*/ 119 h 1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 h="119">
                <a:moveTo>
                  <a:pt x="0" y="104"/>
                </a:moveTo>
                <a:lnTo>
                  <a:pt x="0" y="104"/>
                </a:lnTo>
                <a:lnTo>
                  <a:pt x="11" y="118"/>
                </a:lnTo>
                <a:lnTo>
                  <a:pt x="25" y="114"/>
                </a:lnTo>
                <a:lnTo>
                  <a:pt x="46" y="115"/>
                </a:lnTo>
                <a:lnTo>
                  <a:pt x="65" y="103"/>
                </a:lnTo>
                <a:lnTo>
                  <a:pt x="70" y="79"/>
                </a:lnTo>
                <a:lnTo>
                  <a:pt x="90" y="59"/>
                </a:lnTo>
                <a:lnTo>
                  <a:pt x="103" y="0"/>
                </a:lnTo>
                <a:lnTo>
                  <a:pt x="80" y="0"/>
                </a:lnTo>
                <a:lnTo>
                  <a:pt x="68" y="11"/>
                </a:lnTo>
                <a:lnTo>
                  <a:pt x="66" y="29"/>
                </a:lnTo>
                <a:lnTo>
                  <a:pt x="30" y="21"/>
                </a:lnTo>
                <a:lnTo>
                  <a:pt x="29" y="33"/>
                </a:lnTo>
                <a:lnTo>
                  <a:pt x="43" y="35"/>
                </a:lnTo>
                <a:lnTo>
                  <a:pt x="39" y="81"/>
                </a:lnTo>
                <a:lnTo>
                  <a:pt x="21" y="76"/>
                </a:lnTo>
                <a:lnTo>
                  <a:pt x="0" y="104"/>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96" name="Freeform 811">
            <a:extLst>
              <a:ext uri="{FF2B5EF4-FFF2-40B4-BE49-F238E27FC236}">
                <a16:creationId xmlns:a16="http://schemas.microsoft.com/office/drawing/2014/main" id="{D40F5B22-E2AA-4258-9265-F1FF9ED960F4}"/>
              </a:ext>
            </a:extLst>
          </p:cNvPr>
          <p:cNvSpPr>
            <a:spLocks/>
          </p:cNvSpPr>
          <p:nvPr/>
        </p:nvSpPr>
        <p:spPr bwMode="auto">
          <a:xfrm>
            <a:off x="4254548" y="5291543"/>
            <a:ext cx="297506" cy="278342"/>
          </a:xfrm>
          <a:custGeom>
            <a:avLst/>
            <a:gdLst>
              <a:gd name="T0" fmla="*/ 0 w 260"/>
              <a:gd name="T1" fmla="*/ 147 h 250"/>
              <a:gd name="T2" fmla="*/ 0 w 260"/>
              <a:gd name="T3" fmla="*/ 147 h 250"/>
              <a:gd name="T4" fmla="*/ 1 w 260"/>
              <a:gd name="T5" fmla="*/ 154 h 250"/>
              <a:gd name="T6" fmla="*/ 53 w 260"/>
              <a:gd name="T7" fmla="*/ 147 h 250"/>
              <a:gd name="T8" fmla="*/ 76 w 260"/>
              <a:gd name="T9" fmla="*/ 179 h 250"/>
              <a:gd name="T10" fmla="*/ 95 w 260"/>
              <a:gd name="T11" fmla="*/ 177 h 250"/>
              <a:gd name="T12" fmla="*/ 99 w 260"/>
              <a:gd name="T13" fmla="*/ 163 h 250"/>
              <a:gd name="T14" fmla="*/ 117 w 260"/>
              <a:gd name="T15" fmla="*/ 162 h 250"/>
              <a:gd name="T16" fmla="*/ 129 w 260"/>
              <a:gd name="T17" fmla="*/ 171 h 250"/>
              <a:gd name="T18" fmla="*/ 132 w 260"/>
              <a:gd name="T19" fmla="*/ 220 h 250"/>
              <a:gd name="T20" fmla="*/ 160 w 260"/>
              <a:gd name="T21" fmla="*/ 217 h 250"/>
              <a:gd name="T22" fmla="*/ 238 w 260"/>
              <a:gd name="T23" fmla="*/ 249 h 250"/>
              <a:gd name="T24" fmla="*/ 238 w 260"/>
              <a:gd name="T25" fmla="*/ 235 h 250"/>
              <a:gd name="T26" fmla="*/ 222 w 260"/>
              <a:gd name="T27" fmla="*/ 228 h 250"/>
              <a:gd name="T28" fmla="*/ 225 w 260"/>
              <a:gd name="T29" fmla="*/ 192 h 250"/>
              <a:gd name="T30" fmla="*/ 250 w 260"/>
              <a:gd name="T31" fmla="*/ 180 h 250"/>
              <a:gd name="T32" fmla="*/ 234 w 260"/>
              <a:gd name="T33" fmla="*/ 156 h 250"/>
              <a:gd name="T34" fmla="*/ 232 w 260"/>
              <a:gd name="T35" fmla="*/ 115 h 250"/>
              <a:gd name="T36" fmla="*/ 229 w 260"/>
              <a:gd name="T37" fmla="*/ 105 h 250"/>
              <a:gd name="T38" fmla="*/ 238 w 260"/>
              <a:gd name="T39" fmla="*/ 87 h 250"/>
              <a:gd name="T40" fmla="*/ 250 w 260"/>
              <a:gd name="T41" fmla="*/ 52 h 250"/>
              <a:gd name="T42" fmla="*/ 259 w 260"/>
              <a:gd name="T43" fmla="*/ 39 h 250"/>
              <a:gd name="T44" fmla="*/ 254 w 260"/>
              <a:gd name="T45" fmla="*/ 20 h 250"/>
              <a:gd name="T46" fmla="*/ 208 w 260"/>
              <a:gd name="T47" fmla="*/ 0 h 250"/>
              <a:gd name="T48" fmla="*/ 126 w 260"/>
              <a:gd name="T49" fmla="*/ 11 h 250"/>
              <a:gd name="T50" fmla="*/ 99 w 260"/>
              <a:gd name="T51" fmla="*/ 0 h 250"/>
              <a:gd name="T52" fmla="*/ 87 w 260"/>
              <a:gd name="T53" fmla="*/ 19 h 250"/>
              <a:gd name="T54" fmla="*/ 74 w 260"/>
              <a:gd name="T55" fmla="*/ 78 h 250"/>
              <a:gd name="T56" fmla="*/ 54 w 260"/>
              <a:gd name="T57" fmla="*/ 98 h 250"/>
              <a:gd name="T58" fmla="*/ 49 w 260"/>
              <a:gd name="T59" fmla="*/ 122 h 250"/>
              <a:gd name="T60" fmla="*/ 30 w 260"/>
              <a:gd name="T61" fmla="*/ 134 h 250"/>
              <a:gd name="T62" fmla="*/ 9 w 260"/>
              <a:gd name="T63" fmla="*/ 133 h 250"/>
              <a:gd name="T64" fmla="*/ 0 w 260"/>
              <a:gd name="T65" fmla="*/ 147 h 250"/>
              <a:gd name="T66" fmla="*/ 0 w 260"/>
              <a:gd name="T67" fmla="*/ 147 h 25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0"/>
              <a:gd name="T103" fmla="*/ 0 h 250"/>
              <a:gd name="T104" fmla="*/ 260 w 260"/>
              <a:gd name="T105" fmla="*/ 250 h 25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0" h="250">
                <a:moveTo>
                  <a:pt x="0" y="147"/>
                </a:moveTo>
                <a:lnTo>
                  <a:pt x="0" y="147"/>
                </a:lnTo>
                <a:lnTo>
                  <a:pt x="1" y="154"/>
                </a:lnTo>
                <a:lnTo>
                  <a:pt x="53" y="147"/>
                </a:lnTo>
                <a:lnTo>
                  <a:pt x="76" y="179"/>
                </a:lnTo>
                <a:lnTo>
                  <a:pt x="95" y="177"/>
                </a:lnTo>
                <a:lnTo>
                  <a:pt x="99" y="163"/>
                </a:lnTo>
                <a:lnTo>
                  <a:pt x="117" y="162"/>
                </a:lnTo>
                <a:lnTo>
                  <a:pt x="129" y="171"/>
                </a:lnTo>
                <a:lnTo>
                  <a:pt x="132" y="220"/>
                </a:lnTo>
                <a:lnTo>
                  <a:pt x="160" y="217"/>
                </a:lnTo>
                <a:lnTo>
                  <a:pt x="238" y="249"/>
                </a:lnTo>
                <a:lnTo>
                  <a:pt x="238" y="235"/>
                </a:lnTo>
                <a:lnTo>
                  <a:pt x="222" y="228"/>
                </a:lnTo>
                <a:lnTo>
                  <a:pt x="225" y="192"/>
                </a:lnTo>
                <a:lnTo>
                  <a:pt x="250" y="180"/>
                </a:lnTo>
                <a:lnTo>
                  <a:pt x="234" y="156"/>
                </a:lnTo>
                <a:lnTo>
                  <a:pt x="232" y="115"/>
                </a:lnTo>
                <a:lnTo>
                  <a:pt x="229" y="105"/>
                </a:lnTo>
                <a:lnTo>
                  <a:pt x="238" y="87"/>
                </a:lnTo>
                <a:lnTo>
                  <a:pt x="250" y="52"/>
                </a:lnTo>
                <a:lnTo>
                  <a:pt x="259" y="39"/>
                </a:lnTo>
                <a:lnTo>
                  <a:pt x="254" y="20"/>
                </a:lnTo>
                <a:lnTo>
                  <a:pt x="208" y="0"/>
                </a:lnTo>
                <a:lnTo>
                  <a:pt x="126" y="11"/>
                </a:lnTo>
                <a:lnTo>
                  <a:pt x="99" y="0"/>
                </a:lnTo>
                <a:lnTo>
                  <a:pt x="87" y="19"/>
                </a:lnTo>
                <a:lnTo>
                  <a:pt x="74" y="78"/>
                </a:lnTo>
                <a:lnTo>
                  <a:pt x="54" y="98"/>
                </a:lnTo>
                <a:lnTo>
                  <a:pt x="49" y="122"/>
                </a:lnTo>
                <a:lnTo>
                  <a:pt x="30" y="134"/>
                </a:lnTo>
                <a:lnTo>
                  <a:pt x="9" y="133"/>
                </a:lnTo>
                <a:lnTo>
                  <a:pt x="0" y="147"/>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97" name="Freeform 812">
            <a:extLst>
              <a:ext uri="{FF2B5EF4-FFF2-40B4-BE49-F238E27FC236}">
                <a16:creationId xmlns:a16="http://schemas.microsoft.com/office/drawing/2014/main" id="{AD4D240B-D50A-4D70-8C0B-977F83984D3A}"/>
              </a:ext>
            </a:extLst>
          </p:cNvPr>
          <p:cNvSpPr>
            <a:spLocks/>
          </p:cNvSpPr>
          <p:nvPr/>
        </p:nvSpPr>
        <p:spPr bwMode="auto">
          <a:xfrm>
            <a:off x="4568074" y="4807227"/>
            <a:ext cx="37760" cy="20041"/>
          </a:xfrm>
          <a:custGeom>
            <a:avLst/>
            <a:gdLst>
              <a:gd name="T0" fmla="*/ 0 w 33"/>
              <a:gd name="T1" fmla="*/ 9 h 18"/>
              <a:gd name="T2" fmla="*/ 0 w 33"/>
              <a:gd name="T3" fmla="*/ 9 h 18"/>
              <a:gd name="T4" fmla="*/ 11 w 33"/>
              <a:gd name="T5" fmla="*/ 17 h 18"/>
              <a:gd name="T6" fmla="*/ 32 w 33"/>
              <a:gd name="T7" fmla="*/ 0 h 18"/>
              <a:gd name="T8" fmla="*/ 0 w 33"/>
              <a:gd name="T9" fmla="*/ 9 h 18"/>
              <a:gd name="T10" fmla="*/ 0 w 33"/>
              <a:gd name="T11" fmla="*/ 9 h 18"/>
              <a:gd name="T12" fmla="*/ 0 60000 65536"/>
              <a:gd name="T13" fmla="*/ 0 60000 65536"/>
              <a:gd name="T14" fmla="*/ 0 60000 65536"/>
              <a:gd name="T15" fmla="*/ 0 60000 65536"/>
              <a:gd name="T16" fmla="*/ 0 60000 65536"/>
              <a:gd name="T17" fmla="*/ 0 60000 65536"/>
              <a:gd name="T18" fmla="*/ 0 w 33"/>
              <a:gd name="T19" fmla="*/ 0 h 18"/>
              <a:gd name="T20" fmla="*/ 33 w 33"/>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33" h="18">
                <a:moveTo>
                  <a:pt x="0" y="9"/>
                </a:moveTo>
                <a:lnTo>
                  <a:pt x="0" y="9"/>
                </a:lnTo>
                <a:lnTo>
                  <a:pt x="11" y="17"/>
                </a:lnTo>
                <a:lnTo>
                  <a:pt x="32" y="0"/>
                </a:lnTo>
                <a:lnTo>
                  <a:pt x="0" y="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98" name="Freeform 813">
            <a:extLst>
              <a:ext uri="{FF2B5EF4-FFF2-40B4-BE49-F238E27FC236}">
                <a16:creationId xmlns:a16="http://schemas.microsoft.com/office/drawing/2014/main" id="{6CE44318-CD7E-445D-B758-E7779777C82F}"/>
              </a:ext>
            </a:extLst>
          </p:cNvPr>
          <p:cNvSpPr>
            <a:spLocks/>
          </p:cNvSpPr>
          <p:nvPr/>
        </p:nvSpPr>
        <p:spPr bwMode="auto">
          <a:xfrm>
            <a:off x="4077188" y="5180206"/>
            <a:ext cx="43481" cy="94637"/>
          </a:xfrm>
          <a:custGeom>
            <a:avLst/>
            <a:gdLst>
              <a:gd name="T0" fmla="*/ 0 w 38"/>
              <a:gd name="T1" fmla="*/ 21 h 85"/>
              <a:gd name="T2" fmla="*/ 0 w 38"/>
              <a:gd name="T3" fmla="*/ 21 h 85"/>
              <a:gd name="T4" fmla="*/ 14 w 38"/>
              <a:gd name="T5" fmla="*/ 84 h 85"/>
              <a:gd name="T6" fmla="*/ 26 w 38"/>
              <a:gd name="T7" fmla="*/ 83 h 85"/>
              <a:gd name="T8" fmla="*/ 37 w 38"/>
              <a:gd name="T9" fmla="*/ 10 h 85"/>
              <a:gd name="T10" fmla="*/ 26 w 38"/>
              <a:gd name="T11" fmla="*/ 0 h 85"/>
              <a:gd name="T12" fmla="*/ 19 w 38"/>
              <a:gd name="T13" fmla="*/ 7 h 85"/>
              <a:gd name="T14" fmla="*/ 0 w 38"/>
              <a:gd name="T15" fmla="*/ 21 h 85"/>
              <a:gd name="T16" fmla="*/ 0 w 38"/>
              <a:gd name="T17" fmla="*/ 21 h 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
              <a:gd name="T28" fmla="*/ 0 h 85"/>
              <a:gd name="T29" fmla="*/ 38 w 38"/>
              <a:gd name="T30" fmla="*/ 85 h 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 h="85">
                <a:moveTo>
                  <a:pt x="0" y="21"/>
                </a:moveTo>
                <a:lnTo>
                  <a:pt x="0" y="21"/>
                </a:lnTo>
                <a:lnTo>
                  <a:pt x="14" y="84"/>
                </a:lnTo>
                <a:lnTo>
                  <a:pt x="26" y="83"/>
                </a:lnTo>
                <a:lnTo>
                  <a:pt x="37" y="10"/>
                </a:lnTo>
                <a:lnTo>
                  <a:pt x="26" y="0"/>
                </a:lnTo>
                <a:lnTo>
                  <a:pt x="19" y="7"/>
                </a:lnTo>
                <a:lnTo>
                  <a:pt x="0" y="21"/>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199" name="Freeform 814">
            <a:extLst>
              <a:ext uri="{FF2B5EF4-FFF2-40B4-BE49-F238E27FC236}">
                <a16:creationId xmlns:a16="http://schemas.microsoft.com/office/drawing/2014/main" id="{1F0F724B-E44F-41E4-8A14-AE2C600D3B37}"/>
              </a:ext>
            </a:extLst>
          </p:cNvPr>
          <p:cNvSpPr>
            <a:spLocks/>
          </p:cNvSpPr>
          <p:nvPr/>
        </p:nvSpPr>
        <p:spPr bwMode="auto">
          <a:xfrm>
            <a:off x="4209922" y="5334964"/>
            <a:ext cx="29751" cy="20041"/>
          </a:xfrm>
          <a:custGeom>
            <a:avLst/>
            <a:gdLst>
              <a:gd name="T0" fmla="*/ 0 w 26"/>
              <a:gd name="T1" fmla="*/ 17 h 18"/>
              <a:gd name="T2" fmla="*/ 0 w 26"/>
              <a:gd name="T3" fmla="*/ 17 h 18"/>
              <a:gd name="T4" fmla="*/ 3 w 26"/>
              <a:gd name="T5" fmla="*/ 1 h 18"/>
              <a:gd name="T6" fmla="*/ 25 w 26"/>
              <a:gd name="T7" fmla="*/ 0 h 18"/>
              <a:gd name="T8" fmla="*/ 25 w 26"/>
              <a:gd name="T9" fmla="*/ 15 h 18"/>
              <a:gd name="T10" fmla="*/ 0 w 26"/>
              <a:gd name="T11" fmla="*/ 17 h 18"/>
              <a:gd name="T12" fmla="*/ 0 w 26"/>
              <a:gd name="T13" fmla="*/ 17 h 18"/>
              <a:gd name="T14" fmla="*/ 0 60000 65536"/>
              <a:gd name="T15" fmla="*/ 0 60000 65536"/>
              <a:gd name="T16" fmla="*/ 0 60000 65536"/>
              <a:gd name="T17" fmla="*/ 0 60000 65536"/>
              <a:gd name="T18" fmla="*/ 0 60000 65536"/>
              <a:gd name="T19" fmla="*/ 0 60000 65536"/>
              <a:gd name="T20" fmla="*/ 0 60000 65536"/>
              <a:gd name="T21" fmla="*/ 0 w 26"/>
              <a:gd name="T22" fmla="*/ 0 h 18"/>
              <a:gd name="T23" fmla="*/ 26 w 26"/>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8">
                <a:moveTo>
                  <a:pt x="0" y="17"/>
                </a:moveTo>
                <a:lnTo>
                  <a:pt x="0" y="17"/>
                </a:lnTo>
                <a:lnTo>
                  <a:pt x="3" y="1"/>
                </a:lnTo>
                <a:lnTo>
                  <a:pt x="25" y="0"/>
                </a:lnTo>
                <a:lnTo>
                  <a:pt x="25" y="15"/>
                </a:lnTo>
                <a:lnTo>
                  <a:pt x="0" y="17"/>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00" name="Freeform 815">
            <a:extLst>
              <a:ext uri="{FF2B5EF4-FFF2-40B4-BE49-F238E27FC236}">
                <a16:creationId xmlns:a16="http://schemas.microsoft.com/office/drawing/2014/main" id="{86E37F85-C5A4-488E-B339-0F0F15565748}"/>
              </a:ext>
            </a:extLst>
          </p:cNvPr>
          <p:cNvSpPr>
            <a:spLocks/>
          </p:cNvSpPr>
          <p:nvPr/>
        </p:nvSpPr>
        <p:spPr bwMode="auto">
          <a:xfrm>
            <a:off x="4577228" y="5093363"/>
            <a:ext cx="236861" cy="223787"/>
          </a:xfrm>
          <a:custGeom>
            <a:avLst/>
            <a:gdLst>
              <a:gd name="T0" fmla="*/ 0 w 207"/>
              <a:gd name="T1" fmla="*/ 140 h 201"/>
              <a:gd name="T2" fmla="*/ 0 w 207"/>
              <a:gd name="T3" fmla="*/ 140 h 201"/>
              <a:gd name="T4" fmla="*/ 16 w 207"/>
              <a:gd name="T5" fmla="*/ 129 h 201"/>
              <a:gd name="T6" fmla="*/ 17 w 207"/>
              <a:gd name="T7" fmla="*/ 105 h 201"/>
              <a:gd name="T8" fmla="*/ 44 w 207"/>
              <a:gd name="T9" fmla="*/ 72 h 201"/>
              <a:gd name="T10" fmla="*/ 55 w 207"/>
              <a:gd name="T11" fmla="*/ 13 h 201"/>
              <a:gd name="T12" fmla="*/ 76 w 207"/>
              <a:gd name="T13" fmla="*/ 0 h 201"/>
              <a:gd name="T14" fmla="*/ 92 w 207"/>
              <a:gd name="T15" fmla="*/ 40 h 201"/>
              <a:gd name="T16" fmla="*/ 137 w 207"/>
              <a:gd name="T17" fmla="*/ 74 h 201"/>
              <a:gd name="T18" fmla="*/ 121 w 207"/>
              <a:gd name="T19" fmla="*/ 95 h 201"/>
              <a:gd name="T20" fmla="*/ 136 w 207"/>
              <a:gd name="T21" fmla="*/ 100 h 201"/>
              <a:gd name="T22" fmla="*/ 152 w 207"/>
              <a:gd name="T23" fmla="*/ 124 h 201"/>
              <a:gd name="T24" fmla="*/ 206 w 207"/>
              <a:gd name="T25" fmla="*/ 138 h 201"/>
              <a:gd name="T26" fmla="*/ 165 w 207"/>
              <a:gd name="T27" fmla="*/ 179 h 201"/>
              <a:gd name="T28" fmla="*/ 122 w 207"/>
              <a:gd name="T29" fmla="*/ 194 h 201"/>
              <a:gd name="T30" fmla="*/ 83 w 207"/>
              <a:gd name="T31" fmla="*/ 200 h 201"/>
              <a:gd name="T32" fmla="*/ 39 w 207"/>
              <a:gd name="T33" fmla="*/ 185 h 201"/>
              <a:gd name="T34" fmla="*/ 24 w 207"/>
              <a:gd name="T35" fmla="*/ 156 h 201"/>
              <a:gd name="T36" fmla="*/ 0 w 207"/>
              <a:gd name="T37" fmla="*/ 140 h 201"/>
              <a:gd name="T38" fmla="*/ 0 w 207"/>
              <a:gd name="T39" fmla="*/ 140 h 20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7"/>
              <a:gd name="T61" fmla="*/ 0 h 201"/>
              <a:gd name="T62" fmla="*/ 207 w 207"/>
              <a:gd name="T63" fmla="*/ 201 h 20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7" h="201">
                <a:moveTo>
                  <a:pt x="0" y="140"/>
                </a:moveTo>
                <a:lnTo>
                  <a:pt x="0" y="140"/>
                </a:lnTo>
                <a:lnTo>
                  <a:pt x="16" y="129"/>
                </a:lnTo>
                <a:lnTo>
                  <a:pt x="17" y="105"/>
                </a:lnTo>
                <a:lnTo>
                  <a:pt x="44" y="72"/>
                </a:lnTo>
                <a:lnTo>
                  <a:pt x="55" y="13"/>
                </a:lnTo>
                <a:lnTo>
                  <a:pt x="76" y="0"/>
                </a:lnTo>
                <a:lnTo>
                  <a:pt x="92" y="40"/>
                </a:lnTo>
                <a:lnTo>
                  <a:pt x="137" y="74"/>
                </a:lnTo>
                <a:lnTo>
                  <a:pt x="121" y="95"/>
                </a:lnTo>
                <a:lnTo>
                  <a:pt x="136" y="100"/>
                </a:lnTo>
                <a:lnTo>
                  <a:pt x="152" y="124"/>
                </a:lnTo>
                <a:lnTo>
                  <a:pt x="206" y="138"/>
                </a:lnTo>
                <a:lnTo>
                  <a:pt x="165" y="179"/>
                </a:lnTo>
                <a:lnTo>
                  <a:pt x="122" y="194"/>
                </a:lnTo>
                <a:lnTo>
                  <a:pt x="83" y="200"/>
                </a:lnTo>
                <a:lnTo>
                  <a:pt x="39" y="185"/>
                </a:lnTo>
                <a:lnTo>
                  <a:pt x="24" y="156"/>
                </a:lnTo>
                <a:lnTo>
                  <a:pt x="0" y="14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01" name="Freeform 816">
            <a:extLst>
              <a:ext uri="{FF2B5EF4-FFF2-40B4-BE49-F238E27FC236}">
                <a16:creationId xmlns:a16="http://schemas.microsoft.com/office/drawing/2014/main" id="{B1F3E296-E0F1-42B3-8EB5-18834C3DEF2D}"/>
              </a:ext>
            </a:extLst>
          </p:cNvPr>
          <p:cNvSpPr>
            <a:spLocks/>
          </p:cNvSpPr>
          <p:nvPr/>
        </p:nvSpPr>
        <p:spPr bwMode="auto">
          <a:xfrm>
            <a:off x="4715683" y="5175752"/>
            <a:ext cx="25174" cy="30061"/>
          </a:xfrm>
          <a:custGeom>
            <a:avLst/>
            <a:gdLst>
              <a:gd name="T0" fmla="*/ 0 w 22"/>
              <a:gd name="T1" fmla="*/ 21 h 27"/>
              <a:gd name="T2" fmla="*/ 0 w 22"/>
              <a:gd name="T3" fmla="*/ 21 h 27"/>
              <a:gd name="T4" fmla="*/ 15 w 22"/>
              <a:gd name="T5" fmla="*/ 26 h 27"/>
              <a:gd name="T6" fmla="*/ 21 w 22"/>
              <a:gd name="T7" fmla="*/ 18 h 27"/>
              <a:gd name="T8" fmla="*/ 10 w 22"/>
              <a:gd name="T9" fmla="*/ 16 h 27"/>
              <a:gd name="T10" fmla="*/ 21 w 22"/>
              <a:gd name="T11" fmla="*/ 10 h 27"/>
              <a:gd name="T12" fmla="*/ 16 w 22"/>
              <a:gd name="T13" fmla="*/ 0 h 27"/>
              <a:gd name="T14" fmla="*/ 0 w 22"/>
              <a:gd name="T15" fmla="*/ 21 h 27"/>
              <a:gd name="T16" fmla="*/ 0 w 22"/>
              <a:gd name="T17" fmla="*/ 21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7"/>
              <a:gd name="T29" fmla="*/ 22 w 22"/>
              <a:gd name="T30" fmla="*/ 27 h 2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7">
                <a:moveTo>
                  <a:pt x="0" y="21"/>
                </a:moveTo>
                <a:lnTo>
                  <a:pt x="0" y="21"/>
                </a:lnTo>
                <a:lnTo>
                  <a:pt x="15" y="26"/>
                </a:lnTo>
                <a:lnTo>
                  <a:pt x="21" y="18"/>
                </a:lnTo>
                <a:lnTo>
                  <a:pt x="10" y="16"/>
                </a:lnTo>
                <a:lnTo>
                  <a:pt x="21" y="10"/>
                </a:lnTo>
                <a:lnTo>
                  <a:pt x="16" y="0"/>
                </a:lnTo>
                <a:lnTo>
                  <a:pt x="0" y="21"/>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02" name="Freeform 817">
            <a:extLst>
              <a:ext uri="{FF2B5EF4-FFF2-40B4-BE49-F238E27FC236}">
                <a16:creationId xmlns:a16="http://schemas.microsoft.com/office/drawing/2014/main" id="{BCB202AA-2A16-4C5C-AA67-6AFAFA8F6938}"/>
              </a:ext>
            </a:extLst>
          </p:cNvPr>
          <p:cNvSpPr>
            <a:spLocks/>
          </p:cNvSpPr>
          <p:nvPr/>
        </p:nvSpPr>
        <p:spPr bwMode="auto">
          <a:xfrm>
            <a:off x="4198479" y="5334964"/>
            <a:ext cx="88108" cy="94637"/>
          </a:xfrm>
          <a:custGeom>
            <a:avLst/>
            <a:gdLst>
              <a:gd name="T0" fmla="*/ 0 w 77"/>
              <a:gd name="T1" fmla="*/ 40 h 85"/>
              <a:gd name="T2" fmla="*/ 0 w 77"/>
              <a:gd name="T3" fmla="*/ 40 h 85"/>
              <a:gd name="T4" fmla="*/ 9 w 77"/>
              <a:gd name="T5" fmla="*/ 27 h 85"/>
              <a:gd name="T6" fmla="*/ 14 w 77"/>
              <a:gd name="T7" fmla="*/ 28 h 85"/>
              <a:gd name="T8" fmla="*/ 10 w 77"/>
              <a:gd name="T9" fmla="*/ 17 h 85"/>
              <a:gd name="T10" fmla="*/ 35 w 77"/>
              <a:gd name="T11" fmla="*/ 15 h 85"/>
              <a:gd name="T12" fmla="*/ 35 w 77"/>
              <a:gd name="T13" fmla="*/ 0 h 85"/>
              <a:gd name="T14" fmla="*/ 63 w 77"/>
              <a:gd name="T15" fmla="*/ 1 h 85"/>
              <a:gd name="T16" fmla="*/ 62 w 77"/>
              <a:gd name="T17" fmla="*/ 13 h 85"/>
              <a:gd name="T18" fmla="*/ 76 w 77"/>
              <a:gd name="T19" fmla="*/ 15 h 85"/>
              <a:gd name="T20" fmla="*/ 72 w 77"/>
              <a:gd name="T21" fmla="*/ 61 h 85"/>
              <a:gd name="T22" fmla="*/ 54 w 77"/>
              <a:gd name="T23" fmla="*/ 56 h 85"/>
              <a:gd name="T24" fmla="*/ 33 w 77"/>
              <a:gd name="T25" fmla="*/ 84 h 85"/>
              <a:gd name="T26" fmla="*/ 0 w 77"/>
              <a:gd name="T27" fmla="*/ 40 h 85"/>
              <a:gd name="T28" fmla="*/ 0 w 77"/>
              <a:gd name="T29" fmla="*/ 40 h 8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7"/>
              <a:gd name="T46" fmla="*/ 0 h 85"/>
              <a:gd name="T47" fmla="*/ 77 w 77"/>
              <a:gd name="T48" fmla="*/ 85 h 8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7" h="85">
                <a:moveTo>
                  <a:pt x="0" y="40"/>
                </a:moveTo>
                <a:lnTo>
                  <a:pt x="0" y="40"/>
                </a:lnTo>
                <a:lnTo>
                  <a:pt x="9" y="27"/>
                </a:lnTo>
                <a:lnTo>
                  <a:pt x="14" y="28"/>
                </a:lnTo>
                <a:lnTo>
                  <a:pt x="10" y="17"/>
                </a:lnTo>
                <a:lnTo>
                  <a:pt x="35" y="15"/>
                </a:lnTo>
                <a:lnTo>
                  <a:pt x="35" y="0"/>
                </a:lnTo>
                <a:lnTo>
                  <a:pt x="63" y="1"/>
                </a:lnTo>
                <a:lnTo>
                  <a:pt x="62" y="13"/>
                </a:lnTo>
                <a:lnTo>
                  <a:pt x="76" y="15"/>
                </a:lnTo>
                <a:lnTo>
                  <a:pt x="72" y="61"/>
                </a:lnTo>
                <a:lnTo>
                  <a:pt x="54" y="56"/>
                </a:lnTo>
                <a:lnTo>
                  <a:pt x="33" y="84"/>
                </a:lnTo>
                <a:lnTo>
                  <a:pt x="0" y="40"/>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03" name="Freeform 818">
            <a:extLst>
              <a:ext uri="{FF2B5EF4-FFF2-40B4-BE49-F238E27FC236}">
                <a16:creationId xmlns:a16="http://schemas.microsoft.com/office/drawing/2014/main" id="{0C93BDFC-9980-4906-BF18-DAD7D5B3E82D}"/>
              </a:ext>
            </a:extLst>
          </p:cNvPr>
          <p:cNvSpPr>
            <a:spLocks/>
          </p:cNvSpPr>
          <p:nvPr/>
        </p:nvSpPr>
        <p:spPr bwMode="auto">
          <a:xfrm>
            <a:off x="3801422" y="5162392"/>
            <a:ext cx="48059" cy="8907"/>
          </a:xfrm>
          <a:custGeom>
            <a:avLst/>
            <a:gdLst>
              <a:gd name="T0" fmla="*/ 0 w 42"/>
              <a:gd name="T1" fmla="*/ 7 h 8"/>
              <a:gd name="T2" fmla="*/ 0 w 42"/>
              <a:gd name="T3" fmla="*/ 7 h 8"/>
              <a:gd name="T4" fmla="*/ 2 w 42"/>
              <a:gd name="T5" fmla="*/ 0 h 8"/>
              <a:gd name="T6" fmla="*/ 41 w 42"/>
              <a:gd name="T7" fmla="*/ 2 h 8"/>
              <a:gd name="T8" fmla="*/ 0 w 42"/>
              <a:gd name="T9" fmla="*/ 7 h 8"/>
              <a:gd name="T10" fmla="*/ 0 w 42"/>
              <a:gd name="T11" fmla="*/ 7 h 8"/>
              <a:gd name="T12" fmla="*/ 0 60000 65536"/>
              <a:gd name="T13" fmla="*/ 0 60000 65536"/>
              <a:gd name="T14" fmla="*/ 0 60000 65536"/>
              <a:gd name="T15" fmla="*/ 0 60000 65536"/>
              <a:gd name="T16" fmla="*/ 0 60000 65536"/>
              <a:gd name="T17" fmla="*/ 0 60000 65536"/>
              <a:gd name="T18" fmla="*/ 0 w 42"/>
              <a:gd name="T19" fmla="*/ 0 h 8"/>
              <a:gd name="T20" fmla="*/ 42 w 42"/>
              <a:gd name="T21" fmla="*/ 8 h 8"/>
            </a:gdLst>
            <a:ahLst/>
            <a:cxnLst>
              <a:cxn ang="T12">
                <a:pos x="T0" y="T1"/>
              </a:cxn>
              <a:cxn ang="T13">
                <a:pos x="T2" y="T3"/>
              </a:cxn>
              <a:cxn ang="T14">
                <a:pos x="T4" y="T5"/>
              </a:cxn>
              <a:cxn ang="T15">
                <a:pos x="T6" y="T7"/>
              </a:cxn>
              <a:cxn ang="T16">
                <a:pos x="T8" y="T9"/>
              </a:cxn>
              <a:cxn ang="T17">
                <a:pos x="T10" y="T11"/>
              </a:cxn>
            </a:cxnLst>
            <a:rect l="T18" t="T19" r="T20" b="T21"/>
            <a:pathLst>
              <a:path w="42" h="8">
                <a:moveTo>
                  <a:pt x="0" y="7"/>
                </a:moveTo>
                <a:lnTo>
                  <a:pt x="0" y="7"/>
                </a:lnTo>
                <a:lnTo>
                  <a:pt x="2" y="0"/>
                </a:lnTo>
                <a:lnTo>
                  <a:pt x="41" y="2"/>
                </a:lnTo>
                <a:lnTo>
                  <a:pt x="0" y="7"/>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04" name="Freeform 819">
            <a:extLst>
              <a:ext uri="{FF2B5EF4-FFF2-40B4-BE49-F238E27FC236}">
                <a16:creationId xmlns:a16="http://schemas.microsoft.com/office/drawing/2014/main" id="{2483B080-5A2E-4F13-B9A0-DEDEF8079900}"/>
              </a:ext>
            </a:extLst>
          </p:cNvPr>
          <p:cNvSpPr>
            <a:spLocks/>
          </p:cNvSpPr>
          <p:nvPr/>
        </p:nvSpPr>
        <p:spPr bwMode="auto">
          <a:xfrm>
            <a:off x="4015399" y="5199133"/>
            <a:ext cx="67511" cy="99090"/>
          </a:xfrm>
          <a:custGeom>
            <a:avLst/>
            <a:gdLst>
              <a:gd name="T0" fmla="*/ 0 w 59"/>
              <a:gd name="T1" fmla="*/ 83 h 89"/>
              <a:gd name="T2" fmla="*/ 0 w 59"/>
              <a:gd name="T3" fmla="*/ 83 h 89"/>
              <a:gd name="T4" fmla="*/ 5 w 59"/>
              <a:gd name="T5" fmla="*/ 23 h 89"/>
              <a:gd name="T6" fmla="*/ 3 w 59"/>
              <a:gd name="T7" fmla="*/ 4 h 89"/>
              <a:gd name="T8" fmla="*/ 39 w 59"/>
              <a:gd name="T9" fmla="*/ 0 h 89"/>
              <a:gd name="T10" fmla="*/ 58 w 59"/>
              <a:gd name="T11" fmla="*/ 70 h 89"/>
              <a:gd name="T12" fmla="*/ 15 w 59"/>
              <a:gd name="T13" fmla="*/ 88 h 89"/>
              <a:gd name="T14" fmla="*/ 0 w 59"/>
              <a:gd name="T15" fmla="*/ 83 h 89"/>
              <a:gd name="T16" fmla="*/ 0 w 59"/>
              <a:gd name="T17" fmla="*/ 83 h 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89"/>
              <a:gd name="T29" fmla="*/ 59 w 59"/>
              <a:gd name="T30" fmla="*/ 89 h 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89">
                <a:moveTo>
                  <a:pt x="0" y="83"/>
                </a:moveTo>
                <a:lnTo>
                  <a:pt x="0" y="83"/>
                </a:lnTo>
                <a:lnTo>
                  <a:pt x="5" y="23"/>
                </a:lnTo>
                <a:lnTo>
                  <a:pt x="3" y="4"/>
                </a:lnTo>
                <a:lnTo>
                  <a:pt x="39" y="0"/>
                </a:lnTo>
                <a:lnTo>
                  <a:pt x="58" y="70"/>
                </a:lnTo>
                <a:lnTo>
                  <a:pt x="15" y="88"/>
                </a:lnTo>
                <a:lnTo>
                  <a:pt x="0" y="8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05" name="Freeform 820">
            <a:extLst>
              <a:ext uri="{FF2B5EF4-FFF2-40B4-BE49-F238E27FC236}">
                <a16:creationId xmlns:a16="http://schemas.microsoft.com/office/drawing/2014/main" id="{7F1B88CC-77FA-4556-9E9A-EBE75920496C}"/>
              </a:ext>
            </a:extLst>
          </p:cNvPr>
          <p:cNvSpPr>
            <a:spLocks/>
          </p:cNvSpPr>
          <p:nvPr/>
        </p:nvSpPr>
        <p:spPr bwMode="auto">
          <a:xfrm>
            <a:off x="3828885" y="5175752"/>
            <a:ext cx="115570" cy="82389"/>
          </a:xfrm>
          <a:custGeom>
            <a:avLst/>
            <a:gdLst>
              <a:gd name="T0" fmla="*/ 0 w 101"/>
              <a:gd name="T1" fmla="*/ 25 h 74"/>
              <a:gd name="T2" fmla="*/ 0 w 101"/>
              <a:gd name="T3" fmla="*/ 25 h 74"/>
              <a:gd name="T4" fmla="*/ 17 w 101"/>
              <a:gd name="T5" fmla="*/ 14 h 74"/>
              <a:gd name="T6" fmla="*/ 17 w 101"/>
              <a:gd name="T7" fmla="*/ 0 h 74"/>
              <a:gd name="T8" fmla="*/ 50 w 101"/>
              <a:gd name="T9" fmla="*/ 3 h 74"/>
              <a:gd name="T10" fmla="*/ 59 w 101"/>
              <a:gd name="T11" fmla="*/ 10 h 74"/>
              <a:gd name="T12" fmla="*/ 82 w 101"/>
              <a:gd name="T13" fmla="*/ 2 h 74"/>
              <a:gd name="T14" fmla="*/ 96 w 101"/>
              <a:gd name="T15" fmla="*/ 35 h 74"/>
              <a:gd name="T16" fmla="*/ 100 w 101"/>
              <a:gd name="T17" fmla="*/ 59 h 74"/>
              <a:gd name="T18" fmla="*/ 91 w 101"/>
              <a:gd name="T19" fmla="*/ 58 h 74"/>
              <a:gd name="T20" fmla="*/ 89 w 101"/>
              <a:gd name="T21" fmla="*/ 71 h 74"/>
              <a:gd name="T22" fmla="*/ 75 w 101"/>
              <a:gd name="T23" fmla="*/ 73 h 74"/>
              <a:gd name="T24" fmla="*/ 74 w 101"/>
              <a:gd name="T25" fmla="*/ 59 h 74"/>
              <a:gd name="T26" fmla="*/ 66 w 101"/>
              <a:gd name="T27" fmla="*/ 59 h 74"/>
              <a:gd name="T28" fmla="*/ 52 w 101"/>
              <a:gd name="T29" fmla="*/ 38 h 74"/>
              <a:gd name="T30" fmla="*/ 23 w 101"/>
              <a:gd name="T31" fmla="*/ 50 h 74"/>
              <a:gd name="T32" fmla="*/ 0 w 101"/>
              <a:gd name="T33" fmla="*/ 25 h 74"/>
              <a:gd name="T34" fmla="*/ 0 w 101"/>
              <a:gd name="T35" fmla="*/ 25 h 7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1"/>
              <a:gd name="T55" fmla="*/ 0 h 74"/>
              <a:gd name="T56" fmla="*/ 101 w 101"/>
              <a:gd name="T57" fmla="*/ 74 h 7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1" h="74">
                <a:moveTo>
                  <a:pt x="0" y="25"/>
                </a:moveTo>
                <a:lnTo>
                  <a:pt x="0" y="25"/>
                </a:lnTo>
                <a:lnTo>
                  <a:pt x="17" y="14"/>
                </a:lnTo>
                <a:lnTo>
                  <a:pt x="17" y="0"/>
                </a:lnTo>
                <a:lnTo>
                  <a:pt x="50" y="3"/>
                </a:lnTo>
                <a:lnTo>
                  <a:pt x="59" y="10"/>
                </a:lnTo>
                <a:lnTo>
                  <a:pt x="82" y="2"/>
                </a:lnTo>
                <a:lnTo>
                  <a:pt x="96" y="35"/>
                </a:lnTo>
                <a:lnTo>
                  <a:pt x="100" y="59"/>
                </a:lnTo>
                <a:lnTo>
                  <a:pt x="91" y="58"/>
                </a:lnTo>
                <a:lnTo>
                  <a:pt x="89" y="71"/>
                </a:lnTo>
                <a:lnTo>
                  <a:pt x="75" y="73"/>
                </a:lnTo>
                <a:lnTo>
                  <a:pt x="74" y="59"/>
                </a:lnTo>
                <a:lnTo>
                  <a:pt x="66" y="59"/>
                </a:lnTo>
                <a:lnTo>
                  <a:pt x="52" y="38"/>
                </a:lnTo>
                <a:lnTo>
                  <a:pt x="23" y="50"/>
                </a:lnTo>
                <a:lnTo>
                  <a:pt x="0" y="2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06" name="Freeform 821">
            <a:extLst>
              <a:ext uri="{FF2B5EF4-FFF2-40B4-BE49-F238E27FC236}">
                <a16:creationId xmlns:a16="http://schemas.microsoft.com/office/drawing/2014/main" id="{003FC4C7-BA5E-490B-A4F1-1C0EFED6FB87}"/>
              </a:ext>
            </a:extLst>
          </p:cNvPr>
          <p:cNvSpPr>
            <a:spLocks/>
          </p:cNvSpPr>
          <p:nvPr/>
        </p:nvSpPr>
        <p:spPr bwMode="auto">
          <a:xfrm>
            <a:off x="4761453" y="4915224"/>
            <a:ext cx="29751" cy="8907"/>
          </a:xfrm>
          <a:custGeom>
            <a:avLst/>
            <a:gdLst>
              <a:gd name="T0" fmla="*/ 0 w 26"/>
              <a:gd name="T1" fmla="*/ 0 h 8"/>
              <a:gd name="T2" fmla="*/ 0 w 26"/>
              <a:gd name="T3" fmla="*/ 0 h 8"/>
              <a:gd name="T4" fmla="*/ 13 w 26"/>
              <a:gd name="T5" fmla="*/ 7 h 8"/>
              <a:gd name="T6" fmla="*/ 25 w 26"/>
              <a:gd name="T7" fmla="*/ 2 h 8"/>
              <a:gd name="T8" fmla="*/ 0 w 26"/>
              <a:gd name="T9" fmla="*/ 0 h 8"/>
              <a:gd name="T10" fmla="*/ 0 w 26"/>
              <a:gd name="T11" fmla="*/ 0 h 8"/>
              <a:gd name="T12" fmla="*/ 0 60000 65536"/>
              <a:gd name="T13" fmla="*/ 0 60000 65536"/>
              <a:gd name="T14" fmla="*/ 0 60000 65536"/>
              <a:gd name="T15" fmla="*/ 0 60000 65536"/>
              <a:gd name="T16" fmla="*/ 0 60000 65536"/>
              <a:gd name="T17" fmla="*/ 0 60000 65536"/>
              <a:gd name="T18" fmla="*/ 0 w 26"/>
              <a:gd name="T19" fmla="*/ 0 h 8"/>
              <a:gd name="T20" fmla="*/ 26 w 26"/>
              <a:gd name="T21" fmla="*/ 8 h 8"/>
            </a:gdLst>
            <a:ahLst/>
            <a:cxnLst>
              <a:cxn ang="T12">
                <a:pos x="T0" y="T1"/>
              </a:cxn>
              <a:cxn ang="T13">
                <a:pos x="T2" y="T3"/>
              </a:cxn>
              <a:cxn ang="T14">
                <a:pos x="T4" y="T5"/>
              </a:cxn>
              <a:cxn ang="T15">
                <a:pos x="T6" y="T7"/>
              </a:cxn>
              <a:cxn ang="T16">
                <a:pos x="T8" y="T9"/>
              </a:cxn>
              <a:cxn ang="T17">
                <a:pos x="T10" y="T11"/>
              </a:cxn>
            </a:cxnLst>
            <a:rect l="T18" t="T19" r="T20" b="T21"/>
            <a:pathLst>
              <a:path w="26" h="8">
                <a:moveTo>
                  <a:pt x="0" y="0"/>
                </a:moveTo>
                <a:lnTo>
                  <a:pt x="0" y="0"/>
                </a:lnTo>
                <a:lnTo>
                  <a:pt x="13" y="7"/>
                </a:lnTo>
                <a:lnTo>
                  <a:pt x="25" y="2"/>
                </a:lnTo>
                <a:lnTo>
                  <a:pt x="0" y="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07" name="Freeform 822">
            <a:extLst>
              <a:ext uri="{FF2B5EF4-FFF2-40B4-BE49-F238E27FC236}">
                <a16:creationId xmlns:a16="http://schemas.microsoft.com/office/drawing/2014/main" id="{9BD2EF94-3A1F-4B1E-8B71-180E83DE23F4}"/>
              </a:ext>
            </a:extLst>
          </p:cNvPr>
          <p:cNvSpPr>
            <a:spLocks/>
          </p:cNvSpPr>
          <p:nvPr/>
        </p:nvSpPr>
        <p:spPr bwMode="auto">
          <a:xfrm>
            <a:off x="4593248" y="4849535"/>
            <a:ext cx="25174" cy="64575"/>
          </a:xfrm>
          <a:custGeom>
            <a:avLst/>
            <a:gdLst>
              <a:gd name="T0" fmla="*/ 0 w 22"/>
              <a:gd name="T1" fmla="*/ 28 h 58"/>
              <a:gd name="T2" fmla="*/ 0 w 22"/>
              <a:gd name="T3" fmla="*/ 28 h 58"/>
              <a:gd name="T4" fmla="*/ 11 w 22"/>
              <a:gd name="T5" fmla="*/ 57 h 58"/>
              <a:gd name="T6" fmla="*/ 13 w 22"/>
              <a:gd name="T7" fmla="*/ 56 h 58"/>
              <a:gd name="T8" fmla="*/ 19 w 22"/>
              <a:gd name="T9" fmla="*/ 25 h 58"/>
              <a:gd name="T10" fmla="*/ 11 w 22"/>
              <a:gd name="T11" fmla="*/ 28 h 58"/>
              <a:gd name="T12" fmla="*/ 13 w 22"/>
              <a:gd name="T13" fmla="*/ 14 h 58"/>
              <a:gd name="T14" fmla="*/ 20 w 22"/>
              <a:gd name="T15" fmla="*/ 7 h 58"/>
              <a:gd name="T16" fmla="*/ 21 w 22"/>
              <a:gd name="T17" fmla="*/ 0 h 58"/>
              <a:gd name="T18" fmla="*/ 14 w 22"/>
              <a:gd name="T19" fmla="*/ 1 h 58"/>
              <a:gd name="T20" fmla="*/ 0 w 22"/>
              <a:gd name="T21" fmla="*/ 28 h 58"/>
              <a:gd name="T22" fmla="*/ 0 w 22"/>
              <a:gd name="T23" fmla="*/ 28 h 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58"/>
              <a:gd name="T38" fmla="*/ 22 w 22"/>
              <a:gd name="T39" fmla="*/ 58 h 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58">
                <a:moveTo>
                  <a:pt x="0" y="28"/>
                </a:moveTo>
                <a:lnTo>
                  <a:pt x="0" y="28"/>
                </a:lnTo>
                <a:lnTo>
                  <a:pt x="11" y="57"/>
                </a:lnTo>
                <a:lnTo>
                  <a:pt x="13" y="56"/>
                </a:lnTo>
                <a:lnTo>
                  <a:pt x="19" y="25"/>
                </a:lnTo>
                <a:lnTo>
                  <a:pt x="11" y="28"/>
                </a:lnTo>
                <a:lnTo>
                  <a:pt x="13" y="14"/>
                </a:lnTo>
                <a:lnTo>
                  <a:pt x="20" y="7"/>
                </a:lnTo>
                <a:lnTo>
                  <a:pt x="21" y="0"/>
                </a:lnTo>
                <a:lnTo>
                  <a:pt x="14" y="1"/>
                </a:lnTo>
                <a:lnTo>
                  <a:pt x="0" y="2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08" name="Freeform 823">
            <a:extLst>
              <a:ext uri="{FF2B5EF4-FFF2-40B4-BE49-F238E27FC236}">
                <a16:creationId xmlns:a16="http://schemas.microsoft.com/office/drawing/2014/main" id="{EAEDBD41-082E-45BA-8113-5C661357A1E7}"/>
              </a:ext>
            </a:extLst>
          </p:cNvPr>
          <p:cNvSpPr>
            <a:spLocks/>
          </p:cNvSpPr>
          <p:nvPr/>
        </p:nvSpPr>
        <p:spPr bwMode="auto">
          <a:xfrm>
            <a:off x="3929579" y="5205813"/>
            <a:ext cx="92684" cy="96863"/>
          </a:xfrm>
          <a:custGeom>
            <a:avLst/>
            <a:gdLst>
              <a:gd name="T0" fmla="*/ 0 w 81"/>
              <a:gd name="T1" fmla="*/ 57 h 87"/>
              <a:gd name="T2" fmla="*/ 0 w 81"/>
              <a:gd name="T3" fmla="*/ 57 h 87"/>
              <a:gd name="T4" fmla="*/ 1 w 81"/>
              <a:gd name="T5" fmla="*/ 44 h 87"/>
              <a:gd name="T6" fmla="*/ 3 w 81"/>
              <a:gd name="T7" fmla="*/ 31 h 87"/>
              <a:gd name="T8" fmla="*/ 12 w 81"/>
              <a:gd name="T9" fmla="*/ 32 h 87"/>
              <a:gd name="T10" fmla="*/ 8 w 81"/>
              <a:gd name="T11" fmla="*/ 8 h 87"/>
              <a:gd name="T12" fmla="*/ 32 w 81"/>
              <a:gd name="T13" fmla="*/ 0 h 87"/>
              <a:gd name="T14" fmla="*/ 46 w 81"/>
              <a:gd name="T15" fmla="*/ 5 h 87"/>
              <a:gd name="T16" fmla="*/ 53 w 81"/>
              <a:gd name="T17" fmla="*/ 14 h 87"/>
              <a:gd name="T18" fmla="*/ 80 w 81"/>
              <a:gd name="T19" fmla="*/ 17 h 87"/>
              <a:gd name="T20" fmla="*/ 75 w 81"/>
              <a:gd name="T21" fmla="*/ 77 h 87"/>
              <a:gd name="T22" fmla="*/ 13 w 81"/>
              <a:gd name="T23" fmla="*/ 86 h 87"/>
              <a:gd name="T24" fmla="*/ 15 w 81"/>
              <a:gd name="T25" fmla="*/ 66 h 87"/>
              <a:gd name="T26" fmla="*/ 0 w 81"/>
              <a:gd name="T27" fmla="*/ 57 h 87"/>
              <a:gd name="T28" fmla="*/ 0 w 81"/>
              <a:gd name="T29" fmla="*/ 57 h 8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1"/>
              <a:gd name="T46" fmla="*/ 0 h 87"/>
              <a:gd name="T47" fmla="*/ 81 w 81"/>
              <a:gd name="T48" fmla="*/ 87 h 8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1" h="87">
                <a:moveTo>
                  <a:pt x="0" y="57"/>
                </a:moveTo>
                <a:lnTo>
                  <a:pt x="0" y="57"/>
                </a:lnTo>
                <a:lnTo>
                  <a:pt x="1" y="44"/>
                </a:lnTo>
                <a:lnTo>
                  <a:pt x="3" y="31"/>
                </a:lnTo>
                <a:lnTo>
                  <a:pt x="12" y="32"/>
                </a:lnTo>
                <a:lnTo>
                  <a:pt x="8" y="8"/>
                </a:lnTo>
                <a:lnTo>
                  <a:pt x="32" y="0"/>
                </a:lnTo>
                <a:lnTo>
                  <a:pt x="46" y="5"/>
                </a:lnTo>
                <a:lnTo>
                  <a:pt x="53" y="14"/>
                </a:lnTo>
                <a:lnTo>
                  <a:pt x="80" y="17"/>
                </a:lnTo>
                <a:lnTo>
                  <a:pt x="75" y="77"/>
                </a:lnTo>
                <a:lnTo>
                  <a:pt x="13" y="86"/>
                </a:lnTo>
                <a:lnTo>
                  <a:pt x="15" y="66"/>
                </a:lnTo>
                <a:lnTo>
                  <a:pt x="0" y="57"/>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09" name="Freeform 824">
            <a:extLst>
              <a:ext uri="{FF2B5EF4-FFF2-40B4-BE49-F238E27FC236}">
                <a16:creationId xmlns:a16="http://schemas.microsoft.com/office/drawing/2014/main" id="{BC07ED43-92C0-4463-BE91-75D378245AC3}"/>
              </a:ext>
            </a:extLst>
          </p:cNvPr>
          <p:cNvSpPr>
            <a:spLocks/>
          </p:cNvSpPr>
          <p:nvPr/>
        </p:nvSpPr>
        <p:spPr bwMode="auto">
          <a:xfrm>
            <a:off x="4605834" y="4846195"/>
            <a:ext cx="68655" cy="72369"/>
          </a:xfrm>
          <a:custGeom>
            <a:avLst/>
            <a:gdLst>
              <a:gd name="T0" fmla="*/ 0 w 60"/>
              <a:gd name="T1" fmla="*/ 31 h 65"/>
              <a:gd name="T2" fmla="*/ 0 w 60"/>
              <a:gd name="T3" fmla="*/ 31 h 65"/>
              <a:gd name="T4" fmla="*/ 2 w 60"/>
              <a:gd name="T5" fmla="*/ 17 h 65"/>
              <a:gd name="T6" fmla="*/ 9 w 60"/>
              <a:gd name="T7" fmla="*/ 10 h 65"/>
              <a:gd name="T8" fmla="*/ 23 w 60"/>
              <a:gd name="T9" fmla="*/ 16 h 65"/>
              <a:gd name="T10" fmla="*/ 53 w 60"/>
              <a:gd name="T11" fmla="*/ 0 h 65"/>
              <a:gd name="T12" fmla="*/ 59 w 60"/>
              <a:gd name="T13" fmla="*/ 18 h 65"/>
              <a:gd name="T14" fmla="*/ 28 w 60"/>
              <a:gd name="T15" fmla="*/ 28 h 65"/>
              <a:gd name="T16" fmla="*/ 44 w 60"/>
              <a:gd name="T17" fmla="*/ 42 h 65"/>
              <a:gd name="T18" fmla="*/ 36 w 60"/>
              <a:gd name="T19" fmla="*/ 51 h 65"/>
              <a:gd name="T20" fmla="*/ 17 w 60"/>
              <a:gd name="T21" fmla="*/ 64 h 65"/>
              <a:gd name="T22" fmla="*/ 2 w 60"/>
              <a:gd name="T23" fmla="*/ 59 h 65"/>
              <a:gd name="T24" fmla="*/ 2 w 60"/>
              <a:gd name="T25" fmla="*/ 59 h 65"/>
              <a:gd name="T26" fmla="*/ 8 w 60"/>
              <a:gd name="T27" fmla="*/ 28 h 65"/>
              <a:gd name="T28" fmla="*/ 0 w 60"/>
              <a:gd name="T29" fmla="*/ 31 h 65"/>
              <a:gd name="T30" fmla="*/ 0 w 60"/>
              <a:gd name="T31" fmla="*/ 31 h 6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0"/>
              <a:gd name="T49" fmla="*/ 0 h 65"/>
              <a:gd name="T50" fmla="*/ 60 w 60"/>
              <a:gd name="T51" fmla="*/ 65 h 6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0" h="65">
                <a:moveTo>
                  <a:pt x="0" y="31"/>
                </a:moveTo>
                <a:lnTo>
                  <a:pt x="0" y="31"/>
                </a:lnTo>
                <a:lnTo>
                  <a:pt x="2" y="17"/>
                </a:lnTo>
                <a:lnTo>
                  <a:pt x="9" y="10"/>
                </a:lnTo>
                <a:lnTo>
                  <a:pt x="23" y="16"/>
                </a:lnTo>
                <a:lnTo>
                  <a:pt x="53" y="0"/>
                </a:lnTo>
                <a:lnTo>
                  <a:pt x="59" y="18"/>
                </a:lnTo>
                <a:lnTo>
                  <a:pt x="28" y="28"/>
                </a:lnTo>
                <a:lnTo>
                  <a:pt x="44" y="42"/>
                </a:lnTo>
                <a:lnTo>
                  <a:pt x="36" y="51"/>
                </a:lnTo>
                <a:lnTo>
                  <a:pt x="17" y="64"/>
                </a:lnTo>
                <a:lnTo>
                  <a:pt x="2" y="59"/>
                </a:lnTo>
                <a:lnTo>
                  <a:pt x="8" y="28"/>
                </a:lnTo>
                <a:lnTo>
                  <a:pt x="0" y="31"/>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10" name="Freeform 825">
            <a:extLst>
              <a:ext uri="{FF2B5EF4-FFF2-40B4-BE49-F238E27FC236}">
                <a16:creationId xmlns:a16="http://schemas.microsoft.com/office/drawing/2014/main" id="{193E87B5-9C63-4375-B210-A66A1AFCCF6F}"/>
              </a:ext>
            </a:extLst>
          </p:cNvPr>
          <p:cNvSpPr>
            <a:spLocks/>
          </p:cNvSpPr>
          <p:nvPr/>
        </p:nvSpPr>
        <p:spPr bwMode="auto">
          <a:xfrm>
            <a:off x="4593248" y="5299336"/>
            <a:ext cx="124724" cy="140284"/>
          </a:xfrm>
          <a:custGeom>
            <a:avLst/>
            <a:gdLst>
              <a:gd name="T0" fmla="*/ 0 w 109"/>
              <a:gd name="T1" fmla="*/ 8 h 126"/>
              <a:gd name="T2" fmla="*/ 0 w 109"/>
              <a:gd name="T3" fmla="*/ 8 h 126"/>
              <a:gd name="T4" fmla="*/ 15 w 109"/>
              <a:gd name="T5" fmla="*/ 34 h 126"/>
              <a:gd name="T6" fmla="*/ 0 w 109"/>
              <a:gd name="T7" fmla="*/ 59 h 126"/>
              <a:gd name="T8" fmla="*/ 11 w 109"/>
              <a:gd name="T9" fmla="*/ 66 h 126"/>
              <a:gd name="T10" fmla="*/ 3 w 109"/>
              <a:gd name="T11" fmla="*/ 75 h 126"/>
              <a:gd name="T12" fmla="*/ 74 w 109"/>
              <a:gd name="T13" fmla="*/ 125 h 126"/>
              <a:gd name="T14" fmla="*/ 104 w 109"/>
              <a:gd name="T15" fmla="*/ 85 h 126"/>
              <a:gd name="T16" fmla="*/ 97 w 109"/>
              <a:gd name="T17" fmla="*/ 74 h 126"/>
              <a:gd name="T18" fmla="*/ 97 w 109"/>
              <a:gd name="T19" fmla="*/ 23 h 126"/>
              <a:gd name="T20" fmla="*/ 108 w 109"/>
              <a:gd name="T21" fmla="*/ 9 h 126"/>
              <a:gd name="T22" fmla="*/ 69 w 109"/>
              <a:gd name="T23" fmla="*/ 15 h 126"/>
              <a:gd name="T24" fmla="*/ 25 w 109"/>
              <a:gd name="T25" fmla="*/ 0 h 126"/>
              <a:gd name="T26" fmla="*/ 0 w 109"/>
              <a:gd name="T27" fmla="*/ 8 h 126"/>
              <a:gd name="T28" fmla="*/ 0 w 109"/>
              <a:gd name="T29" fmla="*/ 8 h 1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9"/>
              <a:gd name="T46" fmla="*/ 0 h 126"/>
              <a:gd name="T47" fmla="*/ 109 w 109"/>
              <a:gd name="T48" fmla="*/ 126 h 12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9" h="126">
                <a:moveTo>
                  <a:pt x="0" y="8"/>
                </a:moveTo>
                <a:lnTo>
                  <a:pt x="0" y="8"/>
                </a:lnTo>
                <a:lnTo>
                  <a:pt x="15" y="34"/>
                </a:lnTo>
                <a:lnTo>
                  <a:pt x="0" y="59"/>
                </a:lnTo>
                <a:lnTo>
                  <a:pt x="11" y="66"/>
                </a:lnTo>
                <a:lnTo>
                  <a:pt x="3" y="75"/>
                </a:lnTo>
                <a:lnTo>
                  <a:pt x="74" y="125"/>
                </a:lnTo>
                <a:lnTo>
                  <a:pt x="104" y="85"/>
                </a:lnTo>
                <a:lnTo>
                  <a:pt x="97" y="74"/>
                </a:lnTo>
                <a:lnTo>
                  <a:pt x="97" y="23"/>
                </a:lnTo>
                <a:lnTo>
                  <a:pt x="108" y="9"/>
                </a:lnTo>
                <a:lnTo>
                  <a:pt x="69" y="15"/>
                </a:lnTo>
                <a:lnTo>
                  <a:pt x="25" y="0"/>
                </a:lnTo>
                <a:lnTo>
                  <a:pt x="0" y="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11" name="Freeform 826">
            <a:extLst>
              <a:ext uri="{FF2B5EF4-FFF2-40B4-BE49-F238E27FC236}">
                <a16:creationId xmlns:a16="http://schemas.microsoft.com/office/drawing/2014/main" id="{793AFA17-087D-46AE-869B-60FF321E751B}"/>
              </a:ext>
            </a:extLst>
          </p:cNvPr>
          <p:cNvSpPr>
            <a:spLocks/>
          </p:cNvSpPr>
          <p:nvPr/>
        </p:nvSpPr>
        <p:spPr bwMode="auto">
          <a:xfrm>
            <a:off x="4790060" y="4902977"/>
            <a:ext cx="28607" cy="24494"/>
          </a:xfrm>
          <a:custGeom>
            <a:avLst/>
            <a:gdLst>
              <a:gd name="T0" fmla="*/ 0 w 25"/>
              <a:gd name="T1" fmla="*/ 13 h 22"/>
              <a:gd name="T2" fmla="*/ 0 w 25"/>
              <a:gd name="T3" fmla="*/ 13 h 22"/>
              <a:gd name="T4" fmla="*/ 20 w 25"/>
              <a:gd name="T5" fmla="*/ 0 h 22"/>
              <a:gd name="T6" fmla="*/ 24 w 25"/>
              <a:gd name="T7" fmla="*/ 21 h 22"/>
              <a:gd name="T8" fmla="*/ 0 w 25"/>
              <a:gd name="T9" fmla="*/ 13 h 22"/>
              <a:gd name="T10" fmla="*/ 0 w 25"/>
              <a:gd name="T11" fmla="*/ 13 h 22"/>
              <a:gd name="T12" fmla="*/ 0 60000 65536"/>
              <a:gd name="T13" fmla="*/ 0 60000 65536"/>
              <a:gd name="T14" fmla="*/ 0 60000 65536"/>
              <a:gd name="T15" fmla="*/ 0 60000 65536"/>
              <a:gd name="T16" fmla="*/ 0 60000 65536"/>
              <a:gd name="T17" fmla="*/ 0 60000 65536"/>
              <a:gd name="T18" fmla="*/ 0 w 25"/>
              <a:gd name="T19" fmla="*/ 0 h 22"/>
              <a:gd name="T20" fmla="*/ 25 w 25"/>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5" h="22">
                <a:moveTo>
                  <a:pt x="0" y="13"/>
                </a:moveTo>
                <a:lnTo>
                  <a:pt x="0" y="13"/>
                </a:lnTo>
                <a:lnTo>
                  <a:pt x="20" y="0"/>
                </a:lnTo>
                <a:lnTo>
                  <a:pt x="24" y="21"/>
                </a:lnTo>
                <a:lnTo>
                  <a:pt x="0" y="1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12" name="Freeform 827">
            <a:extLst>
              <a:ext uri="{FF2B5EF4-FFF2-40B4-BE49-F238E27FC236}">
                <a16:creationId xmlns:a16="http://schemas.microsoft.com/office/drawing/2014/main" id="{84307B0E-2C20-4123-9CAA-1D24370C93CD}"/>
              </a:ext>
            </a:extLst>
          </p:cNvPr>
          <p:cNvSpPr>
            <a:spLocks/>
          </p:cNvSpPr>
          <p:nvPr/>
        </p:nvSpPr>
        <p:spPr bwMode="auto">
          <a:xfrm>
            <a:off x="4609267" y="4823927"/>
            <a:ext cx="25174" cy="27834"/>
          </a:xfrm>
          <a:custGeom>
            <a:avLst/>
            <a:gdLst>
              <a:gd name="T0" fmla="*/ 0 w 22"/>
              <a:gd name="T1" fmla="*/ 24 h 25"/>
              <a:gd name="T2" fmla="*/ 0 w 22"/>
              <a:gd name="T3" fmla="*/ 24 h 25"/>
              <a:gd name="T4" fmla="*/ 7 w 22"/>
              <a:gd name="T5" fmla="*/ 23 h 25"/>
              <a:gd name="T6" fmla="*/ 21 w 22"/>
              <a:gd name="T7" fmla="*/ 7 h 25"/>
              <a:gd name="T8" fmla="*/ 14 w 22"/>
              <a:gd name="T9" fmla="*/ 0 h 25"/>
              <a:gd name="T10" fmla="*/ 0 w 22"/>
              <a:gd name="T11" fmla="*/ 24 h 25"/>
              <a:gd name="T12" fmla="*/ 0 w 22"/>
              <a:gd name="T13" fmla="*/ 24 h 25"/>
              <a:gd name="T14" fmla="*/ 0 60000 65536"/>
              <a:gd name="T15" fmla="*/ 0 60000 65536"/>
              <a:gd name="T16" fmla="*/ 0 60000 65536"/>
              <a:gd name="T17" fmla="*/ 0 60000 65536"/>
              <a:gd name="T18" fmla="*/ 0 60000 65536"/>
              <a:gd name="T19" fmla="*/ 0 60000 65536"/>
              <a:gd name="T20" fmla="*/ 0 60000 65536"/>
              <a:gd name="T21" fmla="*/ 0 w 22"/>
              <a:gd name="T22" fmla="*/ 0 h 25"/>
              <a:gd name="T23" fmla="*/ 22 w 22"/>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25">
                <a:moveTo>
                  <a:pt x="0" y="24"/>
                </a:moveTo>
                <a:lnTo>
                  <a:pt x="0" y="24"/>
                </a:lnTo>
                <a:lnTo>
                  <a:pt x="7" y="23"/>
                </a:lnTo>
                <a:lnTo>
                  <a:pt x="21" y="7"/>
                </a:lnTo>
                <a:lnTo>
                  <a:pt x="14" y="0"/>
                </a:lnTo>
                <a:lnTo>
                  <a:pt x="0" y="2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13" name="Freeform 828">
            <a:extLst>
              <a:ext uri="{FF2B5EF4-FFF2-40B4-BE49-F238E27FC236}">
                <a16:creationId xmlns:a16="http://schemas.microsoft.com/office/drawing/2014/main" id="{77A30CF6-910C-42F4-A2AF-820286EDA0EC}"/>
              </a:ext>
            </a:extLst>
          </p:cNvPr>
          <p:cNvSpPr>
            <a:spLocks/>
          </p:cNvSpPr>
          <p:nvPr/>
        </p:nvSpPr>
        <p:spPr bwMode="auto">
          <a:xfrm>
            <a:off x="3884953" y="5241441"/>
            <a:ext cx="62934" cy="61235"/>
          </a:xfrm>
          <a:custGeom>
            <a:avLst/>
            <a:gdLst>
              <a:gd name="T0" fmla="*/ 0 w 55"/>
              <a:gd name="T1" fmla="*/ 20 h 55"/>
              <a:gd name="T2" fmla="*/ 0 w 55"/>
              <a:gd name="T3" fmla="*/ 20 h 55"/>
              <a:gd name="T4" fmla="*/ 17 w 55"/>
              <a:gd name="T5" fmla="*/ 0 h 55"/>
              <a:gd name="T6" fmla="*/ 25 w 55"/>
              <a:gd name="T7" fmla="*/ 0 h 55"/>
              <a:gd name="T8" fmla="*/ 26 w 55"/>
              <a:gd name="T9" fmla="*/ 14 h 55"/>
              <a:gd name="T10" fmla="*/ 40 w 55"/>
              <a:gd name="T11" fmla="*/ 12 h 55"/>
              <a:gd name="T12" fmla="*/ 39 w 55"/>
              <a:gd name="T13" fmla="*/ 25 h 55"/>
              <a:gd name="T14" fmla="*/ 54 w 55"/>
              <a:gd name="T15" fmla="*/ 34 h 55"/>
              <a:gd name="T16" fmla="*/ 52 w 55"/>
              <a:gd name="T17" fmla="*/ 54 h 55"/>
              <a:gd name="T18" fmla="*/ 0 w 55"/>
              <a:gd name="T19" fmla="*/ 20 h 55"/>
              <a:gd name="T20" fmla="*/ 0 w 55"/>
              <a:gd name="T21" fmla="*/ 20 h 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5"/>
              <a:gd name="T34" fmla="*/ 0 h 55"/>
              <a:gd name="T35" fmla="*/ 55 w 55"/>
              <a:gd name="T36" fmla="*/ 55 h 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5" h="55">
                <a:moveTo>
                  <a:pt x="0" y="20"/>
                </a:moveTo>
                <a:lnTo>
                  <a:pt x="0" y="20"/>
                </a:lnTo>
                <a:lnTo>
                  <a:pt x="17" y="0"/>
                </a:lnTo>
                <a:lnTo>
                  <a:pt x="25" y="0"/>
                </a:lnTo>
                <a:lnTo>
                  <a:pt x="26" y="14"/>
                </a:lnTo>
                <a:lnTo>
                  <a:pt x="40" y="12"/>
                </a:lnTo>
                <a:lnTo>
                  <a:pt x="39" y="25"/>
                </a:lnTo>
                <a:lnTo>
                  <a:pt x="54" y="34"/>
                </a:lnTo>
                <a:lnTo>
                  <a:pt x="52" y="54"/>
                </a:lnTo>
                <a:lnTo>
                  <a:pt x="0" y="2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14" name="Freeform 829">
            <a:extLst>
              <a:ext uri="{FF2B5EF4-FFF2-40B4-BE49-F238E27FC236}">
                <a16:creationId xmlns:a16="http://schemas.microsoft.com/office/drawing/2014/main" id="{3F674640-2E1D-4DFF-B01D-3A3488930238}"/>
              </a:ext>
            </a:extLst>
          </p:cNvPr>
          <p:cNvSpPr>
            <a:spLocks/>
          </p:cNvSpPr>
          <p:nvPr/>
        </p:nvSpPr>
        <p:spPr bwMode="auto">
          <a:xfrm>
            <a:off x="4208778" y="4850649"/>
            <a:ext cx="244871" cy="221560"/>
          </a:xfrm>
          <a:custGeom>
            <a:avLst/>
            <a:gdLst>
              <a:gd name="T0" fmla="*/ 0 w 214"/>
              <a:gd name="T1" fmla="*/ 103 h 199"/>
              <a:gd name="T2" fmla="*/ 0 w 214"/>
              <a:gd name="T3" fmla="*/ 103 h 199"/>
              <a:gd name="T4" fmla="*/ 0 w 214"/>
              <a:gd name="T5" fmla="*/ 42 h 199"/>
              <a:gd name="T6" fmla="*/ 27 w 214"/>
              <a:gd name="T7" fmla="*/ 0 h 199"/>
              <a:gd name="T8" fmla="*/ 78 w 214"/>
              <a:gd name="T9" fmla="*/ 12 h 199"/>
              <a:gd name="T10" fmla="*/ 87 w 214"/>
              <a:gd name="T11" fmla="*/ 27 h 199"/>
              <a:gd name="T12" fmla="*/ 129 w 214"/>
              <a:gd name="T13" fmla="*/ 42 h 199"/>
              <a:gd name="T14" fmla="*/ 143 w 214"/>
              <a:gd name="T15" fmla="*/ 37 h 199"/>
              <a:gd name="T16" fmla="*/ 144 w 214"/>
              <a:gd name="T17" fmla="*/ 15 h 199"/>
              <a:gd name="T18" fmla="*/ 157 w 214"/>
              <a:gd name="T19" fmla="*/ 5 h 199"/>
              <a:gd name="T20" fmla="*/ 213 w 214"/>
              <a:gd name="T21" fmla="*/ 22 h 199"/>
              <a:gd name="T22" fmla="*/ 207 w 214"/>
              <a:gd name="T23" fmla="*/ 46 h 199"/>
              <a:gd name="T24" fmla="*/ 213 w 214"/>
              <a:gd name="T25" fmla="*/ 162 h 199"/>
              <a:gd name="T26" fmla="*/ 213 w 214"/>
              <a:gd name="T27" fmla="*/ 190 h 199"/>
              <a:gd name="T28" fmla="*/ 201 w 214"/>
              <a:gd name="T29" fmla="*/ 190 h 199"/>
              <a:gd name="T30" fmla="*/ 201 w 214"/>
              <a:gd name="T31" fmla="*/ 198 h 199"/>
              <a:gd name="T32" fmla="*/ 91 w 214"/>
              <a:gd name="T33" fmla="*/ 142 h 199"/>
              <a:gd name="T34" fmla="*/ 77 w 214"/>
              <a:gd name="T35" fmla="*/ 147 h 199"/>
              <a:gd name="T36" fmla="*/ 32 w 214"/>
              <a:gd name="T37" fmla="*/ 141 h 199"/>
              <a:gd name="T38" fmla="*/ 0 w 214"/>
              <a:gd name="T39" fmla="*/ 103 h 199"/>
              <a:gd name="T40" fmla="*/ 0 w 214"/>
              <a:gd name="T41" fmla="*/ 103 h 1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4"/>
              <a:gd name="T64" fmla="*/ 0 h 199"/>
              <a:gd name="T65" fmla="*/ 214 w 214"/>
              <a:gd name="T66" fmla="*/ 199 h 1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4" h="199">
                <a:moveTo>
                  <a:pt x="0" y="103"/>
                </a:moveTo>
                <a:lnTo>
                  <a:pt x="0" y="103"/>
                </a:lnTo>
                <a:lnTo>
                  <a:pt x="0" y="42"/>
                </a:lnTo>
                <a:lnTo>
                  <a:pt x="27" y="0"/>
                </a:lnTo>
                <a:lnTo>
                  <a:pt x="78" y="12"/>
                </a:lnTo>
                <a:lnTo>
                  <a:pt x="87" y="27"/>
                </a:lnTo>
                <a:lnTo>
                  <a:pt x="129" y="42"/>
                </a:lnTo>
                <a:lnTo>
                  <a:pt x="143" y="37"/>
                </a:lnTo>
                <a:lnTo>
                  <a:pt x="144" y="15"/>
                </a:lnTo>
                <a:lnTo>
                  <a:pt x="157" y="5"/>
                </a:lnTo>
                <a:lnTo>
                  <a:pt x="213" y="22"/>
                </a:lnTo>
                <a:lnTo>
                  <a:pt x="207" y="46"/>
                </a:lnTo>
                <a:lnTo>
                  <a:pt x="213" y="162"/>
                </a:lnTo>
                <a:lnTo>
                  <a:pt x="213" y="190"/>
                </a:lnTo>
                <a:lnTo>
                  <a:pt x="201" y="190"/>
                </a:lnTo>
                <a:lnTo>
                  <a:pt x="201" y="198"/>
                </a:lnTo>
                <a:lnTo>
                  <a:pt x="91" y="142"/>
                </a:lnTo>
                <a:lnTo>
                  <a:pt x="77" y="147"/>
                </a:lnTo>
                <a:lnTo>
                  <a:pt x="32" y="141"/>
                </a:lnTo>
                <a:lnTo>
                  <a:pt x="0" y="10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15" name="Freeform 830">
            <a:extLst>
              <a:ext uri="{FF2B5EF4-FFF2-40B4-BE49-F238E27FC236}">
                <a16:creationId xmlns:a16="http://schemas.microsoft.com/office/drawing/2014/main" id="{85D81B0A-8416-497A-99DC-67F35F0AD3D9}"/>
              </a:ext>
            </a:extLst>
          </p:cNvPr>
          <p:cNvSpPr>
            <a:spLocks/>
          </p:cNvSpPr>
          <p:nvPr/>
        </p:nvSpPr>
        <p:spPr bwMode="auto">
          <a:xfrm>
            <a:off x="4735135" y="5553184"/>
            <a:ext cx="110993" cy="211540"/>
          </a:xfrm>
          <a:custGeom>
            <a:avLst/>
            <a:gdLst>
              <a:gd name="T0" fmla="*/ 0 w 97"/>
              <a:gd name="T1" fmla="*/ 135 h 190"/>
              <a:gd name="T2" fmla="*/ 0 w 97"/>
              <a:gd name="T3" fmla="*/ 135 h 190"/>
              <a:gd name="T4" fmla="*/ 9 w 97"/>
              <a:gd name="T5" fmla="*/ 173 h 190"/>
              <a:gd name="T6" fmla="*/ 27 w 97"/>
              <a:gd name="T7" fmla="*/ 189 h 190"/>
              <a:gd name="T8" fmla="*/ 57 w 97"/>
              <a:gd name="T9" fmla="*/ 173 h 190"/>
              <a:gd name="T10" fmla="*/ 90 w 97"/>
              <a:gd name="T11" fmla="*/ 43 h 190"/>
              <a:gd name="T12" fmla="*/ 96 w 97"/>
              <a:gd name="T13" fmla="*/ 48 h 190"/>
              <a:gd name="T14" fmla="*/ 82 w 97"/>
              <a:gd name="T15" fmla="*/ 0 h 190"/>
              <a:gd name="T16" fmla="*/ 64 w 97"/>
              <a:gd name="T17" fmla="*/ 20 h 190"/>
              <a:gd name="T18" fmla="*/ 65 w 97"/>
              <a:gd name="T19" fmla="*/ 34 h 190"/>
              <a:gd name="T20" fmla="*/ 44 w 97"/>
              <a:gd name="T21" fmla="*/ 49 h 190"/>
              <a:gd name="T22" fmla="*/ 17 w 97"/>
              <a:gd name="T23" fmla="*/ 56 h 190"/>
              <a:gd name="T24" fmla="*/ 10 w 97"/>
              <a:gd name="T25" fmla="*/ 73 h 190"/>
              <a:gd name="T26" fmla="*/ 17 w 97"/>
              <a:gd name="T27" fmla="*/ 106 h 190"/>
              <a:gd name="T28" fmla="*/ 0 w 97"/>
              <a:gd name="T29" fmla="*/ 135 h 190"/>
              <a:gd name="T30" fmla="*/ 0 w 97"/>
              <a:gd name="T31" fmla="*/ 135 h 19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7"/>
              <a:gd name="T49" fmla="*/ 0 h 190"/>
              <a:gd name="T50" fmla="*/ 97 w 97"/>
              <a:gd name="T51" fmla="*/ 190 h 19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7" h="190">
                <a:moveTo>
                  <a:pt x="0" y="135"/>
                </a:moveTo>
                <a:lnTo>
                  <a:pt x="0" y="135"/>
                </a:lnTo>
                <a:lnTo>
                  <a:pt x="9" y="173"/>
                </a:lnTo>
                <a:lnTo>
                  <a:pt x="27" y="189"/>
                </a:lnTo>
                <a:lnTo>
                  <a:pt x="57" y="173"/>
                </a:lnTo>
                <a:lnTo>
                  <a:pt x="90" y="43"/>
                </a:lnTo>
                <a:lnTo>
                  <a:pt x="96" y="48"/>
                </a:lnTo>
                <a:lnTo>
                  <a:pt x="82" y="0"/>
                </a:lnTo>
                <a:lnTo>
                  <a:pt x="64" y="20"/>
                </a:lnTo>
                <a:lnTo>
                  <a:pt x="65" y="34"/>
                </a:lnTo>
                <a:lnTo>
                  <a:pt x="44" y="49"/>
                </a:lnTo>
                <a:lnTo>
                  <a:pt x="17" y="56"/>
                </a:lnTo>
                <a:lnTo>
                  <a:pt x="10" y="73"/>
                </a:lnTo>
                <a:lnTo>
                  <a:pt x="17" y="106"/>
                </a:lnTo>
                <a:lnTo>
                  <a:pt x="0" y="13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16" name="Freeform 831">
            <a:extLst>
              <a:ext uri="{FF2B5EF4-FFF2-40B4-BE49-F238E27FC236}">
                <a16:creationId xmlns:a16="http://schemas.microsoft.com/office/drawing/2014/main" id="{C18ABAB0-2722-4783-84A2-5634D23EAA75}"/>
              </a:ext>
            </a:extLst>
          </p:cNvPr>
          <p:cNvSpPr>
            <a:spLocks/>
          </p:cNvSpPr>
          <p:nvPr/>
        </p:nvSpPr>
        <p:spPr bwMode="auto">
          <a:xfrm>
            <a:off x="4573795" y="5510876"/>
            <a:ext cx="51492" cy="119130"/>
          </a:xfrm>
          <a:custGeom>
            <a:avLst/>
            <a:gdLst>
              <a:gd name="T0" fmla="*/ 0 w 45"/>
              <a:gd name="T1" fmla="*/ 58 h 107"/>
              <a:gd name="T2" fmla="*/ 0 w 45"/>
              <a:gd name="T3" fmla="*/ 58 h 107"/>
              <a:gd name="T4" fmla="*/ 6 w 45"/>
              <a:gd name="T5" fmla="*/ 64 h 107"/>
              <a:gd name="T6" fmla="*/ 23 w 45"/>
              <a:gd name="T7" fmla="*/ 70 h 107"/>
              <a:gd name="T8" fmla="*/ 21 w 45"/>
              <a:gd name="T9" fmla="*/ 90 h 107"/>
              <a:gd name="T10" fmla="*/ 36 w 45"/>
              <a:gd name="T11" fmla="*/ 106 h 107"/>
              <a:gd name="T12" fmla="*/ 44 w 45"/>
              <a:gd name="T13" fmla="*/ 76 h 107"/>
              <a:gd name="T14" fmla="*/ 30 w 45"/>
              <a:gd name="T15" fmla="*/ 56 h 107"/>
              <a:gd name="T16" fmla="*/ 34 w 45"/>
              <a:gd name="T17" fmla="*/ 67 h 107"/>
              <a:gd name="T18" fmla="*/ 26 w 45"/>
              <a:gd name="T19" fmla="*/ 67 h 107"/>
              <a:gd name="T20" fmla="*/ 17 w 45"/>
              <a:gd name="T21" fmla="*/ 39 h 107"/>
              <a:gd name="T22" fmla="*/ 16 w 45"/>
              <a:gd name="T23" fmla="*/ 3 h 107"/>
              <a:gd name="T24" fmla="*/ 3 w 45"/>
              <a:gd name="T25" fmla="*/ 0 h 107"/>
              <a:gd name="T26" fmla="*/ 14 w 45"/>
              <a:gd name="T27" fmla="*/ 17 h 107"/>
              <a:gd name="T28" fmla="*/ 0 w 45"/>
              <a:gd name="T29" fmla="*/ 58 h 107"/>
              <a:gd name="T30" fmla="*/ 0 w 45"/>
              <a:gd name="T31" fmla="*/ 58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5"/>
              <a:gd name="T49" fmla="*/ 0 h 107"/>
              <a:gd name="T50" fmla="*/ 45 w 45"/>
              <a:gd name="T51" fmla="*/ 107 h 1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5" h="107">
                <a:moveTo>
                  <a:pt x="0" y="58"/>
                </a:moveTo>
                <a:lnTo>
                  <a:pt x="0" y="58"/>
                </a:lnTo>
                <a:lnTo>
                  <a:pt x="6" y="64"/>
                </a:lnTo>
                <a:lnTo>
                  <a:pt x="23" y="70"/>
                </a:lnTo>
                <a:lnTo>
                  <a:pt x="21" y="90"/>
                </a:lnTo>
                <a:lnTo>
                  <a:pt x="36" y="106"/>
                </a:lnTo>
                <a:lnTo>
                  <a:pt x="44" y="76"/>
                </a:lnTo>
                <a:lnTo>
                  <a:pt x="30" y="56"/>
                </a:lnTo>
                <a:lnTo>
                  <a:pt x="34" y="67"/>
                </a:lnTo>
                <a:lnTo>
                  <a:pt x="26" y="67"/>
                </a:lnTo>
                <a:lnTo>
                  <a:pt x="17" y="39"/>
                </a:lnTo>
                <a:lnTo>
                  <a:pt x="16" y="3"/>
                </a:lnTo>
                <a:lnTo>
                  <a:pt x="3" y="0"/>
                </a:lnTo>
                <a:lnTo>
                  <a:pt x="14" y="17"/>
                </a:lnTo>
                <a:lnTo>
                  <a:pt x="0" y="5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17" name="Freeform 832">
            <a:extLst>
              <a:ext uri="{FF2B5EF4-FFF2-40B4-BE49-F238E27FC236}">
                <a16:creationId xmlns:a16="http://schemas.microsoft.com/office/drawing/2014/main" id="{EFCB03DB-03D6-4A91-8CBD-792B0C10DE69}"/>
              </a:ext>
            </a:extLst>
          </p:cNvPr>
          <p:cNvSpPr>
            <a:spLocks/>
          </p:cNvSpPr>
          <p:nvPr/>
        </p:nvSpPr>
        <p:spPr bwMode="auto">
          <a:xfrm>
            <a:off x="3874655" y="4984252"/>
            <a:ext cx="252881" cy="231581"/>
          </a:xfrm>
          <a:custGeom>
            <a:avLst/>
            <a:gdLst>
              <a:gd name="T0" fmla="*/ 0 w 221"/>
              <a:gd name="T1" fmla="*/ 143 h 208"/>
              <a:gd name="T2" fmla="*/ 0 w 221"/>
              <a:gd name="T3" fmla="*/ 143 h 208"/>
              <a:gd name="T4" fmla="*/ 9 w 221"/>
              <a:gd name="T5" fmla="*/ 129 h 208"/>
              <a:gd name="T6" fmla="*/ 20 w 221"/>
              <a:gd name="T7" fmla="*/ 138 h 208"/>
              <a:gd name="T8" fmla="*/ 89 w 221"/>
              <a:gd name="T9" fmla="*/ 134 h 208"/>
              <a:gd name="T10" fmla="*/ 75 w 221"/>
              <a:gd name="T11" fmla="*/ 0 h 208"/>
              <a:gd name="T12" fmla="*/ 99 w 221"/>
              <a:gd name="T13" fmla="*/ 0 h 208"/>
              <a:gd name="T14" fmla="*/ 208 w 221"/>
              <a:gd name="T15" fmla="*/ 72 h 208"/>
              <a:gd name="T16" fmla="*/ 209 w 221"/>
              <a:gd name="T17" fmla="*/ 85 h 208"/>
              <a:gd name="T18" fmla="*/ 220 w 221"/>
              <a:gd name="T19" fmla="*/ 83 h 208"/>
              <a:gd name="T20" fmla="*/ 220 w 221"/>
              <a:gd name="T21" fmla="*/ 126 h 208"/>
              <a:gd name="T22" fmla="*/ 211 w 221"/>
              <a:gd name="T23" fmla="*/ 135 h 208"/>
              <a:gd name="T24" fmla="*/ 167 w 221"/>
              <a:gd name="T25" fmla="*/ 141 h 208"/>
              <a:gd name="T26" fmla="*/ 111 w 221"/>
              <a:gd name="T27" fmla="*/ 165 h 208"/>
              <a:gd name="T28" fmla="*/ 94 w 221"/>
              <a:gd name="T29" fmla="*/ 204 h 208"/>
              <a:gd name="T30" fmla="*/ 80 w 221"/>
              <a:gd name="T31" fmla="*/ 199 h 208"/>
              <a:gd name="T32" fmla="*/ 56 w 221"/>
              <a:gd name="T33" fmla="*/ 207 h 208"/>
              <a:gd name="T34" fmla="*/ 42 w 221"/>
              <a:gd name="T35" fmla="*/ 174 h 208"/>
              <a:gd name="T36" fmla="*/ 19 w 221"/>
              <a:gd name="T37" fmla="*/ 182 h 208"/>
              <a:gd name="T38" fmla="*/ 10 w 221"/>
              <a:gd name="T39" fmla="*/ 175 h 208"/>
              <a:gd name="T40" fmla="*/ 0 w 221"/>
              <a:gd name="T41" fmla="*/ 143 h 208"/>
              <a:gd name="T42" fmla="*/ 0 w 221"/>
              <a:gd name="T43" fmla="*/ 143 h 2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21"/>
              <a:gd name="T67" fmla="*/ 0 h 208"/>
              <a:gd name="T68" fmla="*/ 221 w 221"/>
              <a:gd name="T69" fmla="*/ 208 h 2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21" h="208">
                <a:moveTo>
                  <a:pt x="0" y="143"/>
                </a:moveTo>
                <a:lnTo>
                  <a:pt x="0" y="143"/>
                </a:lnTo>
                <a:lnTo>
                  <a:pt x="9" y="129"/>
                </a:lnTo>
                <a:lnTo>
                  <a:pt x="20" y="138"/>
                </a:lnTo>
                <a:lnTo>
                  <a:pt x="89" y="134"/>
                </a:lnTo>
                <a:lnTo>
                  <a:pt x="75" y="0"/>
                </a:lnTo>
                <a:lnTo>
                  <a:pt x="99" y="0"/>
                </a:lnTo>
                <a:lnTo>
                  <a:pt x="208" y="72"/>
                </a:lnTo>
                <a:lnTo>
                  <a:pt x="209" y="85"/>
                </a:lnTo>
                <a:lnTo>
                  <a:pt x="220" y="83"/>
                </a:lnTo>
                <a:lnTo>
                  <a:pt x="220" y="126"/>
                </a:lnTo>
                <a:lnTo>
                  <a:pt x="211" y="135"/>
                </a:lnTo>
                <a:lnTo>
                  <a:pt x="167" y="141"/>
                </a:lnTo>
                <a:lnTo>
                  <a:pt x="111" y="165"/>
                </a:lnTo>
                <a:lnTo>
                  <a:pt x="94" y="204"/>
                </a:lnTo>
                <a:lnTo>
                  <a:pt x="80" y="199"/>
                </a:lnTo>
                <a:lnTo>
                  <a:pt x="56" y="207"/>
                </a:lnTo>
                <a:lnTo>
                  <a:pt x="42" y="174"/>
                </a:lnTo>
                <a:lnTo>
                  <a:pt x="19" y="182"/>
                </a:lnTo>
                <a:lnTo>
                  <a:pt x="10" y="175"/>
                </a:lnTo>
                <a:lnTo>
                  <a:pt x="0" y="14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18" name="Freeform 833">
            <a:extLst>
              <a:ext uri="{FF2B5EF4-FFF2-40B4-BE49-F238E27FC236}">
                <a16:creationId xmlns:a16="http://schemas.microsoft.com/office/drawing/2014/main" id="{C59BD9FB-1B30-423F-B1D7-751A58E65F2D}"/>
              </a:ext>
            </a:extLst>
          </p:cNvPr>
          <p:cNvSpPr>
            <a:spLocks/>
          </p:cNvSpPr>
          <p:nvPr/>
        </p:nvSpPr>
        <p:spPr bwMode="auto">
          <a:xfrm>
            <a:off x="3797990" y="4947511"/>
            <a:ext cx="191090" cy="197066"/>
          </a:xfrm>
          <a:custGeom>
            <a:avLst/>
            <a:gdLst>
              <a:gd name="T0" fmla="*/ 0 w 167"/>
              <a:gd name="T1" fmla="*/ 89 h 177"/>
              <a:gd name="T2" fmla="*/ 0 w 167"/>
              <a:gd name="T3" fmla="*/ 89 h 177"/>
              <a:gd name="T4" fmla="*/ 10 w 167"/>
              <a:gd name="T5" fmla="*/ 99 h 177"/>
              <a:gd name="T6" fmla="*/ 13 w 167"/>
              <a:gd name="T7" fmla="*/ 125 h 177"/>
              <a:gd name="T8" fmla="*/ 5 w 167"/>
              <a:gd name="T9" fmla="*/ 158 h 177"/>
              <a:gd name="T10" fmla="*/ 36 w 167"/>
              <a:gd name="T11" fmla="*/ 151 h 177"/>
              <a:gd name="T12" fmla="*/ 67 w 167"/>
              <a:gd name="T13" fmla="*/ 176 h 177"/>
              <a:gd name="T14" fmla="*/ 76 w 167"/>
              <a:gd name="T15" fmla="*/ 162 h 177"/>
              <a:gd name="T16" fmla="*/ 87 w 167"/>
              <a:gd name="T17" fmla="*/ 171 h 177"/>
              <a:gd name="T18" fmla="*/ 156 w 167"/>
              <a:gd name="T19" fmla="*/ 167 h 177"/>
              <a:gd name="T20" fmla="*/ 142 w 167"/>
              <a:gd name="T21" fmla="*/ 33 h 177"/>
              <a:gd name="T22" fmla="*/ 166 w 167"/>
              <a:gd name="T23" fmla="*/ 33 h 177"/>
              <a:gd name="T24" fmla="*/ 115 w 167"/>
              <a:gd name="T25" fmla="*/ 0 h 177"/>
              <a:gd name="T26" fmla="*/ 114 w 167"/>
              <a:gd name="T27" fmla="*/ 18 h 177"/>
              <a:gd name="T28" fmla="*/ 70 w 167"/>
              <a:gd name="T29" fmla="*/ 17 h 177"/>
              <a:gd name="T30" fmla="*/ 70 w 167"/>
              <a:gd name="T31" fmla="*/ 54 h 177"/>
              <a:gd name="T32" fmla="*/ 54 w 167"/>
              <a:gd name="T33" fmla="*/ 60 h 177"/>
              <a:gd name="T34" fmla="*/ 55 w 167"/>
              <a:gd name="T35" fmla="*/ 83 h 177"/>
              <a:gd name="T36" fmla="*/ 0 w 167"/>
              <a:gd name="T37" fmla="*/ 89 h 177"/>
              <a:gd name="T38" fmla="*/ 0 w 167"/>
              <a:gd name="T39" fmla="*/ 89 h 1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67"/>
              <a:gd name="T61" fmla="*/ 0 h 177"/>
              <a:gd name="T62" fmla="*/ 167 w 167"/>
              <a:gd name="T63" fmla="*/ 177 h 1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67" h="177">
                <a:moveTo>
                  <a:pt x="0" y="89"/>
                </a:moveTo>
                <a:lnTo>
                  <a:pt x="0" y="89"/>
                </a:lnTo>
                <a:lnTo>
                  <a:pt x="10" y="99"/>
                </a:lnTo>
                <a:lnTo>
                  <a:pt x="13" y="125"/>
                </a:lnTo>
                <a:lnTo>
                  <a:pt x="5" y="158"/>
                </a:lnTo>
                <a:lnTo>
                  <a:pt x="36" y="151"/>
                </a:lnTo>
                <a:lnTo>
                  <a:pt x="67" y="176"/>
                </a:lnTo>
                <a:lnTo>
                  <a:pt x="76" y="162"/>
                </a:lnTo>
                <a:lnTo>
                  <a:pt x="87" y="171"/>
                </a:lnTo>
                <a:lnTo>
                  <a:pt x="156" y="167"/>
                </a:lnTo>
                <a:lnTo>
                  <a:pt x="142" y="33"/>
                </a:lnTo>
                <a:lnTo>
                  <a:pt x="166" y="33"/>
                </a:lnTo>
                <a:lnTo>
                  <a:pt x="115" y="0"/>
                </a:lnTo>
                <a:lnTo>
                  <a:pt x="114" y="18"/>
                </a:lnTo>
                <a:lnTo>
                  <a:pt x="70" y="17"/>
                </a:lnTo>
                <a:lnTo>
                  <a:pt x="70" y="54"/>
                </a:lnTo>
                <a:lnTo>
                  <a:pt x="54" y="60"/>
                </a:lnTo>
                <a:lnTo>
                  <a:pt x="55" y="83"/>
                </a:lnTo>
                <a:lnTo>
                  <a:pt x="0" y="8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19" name="Freeform 834">
            <a:extLst>
              <a:ext uri="{FF2B5EF4-FFF2-40B4-BE49-F238E27FC236}">
                <a16:creationId xmlns:a16="http://schemas.microsoft.com/office/drawing/2014/main" id="{EFA08614-7E06-47B4-99AF-2865D4F47977}"/>
              </a:ext>
            </a:extLst>
          </p:cNvPr>
          <p:cNvSpPr>
            <a:spLocks/>
          </p:cNvSpPr>
          <p:nvPr/>
        </p:nvSpPr>
        <p:spPr bwMode="auto">
          <a:xfrm>
            <a:off x="3859780" y="4807227"/>
            <a:ext cx="184226" cy="135831"/>
          </a:xfrm>
          <a:custGeom>
            <a:avLst/>
            <a:gdLst>
              <a:gd name="T0" fmla="*/ 0 w 161"/>
              <a:gd name="T1" fmla="*/ 119 h 122"/>
              <a:gd name="T2" fmla="*/ 0 w 161"/>
              <a:gd name="T3" fmla="*/ 119 h 122"/>
              <a:gd name="T4" fmla="*/ 40 w 161"/>
              <a:gd name="T5" fmla="*/ 96 h 122"/>
              <a:gd name="T6" fmla="*/ 54 w 161"/>
              <a:gd name="T7" fmla="*/ 48 h 122"/>
              <a:gd name="T8" fmla="*/ 88 w 161"/>
              <a:gd name="T9" fmla="*/ 24 h 122"/>
              <a:gd name="T10" fmla="*/ 99 w 161"/>
              <a:gd name="T11" fmla="*/ 0 h 122"/>
              <a:gd name="T12" fmla="*/ 148 w 161"/>
              <a:gd name="T13" fmla="*/ 8 h 122"/>
              <a:gd name="T14" fmla="*/ 160 w 161"/>
              <a:gd name="T15" fmla="*/ 53 h 122"/>
              <a:gd name="T16" fmla="*/ 139 w 161"/>
              <a:gd name="T17" fmla="*/ 54 h 122"/>
              <a:gd name="T18" fmla="*/ 127 w 161"/>
              <a:gd name="T19" fmla="*/ 59 h 122"/>
              <a:gd name="T20" fmla="*/ 129 w 161"/>
              <a:gd name="T21" fmla="*/ 71 h 122"/>
              <a:gd name="T22" fmla="*/ 67 w 161"/>
              <a:gd name="T23" fmla="*/ 98 h 122"/>
              <a:gd name="T24" fmla="*/ 60 w 161"/>
              <a:gd name="T25" fmla="*/ 121 h 122"/>
              <a:gd name="T26" fmla="*/ 0 w 161"/>
              <a:gd name="T27" fmla="*/ 119 h 122"/>
              <a:gd name="T28" fmla="*/ 0 w 161"/>
              <a:gd name="T29" fmla="*/ 119 h 1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1"/>
              <a:gd name="T46" fmla="*/ 0 h 122"/>
              <a:gd name="T47" fmla="*/ 161 w 161"/>
              <a:gd name="T48" fmla="*/ 122 h 1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1" h="122">
                <a:moveTo>
                  <a:pt x="0" y="119"/>
                </a:moveTo>
                <a:lnTo>
                  <a:pt x="0" y="119"/>
                </a:lnTo>
                <a:lnTo>
                  <a:pt x="40" y="96"/>
                </a:lnTo>
                <a:lnTo>
                  <a:pt x="54" y="48"/>
                </a:lnTo>
                <a:lnTo>
                  <a:pt x="88" y="24"/>
                </a:lnTo>
                <a:lnTo>
                  <a:pt x="99" y="0"/>
                </a:lnTo>
                <a:lnTo>
                  <a:pt x="148" y="8"/>
                </a:lnTo>
                <a:lnTo>
                  <a:pt x="160" y="53"/>
                </a:lnTo>
                <a:lnTo>
                  <a:pt x="139" y="54"/>
                </a:lnTo>
                <a:lnTo>
                  <a:pt x="127" y="59"/>
                </a:lnTo>
                <a:lnTo>
                  <a:pt x="129" y="71"/>
                </a:lnTo>
                <a:lnTo>
                  <a:pt x="67" y="98"/>
                </a:lnTo>
                <a:lnTo>
                  <a:pt x="60" y="121"/>
                </a:lnTo>
                <a:lnTo>
                  <a:pt x="0" y="11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20" name="Freeform 835">
            <a:extLst>
              <a:ext uri="{FF2B5EF4-FFF2-40B4-BE49-F238E27FC236}">
                <a16:creationId xmlns:a16="http://schemas.microsoft.com/office/drawing/2014/main" id="{444A65E3-4F6F-4AFB-87EC-33F20023A968}"/>
              </a:ext>
            </a:extLst>
          </p:cNvPr>
          <p:cNvSpPr>
            <a:spLocks/>
          </p:cNvSpPr>
          <p:nvPr/>
        </p:nvSpPr>
        <p:spPr bwMode="auto">
          <a:xfrm>
            <a:off x="4530313" y="5527576"/>
            <a:ext cx="165917" cy="253848"/>
          </a:xfrm>
          <a:custGeom>
            <a:avLst/>
            <a:gdLst>
              <a:gd name="T0" fmla="*/ 0 w 145"/>
              <a:gd name="T1" fmla="*/ 63 h 228"/>
              <a:gd name="T2" fmla="*/ 0 w 145"/>
              <a:gd name="T3" fmla="*/ 63 h 228"/>
              <a:gd name="T4" fmla="*/ 4 w 145"/>
              <a:gd name="T5" fmla="*/ 70 h 228"/>
              <a:gd name="T6" fmla="*/ 38 w 145"/>
              <a:gd name="T7" fmla="*/ 81 h 228"/>
              <a:gd name="T8" fmla="*/ 41 w 145"/>
              <a:gd name="T9" fmla="*/ 95 h 228"/>
              <a:gd name="T10" fmla="*/ 39 w 145"/>
              <a:gd name="T11" fmla="*/ 131 h 228"/>
              <a:gd name="T12" fmla="*/ 21 w 145"/>
              <a:gd name="T13" fmla="*/ 168 h 228"/>
              <a:gd name="T14" fmla="*/ 26 w 145"/>
              <a:gd name="T15" fmla="*/ 213 h 228"/>
              <a:gd name="T16" fmla="*/ 28 w 145"/>
              <a:gd name="T17" fmla="*/ 227 h 228"/>
              <a:gd name="T18" fmla="*/ 39 w 145"/>
              <a:gd name="T19" fmla="*/ 227 h 228"/>
              <a:gd name="T20" fmla="*/ 39 w 145"/>
              <a:gd name="T21" fmla="*/ 212 h 228"/>
              <a:gd name="T22" fmla="*/ 74 w 145"/>
              <a:gd name="T23" fmla="*/ 191 h 228"/>
              <a:gd name="T24" fmla="*/ 64 w 145"/>
              <a:gd name="T25" fmla="*/ 131 h 228"/>
              <a:gd name="T26" fmla="*/ 143 w 145"/>
              <a:gd name="T27" fmla="*/ 70 h 228"/>
              <a:gd name="T28" fmla="*/ 144 w 145"/>
              <a:gd name="T29" fmla="*/ 0 h 228"/>
              <a:gd name="T30" fmla="*/ 124 w 145"/>
              <a:gd name="T31" fmla="*/ 12 h 228"/>
              <a:gd name="T32" fmla="*/ 69 w 145"/>
              <a:gd name="T33" fmla="*/ 15 h 228"/>
              <a:gd name="T34" fmla="*/ 68 w 145"/>
              <a:gd name="T35" fmla="*/ 41 h 228"/>
              <a:gd name="T36" fmla="*/ 82 w 145"/>
              <a:gd name="T37" fmla="*/ 61 h 228"/>
              <a:gd name="T38" fmla="*/ 74 w 145"/>
              <a:gd name="T39" fmla="*/ 91 h 228"/>
              <a:gd name="T40" fmla="*/ 59 w 145"/>
              <a:gd name="T41" fmla="*/ 75 h 228"/>
              <a:gd name="T42" fmla="*/ 61 w 145"/>
              <a:gd name="T43" fmla="*/ 55 h 228"/>
              <a:gd name="T44" fmla="*/ 44 w 145"/>
              <a:gd name="T45" fmla="*/ 49 h 228"/>
              <a:gd name="T46" fmla="*/ 0 w 145"/>
              <a:gd name="T47" fmla="*/ 63 h 228"/>
              <a:gd name="T48" fmla="*/ 0 w 145"/>
              <a:gd name="T49" fmla="*/ 63 h 2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5"/>
              <a:gd name="T76" fmla="*/ 0 h 228"/>
              <a:gd name="T77" fmla="*/ 145 w 145"/>
              <a:gd name="T78" fmla="*/ 228 h 2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5" h="228">
                <a:moveTo>
                  <a:pt x="0" y="63"/>
                </a:moveTo>
                <a:lnTo>
                  <a:pt x="0" y="63"/>
                </a:lnTo>
                <a:lnTo>
                  <a:pt x="4" y="70"/>
                </a:lnTo>
                <a:lnTo>
                  <a:pt x="38" y="81"/>
                </a:lnTo>
                <a:lnTo>
                  <a:pt x="41" y="95"/>
                </a:lnTo>
                <a:lnTo>
                  <a:pt x="39" y="131"/>
                </a:lnTo>
                <a:lnTo>
                  <a:pt x="21" y="168"/>
                </a:lnTo>
                <a:lnTo>
                  <a:pt x="26" y="213"/>
                </a:lnTo>
                <a:lnTo>
                  <a:pt x="28" y="227"/>
                </a:lnTo>
                <a:lnTo>
                  <a:pt x="39" y="227"/>
                </a:lnTo>
                <a:lnTo>
                  <a:pt x="39" y="212"/>
                </a:lnTo>
                <a:lnTo>
                  <a:pt x="74" y="191"/>
                </a:lnTo>
                <a:lnTo>
                  <a:pt x="64" y="131"/>
                </a:lnTo>
                <a:lnTo>
                  <a:pt x="143" y="70"/>
                </a:lnTo>
                <a:lnTo>
                  <a:pt x="144" y="0"/>
                </a:lnTo>
                <a:lnTo>
                  <a:pt x="124" y="12"/>
                </a:lnTo>
                <a:lnTo>
                  <a:pt x="69" y="15"/>
                </a:lnTo>
                <a:lnTo>
                  <a:pt x="68" y="41"/>
                </a:lnTo>
                <a:lnTo>
                  <a:pt x="82" y="61"/>
                </a:lnTo>
                <a:lnTo>
                  <a:pt x="74" y="91"/>
                </a:lnTo>
                <a:lnTo>
                  <a:pt x="59" y="75"/>
                </a:lnTo>
                <a:lnTo>
                  <a:pt x="61" y="55"/>
                </a:lnTo>
                <a:lnTo>
                  <a:pt x="44" y="49"/>
                </a:lnTo>
                <a:lnTo>
                  <a:pt x="0" y="6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21" name="Freeform 836">
            <a:extLst>
              <a:ext uri="{FF2B5EF4-FFF2-40B4-BE49-F238E27FC236}">
                <a16:creationId xmlns:a16="http://schemas.microsoft.com/office/drawing/2014/main" id="{E4377BC2-14F9-4CD6-A14C-C44A4E3AA617}"/>
              </a:ext>
            </a:extLst>
          </p:cNvPr>
          <p:cNvSpPr>
            <a:spLocks/>
          </p:cNvSpPr>
          <p:nvPr/>
        </p:nvSpPr>
        <p:spPr bwMode="auto">
          <a:xfrm>
            <a:off x="4065746" y="5007634"/>
            <a:ext cx="248303" cy="184819"/>
          </a:xfrm>
          <a:custGeom>
            <a:avLst/>
            <a:gdLst>
              <a:gd name="T0" fmla="*/ 0 w 217"/>
              <a:gd name="T1" fmla="*/ 120 h 166"/>
              <a:gd name="T2" fmla="*/ 0 w 217"/>
              <a:gd name="T3" fmla="*/ 120 h 166"/>
              <a:gd name="T4" fmla="*/ 3 w 217"/>
              <a:gd name="T5" fmla="*/ 133 h 166"/>
              <a:gd name="T6" fmla="*/ 29 w 217"/>
              <a:gd name="T7" fmla="*/ 162 h 166"/>
              <a:gd name="T8" fmla="*/ 36 w 217"/>
              <a:gd name="T9" fmla="*/ 155 h 166"/>
              <a:gd name="T10" fmla="*/ 47 w 217"/>
              <a:gd name="T11" fmla="*/ 165 h 166"/>
              <a:gd name="T12" fmla="*/ 63 w 217"/>
              <a:gd name="T13" fmla="*/ 136 h 166"/>
              <a:gd name="T14" fmla="*/ 125 w 217"/>
              <a:gd name="T15" fmla="*/ 151 h 166"/>
              <a:gd name="T16" fmla="*/ 178 w 217"/>
              <a:gd name="T17" fmla="*/ 136 h 166"/>
              <a:gd name="T18" fmla="*/ 180 w 217"/>
              <a:gd name="T19" fmla="*/ 129 h 166"/>
              <a:gd name="T20" fmla="*/ 208 w 217"/>
              <a:gd name="T21" fmla="*/ 93 h 166"/>
              <a:gd name="T22" fmla="*/ 216 w 217"/>
              <a:gd name="T23" fmla="*/ 44 h 166"/>
              <a:gd name="T24" fmla="*/ 202 w 217"/>
              <a:gd name="T25" fmla="*/ 28 h 166"/>
              <a:gd name="T26" fmla="*/ 202 w 217"/>
              <a:gd name="T27" fmla="*/ 6 h 166"/>
              <a:gd name="T28" fmla="*/ 157 w 217"/>
              <a:gd name="T29" fmla="*/ 0 h 166"/>
              <a:gd name="T30" fmla="*/ 74 w 217"/>
              <a:gd name="T31" fmla="*/ 57 h 166"/>
              <a:gd name="T32" fmla="*/ 53 w 217"/>
              <a:gd name="T33" fmla="*/ 62 h 166"/>
              <a:gd name="T34" fmla="*/ 53 w 217"/>
              <a:gd name="T35" fmla="*/ 105 h 166"/>
              <a:gd name="T36" fmla="*/ 44 w 217"/>
              <a:gd name="T37" fmla="*/ 114 h 166"/>
              <a:gd name="T38" fmla="*/ 0 w 217"/>
              <a:gd name="T39" fmla="*/ 120 h 166"/>
              <a:gd name="T40" fmla="*/ 0 w 217"/>
              <a:gd name="T41" fmla="*/ 120 h 16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7"/>
              <a:gd name="T64" fmla="*/ 0 h 166"/>
              <a:gd name="T65" fmla="*/ 217 w 217"/>
              <a:gd name="T66" fmla="*/ 166 h 16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7" h="166">
                <a:moveTo>
                  <a:pt x="0" y="120"/>
                </a:moveTo>
                <a:lnTo>
                  <a:pt x="0" y="120"/>
                </a:lnTo>
                <a:lnTo>
                  <a:pt x="3" y="133"/>
                </a:lnTo>
                <a:lnTo>
                  <a:pt x="29" y="162"/>
                </a:lnTo>
                <a:lnTo>
                  <a:pt x="36" y="155"/>
                </a:lnTo>
                <a:lnTo>
                  <a:pt x="47" y="165"/>
                </a:lnTo>
                <a:lnTo>
                  <a:pt x="63" y="136"/>
                </a:lnTo>
                <a:lnTo>
                  <a:pt x="125" y="151"/>
                </a:lnTo>
                <a:lnTo>
                  <a:pt x="178" y="136"/>
                </a:lnTo>
                <a:lnTo>
                  <a:pt x="180" y="129"/>
                </a:lnTo>
                <a:lnTo>
                  <a:pt x="208" y="93"/>
                </a:lnTo>
                <a:lnTo>
                  <a:pt x="216" y="44"/>
                </a:lnTo>
                <a:lnTo>
                  <a:pt x="202" y="28"/>
                </a:lnTo>
                <a:lnTo>
                  <a:pt x="202" y="6"/>
                </a:lnTo>
                <a:lnTo>
                  <a:pt x="157" y="0"/>
                </a:lnTo>
                <a:lnTo>
                  <a:pt x="74" y="57"/>
                </a:lnTo>
                <a:lnTo>
                  <a:pt x="53" y="62"/>
                </a:lnTo>
                <a:lnTo>
                  <a:pt x="53" y="105"/>
                </a:lnTo>
                <a:lnTo>
                  <a:pt x="44" y="114"/>
                </a:lnTo>
                <a:lnTo>
                  <a:pt x="0" y="120"/>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22" name="Freeform 837">
            <a:extLst>
              <a:ext uri="{FF2B5EF4-FFF2-40B4-BE49-F238E27FC236}">
                <a16:creationId xmlns:a16="http://schemas.microsoft.com/office/drawing/2014/main" id="{5CCF650A-0F72-4561-8E58-2343C3DBFEBE}"/>
              </a:ext>
            </a:extLst>
          </p:cNvPr>
          <p:cNvSpPr>
            <a:spLocks/>
          </p:cNvSpPr>
          <p:nvPr/>
        </p:nvSpPr>
        <p:spPr bwMode="auto">
          <a:xfrm>
            <a:off x="4106939" y="5159051"/>
            <a:ext cx="181937" cy="146965"/>
          </a:xfrm>
          <a:custGeom>
            <a:avLst/>
            <a:gdLst>
              <a:gd name="T0" fmla="*/ 0 w 159"/>
              <a:gd name="T1" fmla="*/ 102 h 132"/>
              <a:gd name="T2" fmla="*/ 0 w 159"/>
              <a:gd name="T3" fmla="*/ 102 h 132"/>
              <a:gd name="T4" fmla="*/ 11 w 159"/>
              <a:gd name="T5" fmla="*/ 29 h 132"/>
              <a:gd name="T6" fmla="*/ 27 w 159"/>
              <a:gd name="T7" fmla="*/ 0 h 132"/>
              <a:gd name="T8" fmla="*/ 89 w 159"/>
              <a:gd name="T9" fmla="*/ 15 h 132"/>
              <a:gd name="T10" fmla="*/ 142 w 159"/>
              <a:gd name="T11" fmla="*/ 0 h 132"/>
              <a:gd name="T12" fmla="*/ 153 w 159"/>
              <a:gd name="T13" fmla="*/ 17 h 132"/>
              <a:gd name="T14" fmla="*/ 158 w 159"/>
              <a:gd name="T15" fmla="*/ 29 h 132"/>
              <a:gd name="T16" fmla="*/ 144 w 159"/>
              <a:gd name="T17" fmla="*/ 40 h 132"/>
              <a:gd name="T18" fmla="*/ 116 w 159"/>
              <a:gd name="T19" fmla="*/ 99 h 132"/>
              <a:gd name="T20" fmla="*/ 90 w 159"/>
              <a:gd name="T21" fmla="*/ 95 h 132"/>
              <a:gd name="T22" fmla="*/ 76 w 159"/>
              <a:gd name="T23" fmla="*/ 124 h 132"/>
              <a:gd name="T24" fmla="*/ 45 w 159"/>
              <a:gd name="T25" fmla="*/ 131 h 132"/>
              <a:gd name="T26" fmla="*/ 27 w 159"/>
              <a:gd name="T27" fmla="*/ 106 h 132"/>
              <a:gd name="T28" fmla="*/ 0 w 159"/>
              <a:gd name="T29" fmla="*/ 102 h 132"/>
              <a:gd name="T30" fmla="*/ 0 w 159"/>
              <a:gd name="T31" fmla="*/ 102 h 1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9"/>
              <a:gd name="T49" fmla="*/ 0 h 132"/>
              <a:gd name="T50" fmla="*/ 159 w 159"/>
              <a:gd name="T51" fmla="*/ 132 h 13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9" h="132">
                <a:moveTo>
                  <a:pt x="0" y="102"/>
                </a:moveTo>
                <a:lnTo>
                  <a:pt x="0" y="102"/>
                </a:lnTo>
                <a:lnTo>
                  <a:pt x="11" y="29"/>
                </a:lnTo>
                <a:lnTo>
                  <a:pt x="27" y="0"/>
                </a:lnTo>
                <a:lnTo>
                  <a:pt x="89" y="15"/>
                </a:lnTo>
                <a:lnTo>
                  <a:pt x="142" y="0"/>
                </a:lnTo>
                <a:lnTo>
                  <a:pt x="153" y="17"/>
                </a:lnTo>
                <a:lnTo>
                  <a:pt x="158" y="29"/>
                </a:lnTo>
                <a:lnTo>
                  <a:pt x="144" y="40"/>
                </a:lnTo>
                <a:lnTo>
                  <a:pt x="116" y="99"/>
                </a:lnTo>
                <a:lnTo>
                  <a:pt x="90" y="95"/>
                </a:lnTo>
                <a:lnTo>
                  <a:pt x="76" y="124"/>
                </a:lnTo>
                <a:lnTo>
                  <a:pt x="45" y="131"/>
                </a:lnTo>
                <a:lnTo>
                  <a:pt x="27" y="106"/>
                </a:lnTo>
                <a:lnTo>
                  <a:pt x="0" y="102"/>
                </a:lnTo>
              </a:path>
            </a:pathLst>
          </a:custGeom>
          <a:solidFill>
            <a:schemeClr val="bg1">
              <a:lumMod val="65000"/>
            </a:schemeClr>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23" name="Freeform 838">
            <a:extLst>
              <a:ext uri="{FF2B5EF4-FFF2-40B4-BE49-F238E27FC236}">
                <a16:creationId xmlns:a16="http://schemas.microsoft.com/office/drawing/2014/main" id="{63CA195B-A87C-444E-8191-3ECC991AB875}"/>
              </a:ext>
            </a:extLst>
          </p:cNvPr>
          <p:cNvSpPr>
            <a:spLocks/>
          </p:cNvSpPr>
          <p:nvPr/>
        </p:nvSpPr>
        <p:spPr bwMode="auto">
          <a:xfrm>
            <a:off x="3801422" y="5175752"/>
            <a:ext cx="48059" cy="28947"/>
          </a:xfrm>
          <a:custGeom>
            <a:avLst/>
            <a:gdLst>
              <a:gd name="T0" fmla="*/ 0 w 42"/>
              <a:gd name="T1" fmla="*/ 3 h 26"/>
              <a:gd name="T2" fmla="*/ 0 w 42"/>
              <a:gd name="T3" fmla="*/ 3 h 26"/>
              <a:gd name="T4" fmla="*/ 12 w 42"/>
              <a:gd name="T5" fmla="*/ 14 h 26"/>
              <a:gd name="T6" fmla="*/ 25 w 42"/>
              <a:gd name="T7" fmla="*/ 11 h 26"/>
              <a:gd name="T8" fmla="*/ 18 w 42"/>
              <a:gd name="T9" fmla="*/ 14 h 26"/>
              <a:gd name="T10" fmla="*/ 24 w 42"/>
              <a:gd name="T11" fmla="*/ 25 h 26"/>
              <a:gd name="T12" fmla="*/ 41 w 42"/>
              <a:gd name="T13" fmla="*/ 14 h 26"/>
              <a:gd name="T14" fmla="*/ 41 w 42"/>
              <a:gd name="T15" fmla="*/ 0 h 26"/>
              <a:gd name="T16" fmla="*/ 0 w 42"/>
              <a:gd name="T17" fmla="*/ 3 h 26"/>
              <a:gd name="T18" fmla="*/ 0 w 42"/>
              <a:gd name="T19" fmla="*/ 3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2"/>
              <a:gd name="T31" fmla="*/ 0 h 26"/>
              <a:gd name="T32" fmla="*/ 42 w 42"/>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2" h="26">
                <a:moveTo>
                  <a:pt x="0" y="3"/>
                </a:moveTo>
                <a:lnTo>
                  <a:pt x="0" y="3"/>
                </a:lnTo>
                <a:lnTo>
                  <a:pt x="12" y="14"/>
                </a:lnTo>
                <a:lnTo>
                  <a:pt x="25" y="11"/>
                </a:lnTo>
                <a:lnTo>
                  <a:pt x="18" y="14"/>
                </a:lnTo>
                <a:lnTo>
                  <a:pt x="24" y="25"/>
                </a:lnTo>
                <a:lnTo>
                  <a:pt x="41" y="14"/>
                </a:lnTo>
                <a:lnTo>
                  <a:pt x="41" y="0"/>
                </a:lnTo>
                <a:lnTo>
                  <a:pt x="0" y="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24" name="Freeform 839">
            <a:extLst>
              <a:ext uri="{FF2B5EF4-FFF2-40B4-BE49-F238E27FC236}">
                <a16:creationId xmlns:a16="http://schemas.microsoft.com/office/drawing/2014/main" id="{1BF71304-587F-4508-A321-52BEFDF494DC}"/>
              </a:ext>
            </a:extLst>
          </p:cNvPr>
          <p:cNvSpPr>
            <a:spLocks/>
          </p:cNvSpPr>
          <p:nvPr/>
        </p:nvSpPr>
        <p:spPr bwMode="auto">
          <a:xfrm>
            <a:off x="4855282" y="4966439"/>
            <a:ext cx="10298" cy="25608"/>
          </a:xfrm>
          <a:custGeom>
            <a:avLst/>
            <a:gdLst>
              <a:gd name="T0" fmla="*/ 0 w 9"/>
              <a:gd name="T1" fmla="*/ 18 h 23"/>
              <a:gd name="T2" fmla="*/ 0 w 9"/>
              <a:gd name="T3" fmla="*/ 18 h 23"/>
              <a:gd name="T4" fmla="*/ 4 w 9"/>
              <a:gd name="T5" fmla="*/ 22 h 23"/>
              <a:gd name="T6" fmla="*/ 8 w 9"/>
              <a:gd name="T7" fmla="*/ 21 h 23"/>
              <a:gd name="T8" fmla="*/ 5 w 9"/>
              <a:gd name="T9" fmla="*/ 0 h 23"/>
              <a:gd name="T10" fmla="*/ 0 w 9"/>
              <a:gd name="T11" fmla="*/ 18 h 23"/>
              <a:gd name="T12" fmla="*/ 0 w 9"/>
              <a:gd name="T13" fmla="*/ 18 h 23"/>
              <a:gd name="T14" fmla="*/ 0 60000 65536"/>
              <a:gd name="T15" fmla="*/ 0 60000 65536"/>
              <a:gd name="T16" fmla="*/ 0 60000 65536"/>
              <a:gd name="T17" fmla="*/ 0 60000 65536"/>
              <a:gd name="T18" fmla="*/ 0 60000 65536"/>
              <a:gd name="T19" fmla="*/ 0 60000 65536"/>
              <a:gd name="T20" fmla="*/ 0 60000 65536"/>
              <a:gd name="T21" fmla="*/ 0 w 9"/>
              <a:gd name="T22" fmla="*/ 0 h 23"/>
              <a:gd name="T23" fmla="*/ 9 w 9"/>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23">
                <a:moveTo>
                  <a:pt x="0" y="18"/>
                </a:moveTo>
                <a:lnTo>
                  <a:pt x="0" y="18"/>
                </a:lnTo>
                <a:lnTo>
                  <a:pt x="4" y="22"/>
                </a:lnTo>
                <a:lnTo>
                  <a:pt x="8" y="21"/>
                </a:lnTo>
                <a:lnTo>
                  <a:pt x="5" y="0"/>
                </a:lnTo>
                <a:lnTo>
                  <a:pt x="0" y="18"/>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25" name="Freeform 840">
            <a:extLst>
              <a:ext uri="{FF2B5EF4-FFF2-40B4-BE49-F238E27FC236}">
                <a16:creationId xmlns:a16="http://schemas.microsoft.com/office/drawing/2014/main" id="{D74CE2DA-D7AA-4661-A52B-C9D5B3290A9A}"/>
              </a:ext>
            </a:extLst>
          </p:cNvPr>
          <p:cNvSpPr>
            <a:spLocks/>
          </p:cNvSpPr>
          <p:nvPr/>
        </p:nvSpPr>
        <p:spPr bwMode="auto">
          <a:xfrm>
            <a:off x="4516583" y="5383952"/>
            <a:ext cx="27462" cy="25608"/>
          </a:xfrm>
          <a:custGeom>
            <a:avLst/>
            <a:gdLst>
              <a:gd name="T0" fmla="*/ 0 w 24"/>
              <a:gd name="T1" fmla="*/ 22 h 23"/>
              <a:gd name="T2" fmla="*/ 0 w 24"/>
              <a:gd name="T3" fmla="*/ 22 h 23"/>
              <a:gd name="T4" fmla="*/ 9 w 24"/>
              <a:gd name="T5" fmla="*/ 4 h 23"/>
              <a:gd name="T6" fmla="*/ 20 w 24"/>
              <a:gd name="T7" fmla="*/ 0 h 23"/>
              <a:gd name="T8" fmla="*/ 23 w 24"/>
              <a:gd name="T9" fmla="*/ 18 h 23"/>
              <a:gd name="T10" fmla="*/ 0 w 24"/>
              <a:gd name="T11" fmla="*/ 22 h 23"/>
              <a:gd name="T12" fmla="*/ 0 w 24"/>
              <a:gd name="T13" fmla="*/ 22 h 23"/>
              <a:gd name="T14" fmla="*/ 0 60000 65536"/>
              <a:gd name="T15" fmla="*/ 0 60000 65536"/>
              <a:gd name="T16" fmla="*/ 0 60000 65536"/>
              <a:gd name="T17" fmla="*/ 0 60000 65536"/>
              <a:gd name="T18" fmla="*/ 0 60000 65536"/>
              <a:gd name="T19" fmla="*/ 0 60000 65536"/>
              <a:gd name="T20" fmla="*/ 0 60000 65536"/>
              <a:gd name="T21" fmla="*/ 0 w 24"/>
              <a:gd name="T22" fmla="*/ 0 h 23"/>
              <a:gd name="T23" fmla="*/ 24 w 24"/>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3">
                <a:moveTo>
                  <a:pt x="0" y="22"/>
                </a:moveTo>
                <a:lnTo>
                  <a:pt x="0" y="22"/>
                </a:lnTo>
                <a:lnTo>
                  <a:pt x="9" y="4"/>
                </a:lnTo>
                <a:lnTo>
                  <a:pt x="20" y="0"/>
                </a:lnTo>
                <a:lnTo>
                  <a:pt x="23" y="18"/>
                </a:lnTo>
                <a:lnTo>
                  <a:pt x="0" y="2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26" name="Freeform 841">
            <a:extLst>
              <a:ext uri="{FF2B5EF4-FFF2-40B4-BE49-F238E27FC236}">
                <a16:creationId xmlns:a16="http://schemas.microsoft.com/office/drawing/2014/main" id="{551F1F9D-E21B-4640-B8C7-C60950AB302D}"/>
              </a:ext>
            </a:extLst>
          </p:cNvPr>
          <p:cNvSpPr>
            <a:spLocks/>
          </p:cNvSpPr>
          <p:nvPr/>
        </p:nvSpPr>
        <p:spPr bwMode="auto">
          <a:xfrm>
            <a:off x="3788836" y="5115630"/>
            <a:ext cx="98406" cy="64575"/>
          </a:xfrm>
          <a:custGeom>
            <a:avLst/>
            <a:gdLst>
              <a:gd name="T0" fmla="*/ 0 w 86"/>
              <a:gd name="T1" fmla="*/ 25 h 58"/>
              <a:gd name="T2" fmla="*/ 0 w 86"/>
              <a:gd name="T3" fmla="*/ 25 h 58"/>
              <a:gd name="T4" fmla="*/ 13 w 86"/>
              <a:gd name="T5" fmla="*/ 42 h 58"/>
              <a:gd name="T6" fmla="*/ 52 w 86"/>
              <a:gd name="T7" fmla="*/ 44 h 58"/>
              <a:gd name="T8" fmla="*/ 11 w 86"/>
              <a:gd name="T9" fmla="*/ 49 h 58"/>
              <a:gd name="T10" fmla="*/ 11 w 86"/>
              <a:gd name="T11" fmla="*/ 57 h 58"/>
              <a:gd name="T12" fmla="*/ 52 w 86"/>
              <a:gd name="T13" fmla="*/ 54 h 58"/>
              <a:gd name="T14" fmla="*/ 85 w 86"/>
              <a:gd name="T15" fmla="*/ 57 h 58"/>
              <a:gd name="T16" fmla="*/ 75 w 86"/>
              <a:gd name="T17" fmla="*/ 25 h 58"/>
              <a:gd name="T18" fmla="*/ 44 w 86"/>
              <a:gd name="T19" fmla="*/ 0 h 58"/>
              <a:gd name="T20" fmla="*/ 13 w 86"/>
              <a:gd name="T21" fmla="*/ 7 h 58"/>
              <a:gd name="T22" fmla="*/ 0 w 86"/>
              <a:gd name="T23" fmla="*/ 25 h 58"/>
              <a:gd name="T24" fmla="*/ 0 w 86"/>
              <a:gd name="T25" fmla="*/ 25 h 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58"/>
              <a:gd name="T41" fmla="*/ 86 w 86"/>
              <a:gd name="T42" fmla="*/ 58 h 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58">
                <a:moveTo>
                  <a:pt x="0" y="25"/>
                </a:moveTo>
                <a:lnTo>
                  <a:pt x="0" y="25"/>
                </a:lnTo>
                <a:lnTo>
                  <a:pt x="13" y="42"/>
                </a:lnTo>
                <a:lnTo>
                  <a:pt x="52" y="44"/>
                </a:lnTo>
                <a:lnTo>
                  <a:pt x="11" y="49"/>
                </a:lnTo>
                <a:lnTo>
                  <a:pt x="11" y="57"/>
                </a:lnTo>
                <a:lnTo>
                  <a:pt x="52" y="54"/>
                </a:lnTo>
                <a:lnTo>
                  <a:pt x="85" y="57"/>
                </a:lnTo>
                <a:lnTo>
                  <a:pt x="75" y="25"/>
                </a:lnTo>
                <a:lnTo>
                  <a:pt x="44" y="0"/>
                </a:lnTo>
                <a:lnTo>
                  <a:pt x="13" y="7"/>
                </a:lnTo>
                <a:lnTo>
                  <a:pt x="0" y="2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27" name="Freeform 842">
            <a:extLst>
              <a:ext uri="{FF2B5EF4-FFF2-40B4-BE49-F238E27FC236}">
                <a16:creationId xmlns:a16="http://schemas.microsoft.com/office/drawing/2014/main" id="{936ED875-F3AB-4A18-8E6A-F9C7C270CF02}"/>
              </a:ext>
            </a:extLst>
          </p:cNvPr>
          <p:cNvSpPr>
            <a:spLocks/>
          </p:cNvSpPr>
          <p:nvPr/>
        </p:nvSpPr>
        <p:spPr bwMode="auto">
          <a:xfrm>
            <a:off x="3855202" y="5218060"/>
            <a:ext cx="50347" cy="46761"/>
          </a:xfrm>
          <a:custGeom>
            <a:avLst/>
            <a:gdLst>
              <a:gd name="T0" fmla="*/ 0 w 44"/>
              <a:gd name="T1" fmla="*/ 12 h 42"/>
              <a:gd name="T2" fmla="*/ 0 w 44"/>
              <a:gd name="T3" fmla="*/ 12 h 42"/>
              <a:gd name="T4" fmla="*/ 5 w 44"/>
              <a:gd name="T5" fmla="*/ 28 h 42"/>
              <a:gd name="T6" fmla="*/ 26 w 44"/>
              <a:gd name="T7" fmla="*/ 41 h 42"/>
              <a:gd name="T8" fmla="*/ 43 w 44"/>
              <a:gd name="T9" fmla="*/ 21 h 42"/>
              <a:gd name="T10" fmla="*/ 29 w 44"/>
              <a:gd name="T11" fmla="*/ 0 h 42"/>
              <a:gd name="T12" fmla="*/ 0 w 44"/>
              <a:gd name="T13" fmla="*/ 12 h 42"/>
              <a:gd name="T14" fmla="*/ 0 w 44"/>
              <a:gd name="T15" fmla="*/ 12 h 42"/>
              <a:gd name="T16" fmla="*/ 0 60000 65536"/>
              <a:gd name="T17" fmla="*/ 0 60000 65536"/>
              <a:gd name="T18" fmla="*/ 0 60000 65536"/>
              <a:gd name="T19" fmla="*/ 0 60000 65536"/>
              <a:gd name="T20" fmla="*/ 0 60000 65536"/>
              <a:gd name="T21" fmla="*/ 0 60000 65536"/>
              <a:gd name="T22" fmla="*/ 0 60000 65536"/>
              <a:gd name="T23" fmla="*/ 0 60000 65536"/>
              <a:gd name="T24" fmla="*/ 0 w 44"/>
              <a:gd name="T25" fmla="*/ 0 h 42"/>
              <a:gd name="T26" fmla="*/ 44 w 44"/>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 h="42">
                <a:moveTo>
                  <a:pt x="0" y="12"/>
                </a:moveTo>
                <a:lnTo>
                  <a:pt x="0" y="12"/>
                </a:lnTo>
                <a:lnTo>
                  <a:pt x="5" y="28"/>
                </a:lnTo>
                <a:lnTo>
                  <a:pt x="26" y="41"/>
                </a:lnTo>
                <a:lnTo>
                  <a:pt x="43" y="21"/>
                </a:lnTo>
                <a:lnTo>
                  <a:pt x="29" y="0"/>
                </a:lnTo>
                <a:lnTo>
                  <a:pt x="0" y="1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28" name="Freeform 843">
            <a:extLst>
              <a:ext uri="{FF2B5EF4-FFF2-40B4-BE49-F238E27FC236}">
                <a16:creationId xmlns:a16="http://schemas.microsoft.com/office/drawing/2014/main" id="{430A0786-7BD9-46DA-A610-519693964F01}"/>
              </a:ext>
            </a:extLst>
          </p:cNvPr>
          <p:cNvSpPr>
            <a:spLocks/>
          </p:cNvSpPr>
          <p:nvPr/>
        </p:nvSpPr>
        <p:spPr bwMode="auto">
          <a:xfrm>
            <a:off x="4704240" y="5187999"/>
            <a:ext cx="160196" cy="207086"/>
          </a:xfrm>
          <a:custGeom>
            <a:avLst/>
            <a:gdLst>
              <a:gd name="T0" fmla="*/ 0 w 140"/>
              <a:gd name="T1" fmla="*/ 174 h 186"/>
              <a:gd name="T2" fmla="*/ 0 w 140"/>
              <a:gd name="T3" fmla="*/ 174 h 186"/>
              <a:gd name="T4" fmla="*/ 0 w 140"/>
              <a:gd name="T5" fmla="*/ 123 h 186"/>
              <a:gd name="T6" fmla="*/ 11 w 140"/>
              <a:gd name="T7" fmla="*/ 109 h 186"/>
              <a:gd name="T8" fmla="*/ 54 w 140"/>
              <a:gd name="T9" fmla="*/ 94 h 186"/>
              <a:gd name="T10" fmla="*/ 95 w 140"/>
              <a:gd name="T11" fmla="*/ 53 h 186"/>
              <a:gd name="T12" fmla="*/ 41 w 140"/>
              <a:gd name="T13" fmla="*/ 39 h 186"/>
              <a:gd name="T14" fmla="*/ 25 w 140"/>
              <a:gd name="T15" fmla="*/ 15 h 186"/>
              <a:gd name="T16" fmla="*/ 31 w 140"/>
              <a:gd name="T17" fmla="*/ 7 h 186"/>
              <a:gd name="T18" fmla="*/ 52 w 140"/>
              <a:gd name="T19" fmla="*/ 21 h 186"/>
              <a:gd name="T20" fmla="*/ 133 w 140"/>
              <a:gd name="T21" fmla="*/ 0 h 186"/>
              <a:gd name="T22" fmla="*/ 139 w 140"/>
              <a:gd name="T23" fmla="*/ 21 h 186"/>
              <a:gd name="T24" fmla="*/ 90 w 140"/>
              <a:gd name="T25" fmla="*/ 108 h 186"/>
              <a:gd name="T26" fmla="*/ 7 w 140"/>
              <a:gd name="T27" fmla="*/ 185 h 186"/>
              <a:gd name="T28" fmla="*/ 0 w 140"/>
              <a:gd name="T29" fmla="*/ 174 h 186"/>
              <a:gd name="T30" fmla="*/ 0 w 140"/>
              <a:gd name="T31" fmla="*/ 174 h 18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0"/>
              <a:gd name="T49" fmla="*/ 0 h 186"/>
              <a:gd name="T50" fmla="*/ 140 w 140"/>
              <a:gd name="T51" fmla="*/ 186 h 18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0" h="186">
                <a:moveTo>
                  <a:pt x="0" y="174"/>
                </a:moveTo>
                <a:lnTo>
                  <a:pt x="0" y="174"/>
                </a:lnTo>
                <a:lnTo>
                  <a:pt x="0" y="123"/>
                </a:lnTo>
                <a:lnTo>
                  <a:pt x="11" y="109"/>
                </a:lnTo>
                <a:lnTo>
                  <a:pt x="54" y="94"/>
                </a:lnTo>
                <a:lnTo>
                  <a:pt x="95" y="53"/>
                </a:lnTo>
                <a:lnTo>
                  <a:pt x="41" y="39"/>
                </a:lnTo>
                <a:lnTo>
                  <a:pt x="25" y="15"/>
                </a:lnTo>
                <a:lnTo>
                  <a:pt x="31" y="7"/>
                </a:lnTo>
                <a:lnTo>
                  <a:pt x="52" y="21"/>
                </a:lnTo>
                <a:lnTo>
                  <a:pt x="133" y="0"/>
                </a:lnTo>
                <a:lnTo>
                  <a:pt x="139" y="21"/>
                </a:lnTo>
                <a:lnTo>
                  <a:pt x="90" y="108"/>
                </a:lnTo>
                <a:lnTo>
                  <a:pt x="7" y="185"/>
                </a:lnTo>
                <a:lnTo>
                  <a:pt x="0" y="17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29" name="Freeform 844">
            <a:extLst>
              <a:ext uri="{FF2B5EF4-FFF2-40B4-BE49-F238E27FC236}">
                <a16:creationId xmlns:a16="http://schemas.microsoft.com/office/drawing/2014/main" id="{DBAC6905-1A25-4E2C-90D6-5580DDEDDB85}"/>
              </a:ext>
            </a:extLst>
          </p:cNvPr>
          <p:cNvSpPr>
            <a:spLocks/>
          </p:cNvSpPr>
          <p:nvPr/>
        </p:nvSpPr>
        <p:spPr bwMode="auto">
          <a:xfrm>
            <a:off x="4454793" y="5605513"/>
            <a:ext cx="123580" cy="110224"/>
          </a:xfrm>
          <a:custGeom>
            <a:avLst/>
            <a:gdLst>
              <a:gd name="T0" fmla="*/ 0 w 108"/>
              <a:gd name="T1" fmla="*/ 30 h 99"/>
              <a:gd name="T2" fmla="*/ 0 w 108"/>
              <a:gd name="T3" fmla="*/ 30 h 99"/>
              <a:gd name="T4" fmla="*/ 0 w 108"/>
              <a:gd name="T5" fmla="*/ 30 h 99"/>
              <a:gd name="T6" fmla="*/ 24 w 108"/>
              <a:gd name="T7" fmla="*/ 31 h 99"/>
              <a:gd name="T8" fmla="*/ 48 w 108"/>
              <a:gd name="T9" fmla="*/ 13 h 99"/>
              <a:gd name="T10" fmla="*/ 49 w 108"/>
              <a:gd name="T11" fmla="*/ 5 h 99"/>
              <a:gd name="T12" fmla="*/ 70 w 108"/>
              <a:gd name="T13" fmla="*/ 0 h 99"/>
              <a:gd name="T14" fmla="*/ 104 w 108"/>
              <a:gd name="T15" fmla="*/ 11 h 99"/>
              <a:gd name="T16" fmla="*/ 107 w 108"/>
              <a:gd name="T17" fmla="*/ 25 h 99"/>
              <a:gd name="T18" fmla="*/ 105 w 108"/>
              <a:gd name="T19" fmla="*/ 61 h 99"/>
              <a:gd name="T20" fmla="*/ 87 w 108"/>
              <a:gd name="T21" fmla="*/ 98 h 99"/>
              <a:gd name="T22" fmla="*/ 56 w 108"/>
              <a:gd name="T23" fmla="*/ 92 h 99"/>
              <a:gd name="T24" fmla="*/ 38 w 108"/>
              <a:gd name="T25" fmla="*/ 83 h 99"/>
              <a:gd name="T26" fmla="*/ 0 w 108"/>
              <a:gd name="T27" fmla="*/ 30 h 99"/>
              <a:gd name="T28" fmla="*/ 0 w 108"/>
              <a:gd name="T29" fmla="*/ 30 h 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8"/>
              <a:gd name="T46" fmla="*/ 0 h 99"/>
              <a:gd name="T47" fmla="*/ 108 w 108"/>
              <a:gd name="T48" fmla="*/ 99 h 9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8" h="99">
                <a:moveTo>
                  <a:pt x="0" y="30"/>
                </a:moveTo>
                <a:lnTo>
                  <a:pt x="0" y="30"/>
                </a:lnTo>
                <a:lnTo>
                  <a:pt x="24" y="31"/>
                </a:lnTo>
                <a:lnTo>
                  <a:pt x="48" y="13"/>
                </a:lnTo>
                <a:lnTo>
                  <a:pt x="49" y="5"/>
                </a:lnTo>
                <a:lnTo>
                  <a:pt x="70" y="0"/>
                </a:lnTo>
                <a:lnTo>
                  <a:pt x="104" y="11"/>
                </a:lnTo>
                <a:lnTo>
                  <a:pt x="107" y="25"/>
                </a:lnTo>
                <a:lnTo>
                  <a:pt x="105" y="61"/>
                </a:lnTo>
                <a:lnTo>
                  <a:pt x="87" y="98"/>
                </a:lnTo>
                <a:lnTo>
                  <a:pt x="56" y="92"/>
                </a:lnTo>
                <a:lnTo>
                  <a:pt x="38" y="83"/>
                </a:lnTo>
                <a:lnTo>
                  <a:pt x="0" y="3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30" name="Freeform 845">
            <a:extLst>
              <a:ext uri="{FF2B5EF4-FFF2-40B4-BE49-F238E27FC236}">
                <a16:creationId xmlns:a16="http://schemas.microsoft.com/office/drawing/2014/main" id="{63E38F12-2AAD-4FA1-88BA-4655424B7ABA}"/>
              </a:ext>
            </a:extLst>
          </p:cNvPr>
          <p:cNvSpPr>
            <a:spLocks/>
          </p:cNvSpPr>
          <p:nvPr/>
        </p:nvSpPr>
        <p:spPr bwMode="auto">
          <a:xfrm>
            <a:off x="4243106" y="5625553"/>
            <a:ext cx="212832" cy="194840"/>
          </a:xfrm>
          <a:custGeom>
            <a:avLst/>
            <a:gdLst>
              <a:gd name="T0" fmla="*/ 0 w 186"/>
              <a:gd name="T1" fmla="*/ 6 h 175"/>
              <a:gd name="T2" fmla="*/ 0 w 186"/>
              <a:gd name="T3" fmla="*/ 6 h 175"/>
              <a:gd name="T4" fmla="*/ 23 w 186"/>
              <a:gd name="T5" fmla="*/ 0 h 175"/>
              <a:gd name="T6" fmla="*/ 134 w 186"/>
              <a:gd name="T7" fmla="*/ 16 h 175"/>
              <a:gd name="T8" fmla="*/ 159 w 186"/>
              <a:gd name="T9" fmla="*/ 9 h 175"/>
              <a:gd name="T10" fmla="*/ 185 w 186"/>
              <a:gd name="T11" fmla="*/ 12 h 175"/>
              <a:gd name="T12" fmla="*/ 185 w 186"/>
              <a:gd name="T13" fmla="*/ 12 h 175"/>
              <a:gd name="T14" fmla="*/ 162 w 186"/>
              <a:gd name="T15" fmla="*/ 25 h 175"/>
              <a:gd name="T16" fmla="*/ 154 w 186"/>
              <a:gd name="T17" fmla="*/ 16 h 175"/>
              <a:gd name="T18" fmla="*/ 128 w 186"/>
              <a:gd name="T19" fmla="*/ 22 h 175"/>
              <a:gd name="T20" fmla="*/ 128 w 186"/>
              <a:gd name="T21" fmla="*/ 71 h 175"/>
              <a:gd name="T22" fmla="*/ 114 w 186"/>
              <a:gd name="T23" fmla="*/ 71 h 175"/>
              <a:gd name="T24" fmla="*/ 114 w 186"/>
              <a:gd name="T25" fmla="*/ 110 h 175"/>
              <a:gd name="T26" fmla="*/ 114 w 186"/>
              <a:gd name="T27" fmla="*/ 165 h 175"/>
              <a:gd name="T28" fmla="*/ 102 w 186"/>
              <a:gd name="T29" fmla="*/ 174 h 175"/>
              <a:gd name="T30" fmla="*/ 84 w 186"/>
              <a:gd name="T31" fmla="*/ 174 h 175"/>
              <a:gd name="T32" fmla="*/ 75 w 186"/>
              <a:gd name="T33" fmla="*/ 162 h 175"/>
              <a:gd name="T34" fmla="*/ 67 w 186"/>
              <a:gd name="T35" fmla="*/ 168 h 175"/>
              <a:gd name="T36" fmla="*/ 49 w 186"/>
              <a:gd name="T37" fmla="*/ 149 h 175"/>
              <a:gd name="T38" fmla="*/ 39 w 186"/>
              <a:gd name="T39" fmla="*/ 88 h 175"/>
              <a:gd name="T40" fmla="*/ 39 w 186"/>
              <a:gd name="T41" fmla="*/ 81 h 175"/>
              <a:gd name="T42" fmla="*/ 0 w 186"/>
              <a:gd name="T43" fmla="*/ 6 h 175"/>
              <a:gd name="T44" fmla="*/ 0 w 186"/>
              <a:gd name="T45" fmla="*/ 6 h 17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6"/>
              <a:gd name="T70" fmla="*/ 0 h 175"/>
              <a:gd name="T71" fmla="*/ 186 w 186"/>
              <a:gd name="T72" fmla="*/ 175 h 17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6" h="175">
                <a:moveTo>
                  <a:pt x="0" y="6"/>
                </a:moveTo>
                <a:lnTo>
                  <a:pt x="0" y="6"/>
                </a:lnTo>
                <a:lnTo>
                  <a:pt x="23" y="0"/>
                </a:lnTo>
                <a:lnTo>
                  <a:pt x="134" y="16"/>
                </a:lnTo>
                <a:lnTo>
                  <a:pt x="159" y="9"/>
                </a:lnTo>
                <a:lnTo>
                  <a:pt x="185" y="12"/>
                </a:lnTo>
                <a:lnTo>
                  <a:pt x="162" y="25"/>
                </a:lnTo>
                <a:lnTo>
                  <a:pt x="154" y="16"/>
                </a:lnTo>
                <a:lnTo>
                  <a:pt x="128" y="22"/>
                </a:lnTo>
                <a:lnTo>
                  <a:pt x="128" y="71"/>
                </a:lnTo>
                <a:lnTo>
                  <a:pt x="114" y="71"/>
                </a:lnTo>
                <a:lnTo>
                  <a:pt x="114" y="110"/>
                </a:lnTo>
                <a:lnTo>
                  <a:pt x="114" y="165"/>
                </a:lnTo>
                <a:lnTo>
                  <a:pt x="102" y="174"/>
                </a:lnTo>
                <a:lnTo>
                  <a:pt x="84" y="174"/>
                </a:lnTo>
                <a:lnTo>
                  <a:pt x="75" y="162"/>
                </a:lnTo>
                <a:lnTo>
                  <a:pt x="67" y="168"/>
                </a:lnTo>
                <a:lnTo>
                  <a:pt x="49" y="149"/>
                </a:lnTo>
                <a:lnTo>
                  <a:pt x="39" y="88"/>
                </a:lnTo>
                <a:lnTo>
                  <a:pt x="39" y="81"/>
                </a:lnTo>
                <a:lnTo>
                  <a:pt x="0" y="6"/>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31" name="Freeform 846">
            <a:extLst>
              <a:ext uri="{FF2B5EF4-FFF2-40B4-BE49-F238E27FC236}">
                <a16:creationId xmlns:a16="http://schemas.microsoft.com/office/drawing/2014/main" id="{4BD50ED2-1085-45E9-834B-CC17883DC947}"/>
              </a:ext>
            </a:extLst>
          </p:cNvPr>
          <p:cNvSpPr>
            <a:spLocks/>
          </p:cNvSpPr>
          <p:nvPr/>
        </p:nvSpPr>
        <p:spPr bwMode="auto">
          <a:xfrm>
            <a:off x="3797990" y="4939718"/>
            <a:ext cx="132734" cy="107997"/>
          </a:xfrm>
          <a:custGeom>
            <a:avLst/>
            <a:gdLst>
              <a:gd name="T0" fmla="*/ 0 w 116"/>
              <a:gd name="T1" fmla="*/ 96 h 97"/>
              <a:gd name="T2" fmla="*/ 0 w 116"/>
              <a:gd name="T3" fmla="*/ 96 h 97"/>
              <a:gd name="T4" fmla="*/ 54 w 116"/>
              <a:gd name="T5" fmla="*/ 0 h 97"/>
              <a:gd name="T6" fmla="*/ 114 w 116"/>
              <a:gd name="T7" fmla="*/ 2 h 97"/>
              <a:gd name="T8" fmla="*/ 115 w 116"/>
              <a:gd name="T9" fmla="*/ 7 h 97"/>
              <a:gd name="T10" fmla="*/ 114 w 116"/>
              <a:gd name="T11" fmla="*/ 25 h 97"/>
              <a:gd name="T12" fmla="*/ 70 w 116"/>
              <a:gd name="T13" fmla="*/ 24 h 97"/>
              <a:gd name="T14" fmla="*/ 70 w 116"/>
              <a:gd name="T15" fmla="*/ 61 h 97"/>
              <a:gd name="T16" fmla="*/ 54 w 116"/>
              <a:gd name="T17" fmla="*/ 67 h 97"/>
              <a:gd name="T18" fmla="*/ 55 w 116"/>
              <a:gd name="T19" fmla="*/ 90 h 97"/>
              <a:gd name="T20" fmla="*/ 0 w 116"/>
              <a:gd name="T21" fmla="*/ 96 h 97"/>
              <a:gd name="T22" fmla="*/ 0 w 116"/>
              <a:gd name="T23" fmla="*/ 96 h 9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6"/>
              <a:gd name="T37" fmla="*/ 0 h 97"/>
              <a:gd name="T38" fmla="*/ 116 w 116"/>
              <a:gd name="T39" fmla="*/ 97 h 9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6" h="97">
                <a:moveTo>
                  <a:pt x="0" y="96"/>
                </a:moveTo>
                <a:lnTo>
                  <a:pt x="0" y="96"/>
                </a:lnTo>
                <a:lnTo>
                  <a:pt x="54" y="0"/>
                </a:lnTo>
                <a:lnTo>
                  <a:pt x="114" y="2"/>
                </a:lnTo>
                <a:lnTo>
                  <a:pt x="115" y="7"/>
                </a:lnTo>
                <a:lnTo>
                  <a:pt x="114" y="25"/>
                </a:lnTo>
                <a:lnTo>
                  <a:pt x="70" y="24"/>
                </a:lnTo>
                <a:lnTo>
                  <a:pt x="70" y="61"/>
                </a:lnTo>
                <a:lnTo>
                  <a:pt x="54" y="67"/>
                </a:lnTo>
                <a:lnTo>
                  <a:pt x="55" y="90"/>
                </a:lnTo>
                <a:lnTo>
                  <a:pt x="0" y="96"/>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32" name="Freeform 847">
            <a:extLst>
              <a:ext uri="{FF2B5EF4-FFF2-40B4-BE49-F238E27FC236}">
                <a16:creationId xmlns:a16="http://schemas.microsoft.com/office/drawing/2014/main" id="{6E77A66E-2021-43C9-8F5F-B91B3DF1E257}"/>
              </a:ext>
            </a:extLst>
          </p:cNvPr>
          <p:cNvSpPr>
            <a:spLocks/>
          </p:cNvSpPr>
          <p:nvPr/>
        </p:nvSpPr>
        <p:spPr bwMode="auto">
          <a:xfrm>
            <a:off x="4405590" y="5014313"/>
            <a:ext cx="259746" cy="300610"/>
          </a:xfrm>
          <a:custGeom>
            <a:avLst/>
            <a:gdLst>
              <a:gd name="T0" fmla="*/ 0 w 227"/>
              <a:gd name="T1" fmla="*/ 142 h 270"/>
              <a:gd name="T2" fmla="*/ 0 w 227"/>
              <a:gd name="T3" fmla="*/ 142 h 270"/>
              <a:gd name="T4" fmla="*/ 10 w 227"/>
              <a:gd name="T5" fmla="*/ 169 h 270"/>
              <a:gd name="T6" fmla="*/ 20 w 227"/>
              <a:gd name="T7" fmla="*/ 198 h 270"/>
              <a:gd name="T8" fmla="*/ 43 w 227"/>
              <a:gd name="T9" fmla="*/ 209 h 270"/>
              <a:gd name="T10" fmla="*/ 76 w 227"/>
              <a:gd name="T11" fmla="*/ 249 h 270"/>
              <a:gd name="T12" fmla="*/ 122 w 227"/>
              <a:gd name="T13" fmla="*/ 269 h 270"/>
              <a:gd name="T14" fmla="*/ 164 w 227"/>
              <a:gd name="T15" fmla="*/ 264 h 270"/>
              <a:gd name="T16" fmla="*/ 189 w 227"/>
              <a:gd name="T17" fmla="*/ 256 h 270"/>
              <a:gd name="T18" fmla="*/ 174 w 227"/>
              <a:gd name="T19" fmla="*/ 227 h 270"/>
              <a:gd name="T20" fmla="*/ 150 w 227"/>
              <a:gd name="T21" fmla="*/ 211 h 270"/>
              <a:gd name="T22" fmla="*/ 166 w 227"/>
              <a:gd name="T23" fmla="*/ 200 h 270"/>
              <a:gd name="T24" fmla="*/ 167 w 227"/>
              <a:gd name="T25" fmla="*/ 176 h 270"/>
              <a:gd name="T26" fmla="*/ 194 w 227"/>
              <a:gd name="T27" fmla="*/ 143 h 270"/>
              <a:gd name="T28" fmla="*/ 205 w 227"/>
              <a:gd name="T29" fmla="*/ 84 h 270"/>
              <a:gd name="T30" fmla="*/ 226 w 227"/>
              <a:gd name="T31" fmla="*/ 71 h 270"/>
              <a:gd name="T32" fmla="*/ 210 w 227"/>
              <a:gd name="T33" fmla="*/ 59 h 270"/>
              <a:gd name="T34" fmla="*/ 203 w 227"/>
              <a:gd name="T35" fmla="*/ 16 h 270"/>
              <a:gd name="T36" fmla="*/ 185 w 227"/>
              <a:gd name="T37" fmla="*/ 0 h 270"/>
              <a:gd name="T38" fmla="*/ 164 w 227"/>
              <a:gd name="T39" fmla="*/ 18 h 270"/>
              <a:gd name="T40" fmla="*/ 41 w 227"/>
              <a:gd name="T41" fmla="*/ 15 h 270"/>
              <a:gd name="T42" fmla="*/ 41 w 227"/>
              <a:gd name="T43" fmla="*/ 43 h 270"/>
              <a:gd name="T44" fmla="*/ 29 w 227"/>
              <a:gd name="T45" fmla="*/ 43 h 270"/>
              <a:gd name="T46" fmla="*/ 29 w 227"/>
              <a:gd name="T47" fmla="*/ 51 h 270"/>
              <a:gd name="T48" fmla="*/ 28 w 227"/>
              <a:gd name="T49" fmla="*/ 103 h 270"/>
              <a:gd name="T50" fmla="*/ 14 w 227"/>
              <a:gd name="T51" fmla="*/ 106 h 270"/>
              <a:gd name="T52" fmla="*/ 0 w 227"/>
              <a:gd name="T53" fmla="*/ 142 h 270"/>
              <a:gd name="T54" fmla="*/ 0 w 227"/>
              <a:gd name="T55" fmla="*/ 142 h 27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7"/>
              <a:gd name="T85" fmla="*/ 0 h 270"/>
              <a:gd name="T86" fmla="*/ 227 w 227"/>
              <a:gd name="T87" fmla="*/ 270 h 27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7" h="270">
                <a:moveTo>
                  <a:pt x="0" y="142"/>
                </a:moveTo>
                <a:lnTo>
                  <a:pt x="0" y="142"/>
                </a:lnTo>
                <a:lnTo>
                  <a:pt x="10" y="169"/>
                </a:lnTo>
                <a:lnTo>
                  <a:pt x="20" y="198"/>
                </a:lnTo>
                <a:lnTo>
                  <a:pt x="43" y="209"/>
                </a:lnTo>
                <a:lnTo>
                  <a:pt x="76" y="249"/>
                </a:lnTo>
                <a:lnTo>
                  <a:pt x="122" y="269"/>
                </a:lnTo>
                <a:lnTo>
                  <a:pt x="164" y="264"/>
                </a:lnTo>
                <a:lnTo>
                  <a:pt x="189" y="256"/>
                </a:lnTo>
                <a:lnTo>
                  <a:pt x="174" y="227"/>
                </a:lnTo>
                <a:lnTo>
                  <a:pt x="150" y="211"/>
                </a:lnTo>
                <a:lnTo>
                  <a:pt x="166" y="200"/>
                </a:lnTo>
                <a:lnTo>
                  <a:pt x="167" y="176"/>
                </a:lnTo>
                <a:lnTo>
                  <a:pt x="194" y="143"/>
                </a:lnTo>
                <a:lnTo>
                  <a:pt x="205" y="84"/>
                </a:lnTo>
                <a:lnTo>
                  <a:pt x="226" y="71"/>
                </a:lnTo>
                <a:lnTo>
                  <a:pt x="210" y="59"/>
                </a:lnTo>
                <a:lnTo>
                  <a:pt x="203" y="16"/>
                </a:lnTo>
                <a:lnTo>
                  <a:pt x="185" y="0"/>
                </a:lnTo>
                <a:lnTo>
                  <a:pt x="164" y="18"/>
                </a:lnTo>
                <a:lnTo>
                  <a:pt x="41" y="15"/>
                </a:lnTo>
                <a:lnTo>
                  <a:pt x="41" y="43"/>
                </a:lnTo>
                <a:lnTo>
                  <a:pt x="29" y="43"/>
                </a:lnTo>
                <a:lnTo>
                  <a:pt x="29" y="51"/>
                </a:lnTo>
                <a:lnTo>
                  <a:pt x="28" y="103"/>
                </a:lnTo>
                <a:lnTo>
                  <a:pt x="14" y="106"/>
                </a:lnTo>
                <a:lnTo>
                  <a:pt x="0" y="14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33" name="Freeform 848">
            <a:extLst>
              <a:ext uri="{FF2B5EF4-FFF2-40B4-BE49-F238E27FC236}">
                <a16:creationId xmlns:a16="http://schemas.microsoft.com/office/drawing/2014/main" id="{EBD29889-D0B4-43B9-8442-B91A3B9BE83C}"/>
              </a:ext>
            </a:extLst>
          </p:cNvPr>
          <p:cNvSpPr>
            <a:spLocks/>
          </p:cNvSpPr>
          <p:nvPr/>
        </p:nvSpPr>
        <p:spPr bwMode="auto">
          <a:xfrm>
            <a:off x="4544045" y="5764724"/>
            <a:ext cx="19452" cy="25608"/>
          </a:xfrm>
          <a:custGeom>
            <a:avLst/>
            <a:gdLst>
              <a:gd name="T0" fmla="*/ 0 w 17"/>
              <a:gd name="T1" fmla="*/ 12 h 23"/>
              <a:gd name="T2" fmla="*/ 0 w 17"/>
              <a:gd name="T3" fmla="*/ 12 h 23"/>
              <a:gd name="T4" fmla="*/ 9 w 17"/>
              <a:gd name="T5" fmla="*/ 22 h 23"/>
              <a:gd name="T6" fmla="*/ 16 w 17"/>
              <a:gd name="T7" fmla="*/ 14 h 23"/>
              <a:gd name="T8" fmla="*/ 14 w 17"/>
              <a:gd name="T9" fmla="*/ 0 h 23"/>
              <a:gd name="T10" fmla="*/ 0 w 17"/>
              <a:gd name="T11" fmla="*/ 12 h 23"/>
              <a:gd name="T12" fmla="*/ 0 w 17"/>
              <a:gd name="T13" fmla="*/ 12 h 23"/>
              <a:gd name="T14" fmla="*/ 0 60000 65536"/>
              <a:gd name="T15" fmla="*/ 0 60000 65536"/>
              <a:gd name="T16" fmla="*/ 0 60000 65536"/>
              <a:gd name="T17" fmla="*/ 0 60000 65536"/>
              <a:gd name="T18" fmla="*/ 0 60000 65536"/>
              <a:gd name="T19" fmla="*/ 0 60000 65536"/>
              <a:gd name="T20" fmla="*/ 0 60000 65536"/>
              <a:gd name="T21" fmla="*/ 0 w 17"/>
              <a:gd name="T22" fmla="*/ 0 h 23"/>
              <a:gd name="T23" fmla="*/ 17 w 17"/>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23">
                <a:moveTo>
                  <a:pt x="0" y="12"/>
                </a:moveTo>
                <a:lnTo>
                  <a:pt x="0" y="12"/>
                </a:lnTo>
                <a:lnTo>
                  <a:pt x="9" y="22"/>
                </a:lnTo>
                <a:lnTo>
                  <a:pt x="16" y="14"/>
                </a:lnTo>
                <a:lnTo>
                  <a:pt x="14" y="0"/>
                </a:lnTo>
                <a:lnTo>
                  <a:pt x="0" y="1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34" name="Freeform 849">
            <a:extLst>
              <a:ext uri="{FF2B5EF4-FFF2-40B4-BE49-F238E27FC236}">
                <a16:creationId xmlns:a16="http://schemas.microsoft.com/office/drawing/2014/main" id="{21F0D43F-287D-4CDA-B746-2C8A66A82376}"/>
              </a:ext>
            </a:extLst>
          </p:cNvPr>
          <p:cNvSpPr>
            <a:spLocks/>
          </p:cNvSpPr>
          <p:nvPr/>
        </p:nvSpPr>
        <p:spPr bwMode="auto">
          <a:xfrm>
            <a:off x="4526881" y="5382839"/>
            <a:ext cx="169350" cy="162552"/>
          </a:xfrm>
          <a:custGeom>
            <a:avLst/>
            <a:gdLst>
              <a:gd name="T0" fmla="*/ 0 w 148"/>
              <a:gd name="T1" fmla="*/ 46 h 146"/>
              <a:gd name="T2" fmla="*/ 0 w 148"/>
              <a:gd name="T3" fmla="*/ 46 h 146"/>
              <a:gd name="T4" fmla="*/ 1 w 148"/>
              <a:gd name="T5" fmla="*/ 74 h 146"/>
              <a:gd name="T6" fmla="*/ 19 w 148"/>
              <a:gd name="T7" fmla="*/ 103 h 146"/>
              <a:gd name="T8" fmla="*/ 44 w 148"/>
              <a:gd name="T9" fmla="*/ 115 h 146"/>
              <a:gd name="T10" fmla="*/ 57 w 148"/>
              <a:gd name="T11" fmla="*/ 118 h 146"/>
              <a:gd name="T12" fmla="*/ 72 w 148"/>
              <a:gd name="T13" fmla="*/ 145 h 146"/>
              <a:gd name="T14" fmla="*/ 127 w 148"/>
              <a:gd name="T15" fmla="*/ 142 h 146"/>
              <a:gd name="T16" fmla="*/ 147 w 148"/>
              <a:gd name="T17" fmla="*/ 130 h 146"/>
              <a:gd name="T18" fmla="*/ 126 w 148"/>
              <a:gd name="T19" fmla="*/ 72 h 146"/>
              <a:gd name="T20" fmla="*/ 132 w 148"/>
              <a:gd name="T21" fmla="*/ 50 h 146"/>
              <a:gd name="T22" fmla="*/ 61 w 148"/>
              <a:gd name="T23" fmla="*/ 0 h 146"/>
              <a:gd name="T24" fmla="*/ 43 w 148"/>
              <a:gd name="T25" fmla="*/ 25 h 146"/>
              <a:gd name="T26" fmla="*/ 35 w 148"/>
              <a:gd name="T27" fmla="*/ 18 h 146"/>
              <a:gd name="T28" fmla="*/ 29 w 148"/>
              <a:gd name="T29" fmla="*/ 24 h 146"/>
              <a:gd name="T30" fmla="*/ 29 w 148"/>
              <a:gd name="T31" fmla="*/ 0 h 146"/>
              <a:gd name="T32" fmla="*/ 11 w 148"/>
              <a:gd name="T33" fmla="*/ 1 h 146"/>
              <a:gd name="T34" fmla="*/ 14 w 148"/>
              <a:gd name="T35" fmla="*/ 19 h 146"/>
              <a:gd name="T36" fmla="*/ 15 w 148"/>
              <a:gd name="T37" fmla="*/ 30 h 146"/>
              <a:gd name="T38" fmla="*/ 0 w 148"/>
              <a:gd name="T39" fmla="*/ 46 h 146"/>
              <a:gd name="T40" fmla="*/ 0 w 148"/>
              <a:gd name="T41" fmla="*/ 46 h 14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8"/>
              <a:gd name="T64" fmla="*/ 0 h 146"/>
              <a:gd name="T65" fmla="*/ 148 w 148"/>
              <a:gd name="T66" fmla="*/ 146 h 14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8" h="146">
                <a:moveTo>
                  <a:pt x="0" y="46"/>
                </a:moveTo>
                <a:lnTo>
                  <a:pt x="0" y="46"/>
                </a:lnTo>
                <a:lnTo>
                  <a:pt x="1" y="74"/>
                </a:lnTo>
                <a:lnTo>
                  <a:pt x="19" y="103"/>
                </a:lnTo>
                <a:lnTo>
                  <a:pt x="44" y="115"/>
                </a:lnTo>
                <a:lnTo>
                  <a:pt x="57" y="118"/>
                </a:lnTo>
                <a:lnTo>
                  <a:pt x="72" y="145"/>
                </a:lnTo>
                <a:lnTo>
                  <a:pt x="127" y="142"/>
                </a:lnTo>
                <a:lnTo>
                  <a:pt x="147" y="130"/>
                </a:lnTo>
                <a:lnTo>
                  <a:pt x="126" y="72"/>
                </a:lnTo>
                <a:lnTo>
                  <a:pt x="132" y="50"/>
                </a:lnTo>
                <a:lnTo>
                  <a:pt x="61" y="0"/>
                </a:lnTo>
                <a:lnTo>
                  <a:pt x="43" y="25"/>
                </a:lnTo>
                <a:lnTo>
                  <a:pt x="35" y="18"/>
                </a:lnTo>
                <a:lnTo>
                  <a:pt x="29" y="24"/>
                </a:lnTo>
                <a:lnTo>
                  <a:pt x="29" y="0"/>
                </a:lnTo>
                <a:lnTo>
                  <a:pt x="11" y="1"/>
                </a:lnTo>
                <a:lnTo>
                  <a:pt x="14" y="19"/>
                </a:lnTo>
                <a:lnTo>
                  <a:pt x="15" y="30"/>
                </a:lnTo>
                <a:lnTo>
                  <a:pt x="0" y="46"/>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35" name="Freeform 850">
            <a:extLst>
              <a:ext uri="{FF2B5EF4-FFF2-40B4-BE49-F238E27FC236}">
                <a16:creationId xmlns:a16="http://schemas.microsoft.com/office/drawing/2014/main" id="{ABF8C690-9AB9-49DF-AC8F-3A1B953C7881}"/>
              </a:ext>
            </a:extLst>
          </p:cNvPr>
          <p:cNvSpPr>
            <a:spLocks/>
          </p:cNvSpPr>
          <p:nvPr/>
        </p:nvSpPr>
        <p:spPr bwMode="auto">
          <a:xfrm>
            <a:off x="4060024" y="5199133"/>
            <a:ext cx="34328" cy="79049"/>
          </a:xfrm>
          <a:custGeom>
            <a:avLst/>
            <a:gdLst>
              <a:gd name="T0" fmla="*/ 0 w 30"/>
              <a:gd name="T1" fmla="*/ 0 h 71"/>
              <a:gd name="T2" fmla="*/ 0 w 30"/>
              <a:gd name="T3" fmla="*/ 0 h 71"/>
              <a:gd name="T4" fmla="*/ 15 w 30"/>
              <a:gd name="T5" fmla="*/ 4 h 71"/>
              <a:gd name="T6" fmla="*/ 29 w 30"/>
              <a:gd name="T7" fmla="*/ 67 h 71"/>
              <a:gd name="T8" fmla="*/ 19 w 30"/>
              <a:gd name="T9" fmla="*/ 70 h 71"/>
              <a:gd name="T10" fmla="*/ 0 w 30"/>
              <a:gd name="T11" fmla="*/ 0 h 71"/>
              <a:gd name="T12" fmla="*/ 0 w 30"/>
              <a:gd name="T13" fmla="*/ 0 h 71"/>
              <a:gd name="T14" fmla="*/ 0 60000 65536"/>
              <a:gd name="T15" fmla="*/ 0 60000 65536"/>
              <a:gd name="T16" fmla="*/ 0 60000 65536"/>
              <a:gd name="T17" fmla="*/ 0 60000 65536"/>
              <a:gd name="T18" fmla="*/ 0 60000 65536"/>
              <a:gd name="T19" fmla="*/ 0 60000 65536"/>
              <a:gd name="T20" fmla="*/ 0 60000 65536"/>
              <a:gd name="T21" fmla="*/ 0 w 30"/>
              <a:gd name="T22" fmla="*/ 0 h 71"/>
              <a:gd name="T23" fmla="*/ 30 w 30"/>
              <a:gd name="T24" fmla="*/ 71 h 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71">
                <a:moveTo>
                  <a:pt x="0" y="0"/>
                </a:moveTo>
                <a:lnTo>
                  <a:pt x="0" y="0"/>
                </a:lnTo>
                <a:lnTo>
                  <a:pt x="15" y="4"/>
                </a:lnTo>
                <a:lnTo>
                  <a:pt x="29" y="67"/>
                </a:lnTo>
                <a:lnTo>
                  <a:pt x="19" y="70"/>
                </a:lnTo>
                <a:lnTo>
                  <a:pt x="0" y="0"/>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36" name="Freeform 851">
            <a:extLst>
              <a:ext uri="{FF2B5EF4-FFF2-40B4-BE49-F238E27FC236}">
                <a16:creationId xmlns:a16="http://schemas.microsoft.com/office/drawing/2014/main" id="{E3F0EFE2-BC71-410C-B51D-B34F896014ED}"/>
              </a:ext>
            </a:extLst>
          </p:cNvPr>
          <p:cNvSpPr>
            <a:spLocks/>
          </p:cNvSpPr>
          <p:nvPr/>
        </p:nvSpPr>
        <p:spPr bwMode="auto">
          <a:xfrm>
            <a:off x="4526881" y="5308243"/>
            <a:ext cx="84675" cy="81276"/>
          </a:xfrm>
          <a:custGeom>
            <a:avLst/>
            <a:gdLst>
              <a:gd name="T0" fmla="*/ 0 w 74"/>
              <a:gd name="T1" fmla="*/ 72 h 73"/>
              <a:gd name="T2" fmla="*/ 0 w 74"/>
              <a:gd name="T3" fmla="*/ 72 h 73"/>
              <a:gd name="T4" fmla="*/ 11 w 74"/>
              <a:gd name="T5" fmla="*/ 68 h 73"/>
              <a:gd name="T6" fmla="*/ 29 w 74"/>
              <a:gd name="T7" fmla="*/ 67 h 73"/>
              <a:gd name="T8" fmla="*/ 29 w 74"/>
              <a:gd name="T9" fmla="*/ 57 h 73"/>
              <a:gd name="T10" fmla="*/ 58 w 74"/>
              <a:gd name="T11" fmla="*/ 51 h 73"/>
              <a:gd name="T12" fmla="*/ 73 w 74"/>
              <a:gd name="T13" fmla="*/ 26 h 73"/>
              <a:gd name="T14" fmla="*/ 58 w 74"/>
              <a:gd name="T15" fmla="*/ 0 h 73"/>
              <a:gd name="T16" fmla="*/ 16 w 74"/>
              <a:gd name="T17" fmla="*/ 5 h 73"/>
              <a:gd name="T18" fmla="*/ 21 w 74"/>
              <a:gd name="T19" fmla="*/ 24 h 73"/>
              <a:gd name="T20" fmla="*/ 12 w 74"/>
              <a:gd name="T21" fmla="*/ 37 h 73"/>
              <a:gd name="T22" fmla="*/ 0 w 74"/>
              <a:gd name="T23" fmla="*/ 72 h 73"/>
              <a:gd name="T24" fmla="*/ 0 w 74"/>
              <a:gd name="T25" fmla="*/ 72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4"/>
              <a:gd name="T40" fmla="*/ 0 h 73"/>
              <a:gd name="T41" fmla="*/ 74 w 74"/>
              <a:gd name="T42" fmla="*/ 73 h 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4" h="73">
                <a:moveTo>
                  <a:pt x="0" y="72"/>
                </a:moveTo>
                <a:lnTo>
                  <a:pt x="0" y="72"/>
                </a:lnTo>
                <a:lnTo>
                  <a:pt x="11" y="68"/>
                </a:lnTo>
                <a:lnTo>
                  <a:pt x="29" y="67"/>
                </a:lnTo>
                <a:lnTo>
                  <a:pt x="29" y="57"/>
                </a:lnTo>
                <a:lnTo>
                  <a:pt x="58" y="51"/>
                </a:lnTo>
                <a:lnTo>
                  <a:pt x="73" y="26"/>
                </a:lnTo>
                <a:lnTo>
                  <a:pt x="58" y="0"/>
                </a:lnTo>
                <a:lnTo>
                  <a:pt x="16" y="5"/>
                </a:lnTo>
                <a:lnTo>
                  <a:pt x="21" y="24"/>
                </a:lnTo>
                <a:lnTo>
                  <a:pt x="12" y="37"/>
                </a:lnTo>
                <a:lnTo>
                  <a:pt x="0" y="72"/>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37" name="Freeform 852">
            <a:extLst>
              <a:ext uri="{FF2B5EF4-FFF2-40B4-BE49-F238E27FC236}">
                <a16:creationId xmlns:a16="http://schemas.microsoft.com/office/drawing/2014/main" id="{54372FEB-36D5-41EF-9588-6403ECD97FEB}"/>
              </a:ext>
            </a:extLst>
          </p:cNvPr>
          <p:cNvSpPr>
            <a:spLocks/>
          </p:cNvSpPr>
          <p:nvPr/>
        </p:nvSpPr>
        <p:spPr bwMode="auto">
          <a:xfrm>
            <a:off x="4445639" y="4875142"/>
            <a:ext cx="176215" cy="160325"/>
          </a:xfrm>
          <a:custGeom>
            <a:avLst/>
            <a:gdLst>
              <a:gd name="T0" fmla="*/ 0 w 154"/>
              <a:gd name="T1" fmla="*/ 24 h 144"/>
              <a:gd name="T2" fmla="*/ 0 w 154"/>
              <a:gd name="T3" fmla="*/ 24 h 144"/>
              <a:gd name="T4" fmla="*/ 6 w 154"/>
              <a:gd name="T5" fmla="*/ 140 h 144"/>
              <a:gd name="T6" fmla="*/ 129 w 154"/>
              <a:gd name="T7" fmla="*/ 143 h 144"/>
              <a:gd name="T8" fmla="*/ 150 w 154"/>
              <a:gd name="T9" fmla="*/ 125 h 144"/>
              <a:gd name="T10" fmla="*/ 153 w 154"/>
              <a:gd name="T11" fmla="*/ 113 h 144"/>
              <a:gd name="T12" fmla="*/ 107 w 154"/>
              <a:gd name="T13" fmla="*/ 30 h 144"/>
              <a:gd name="T14" fmla="*/ 129 w 154"/>
              <a:gd name="T15" fmla="*/ 57 h 144"/>
              <a:gd name="T16" fmla="*/ 140 w 154"/>
              <a:gd name="T17" fmla="*/ 34 h 144"/>
              <a:gd name="T18" fmla="*/ 129 w 154"/>
              <a:gd name="T19" fmla="*/ 5 h 144"/>
              <a:gd name="T20" fmla="*/ 100 w 154"/>
              <a:gd name="T21" fmla="*/ 10 h 144"/>
              <a:gd name="T22" fmla="*/ 100 w 154"/>
              <a:gd name="T23" fmla="*/ 2 h 144"/>
              <a:gd name="T24" fmla="*/ 85 w 154"/>
              <a:gd name="T25" fmla="*/ 2 h 144"/>
              <a:gd name="T26" fmla="*/ 59 w 154"/>
              <a:gd name="T27" fmla="*/ 12 h 144"/>
              <a:gd name="T28" fmla="*/ 6 w 154"/>
              <a:gd name="T29" fmla="*/ 0 h 144"/>
              <a:gd name="T30" fmla="*/ 0 w 154"/>
              <a:gd name="T31" fmla="*/ 24 h 144"/>
              <a:gd name="T32" fmla="*/ 0 w 154"/>
              <a:gd name="T33" fmla="*/ 24 h 1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54"/>
              <a:gd name="T52" fmla="*/ 0 h 144"/>
              <a:gd name="T53" fmla="*/ 154 w 154"/>
              <a:gd name="T54" fmla="*/ 144 h 1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54" h="144">
                <a:moveTo>
                  <a:pt x="0" y="24"/>
                </a:moveTo>
                <a:lnTo>
                  <a:pt x="0" y="24"/>
                </a:lnTo>
                <a:lnTo>
                  <a:pt x="6" y="140"/>
                </a:lnTo>
                <a:lnTo>
                  <a:pt x="129" y="143"/>
                </a:lnTo>
                <a:lnTo>
                  <a:pt x="150" y="125"/>
                </a:lnTo>
                <a:lnTo>
                  <a:pt x="153" y="113"/>
                </a:lnTo>
                <a:lnTo>
                  <a:pt x="107" y="30"/>
                </a:lnTo>
                <a:lnTo>
                  <a:pt x="129" y="57"/>
                </a:lnTo>
                <a:lnTo>
                  <a:pt x="140" y="34"/>
                </a:lnTo>
                <a:lnTo>
                  <a:pt x="129" y="5"/>
                </a:lnTo>
                <a:lnTo>
                  <a:pt x="100" y="10"/>
                </a:lnTo>
                <a:lnTo>
                  <a:pt x="100" y="2"/>
                </a:lnTo>
                <a:lnTo>
                  <a:pt x="85" y="2"/>
                </a:lnTo>
                <a:lnTo>
                  <a:pt x="59" y="12"/>
                </a:lnTo>
                <a:lnTo>
                  <a:pt x="6" y="0"/>
                </a:lnTo>
                <a:lnTo>
                  <a:pt x="0" y="2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38" name="Freeform 853">
            <a:extLst>
              <a:ext uri="{FF2B5EF4-FFF2-40B4-BE49-F238E27FC236}">
                <a16:creationId xmlns:a16="http://schemas.microsoft.com/office/drawing/2014/main" id="{EF6C8537-8511-49E7-A9E1-0022384E5493}"/>
              </a:ext>
            </a:extLst>
          </p:cNvPr>
          <p:cNvSpPr>
            <a:spLocks/>
          </p:cNvSpPr>
          <p:nvPr/>
        </p:nvSpPr>
        <p:spPr bwMode="auto">
          <a:xfrm>
            <a:off x="3982215" y="5141237"/>
            <a:ext cx="117858" cy="84616"/>
          </a:xfrm>
          <a:custGeom>
            <a:avLst/>
            <a:gdLst>
              <a:gd name="T0" fmla="*/ 0 w 103"/>
              <a:gd name="T1" fmla="*/ 63 h 76"/>
              <a:gd name="T2" fmla="*/ 0 w 103"/>
              <a:gd name="T3" fmla="*/ 63 h 76"/>
              <a:gd name="T4" fmla="*/ 7 w 103"/>
              <a:gd name="T5" fmla="*/ 72 h 76"/>
              <a:gd name="T6" fmla="*/ 34 w 103"/>
              <a:gd name="T7" fmla="*/ 75 h 76"/>
              <a:gd name="T8" fmla="*/ 32 w 103"/>
              <a:gd name="T9" fmla="*/ 56 h 76"/>
              <a:gd name="T10" fmla="*/ 68 w 103"/>
              <a:gd name="T11" fmla="*/ 52 h 76"/>
              <a:gd name="T12" fmla="*/ 83 w 103"/>
              <a:gd name="T13" fmla="*/ 56 h 76"/>
              <a:gd name="T14" fmla="*/ 102 w 103"/>
              <a:gd name="T15" fmla="*/ 42 h 76"/>
              <a:gd name="T16" fmla="*/ 76 w 103"/>
              <a:gd name="T17" fmla="*/ 13 h 76"/>
              <a:gd name="T18" fmla="*/ 73 w 103"/>
              <a:gd name="T19" fmla="*/ 0 h 76"/>
              <a:gd name="T20" fmla="*/ 17 w 103"/>
              <a:gd name="T21" fmla="*/ 24 h 76"/>
              <a:gd name="T22" fmla="*/ 0 w 103"/>
              <a:gd name="T23" fmla="*/ 63 h 76"/>
              <a:gd name="T24" fmla="*/ 0 w 103"/>
              <a:gd name="T25" fmla="*/ 63 h 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
              <a:gd name="T40" fmla="*/ 0 h 76"/>
              <a:gd name="T41" fmla="*/ 103 w 103"/>
              <a:gd name="T42" fmla="*/ 76 h 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 h="76">
                <a:moveTo>
                  <a:pt x="0" y="63"/>
                </a:moveTo>
                <a:lnTo>
                  <a:pt x="0" y="63"/>
                </a:lnTo>
                <a:lnTo>
                  <a:pt x="7" y="72"/>
                </a:lnTo>
                <a:lnTo>
                  <a:pt x="34" y="75"/>
                </a:lnTo>
                <a:lnTo>
                  <a:pt x="32" y="56"/>
                </a:lnTo>
                <a:lnTo>
                  <a:pt x="68" y="52"/>
                </a:lnTo>
                <a:lnTo>
                  <a:pt x="83" y="56"/>
                </a:lnTo>
                <a:lnTo>
                  <a:pt x="102" y="42"/>
                </a:lnTo>
                <a:lnTo>
                  <a:pt x="76" y="13"/>
                </a:lnTo>
                <a:lnTo>
                  <a:pt x="73" y="0"/>
                </a:lnTo>
                <a:lnTo>
                  <a:pt x="17" y="24"/>
                </a:lnTo>
                <a:lnTo>
                  <a:pt x="0" y="63"/>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39" name="Freeform 854">
            <a:extLst>
              <a:ext uri="{FF2B5EF4-FFF2-40B4-BE49-F238E27FC236}">
                <a16:creationId xmlns:a16="http://schemas.microsoft.com/office/drawing/2014/main" id="{469F0A00-47B2-4DDD-BF87-88A646D345DE}"/>
              </a:ext>
            </a:extLst>
          </p:cNvPr>
          <p:cNvSpPr>
            <a:spLocks/>
          </p:cNvSpPr>
          <p:nvPr/>
        </p:nvSpPr>
        <p:spPr bwMode="auto">
          <a:xfrm>
            <a:off x="4405590" y="5491948"/>
            <a:ext cx="185370" cy="149191"/>
          </a:xfrm>
          <a:custGeom>
            <a:avLst/>
            <a:gdLst>
              <a:gd name="T0" fmla="*/ 0 w 162"/>
              <a:gd name="T1" fmla="*/ 65 h 134"/>
              <a:gd name="T2" fmla="*/ 0 w 162"/>
              <a:gd name="T3" fmla="*/ 65 h 134"/>
              <a:gd name="T4" fmla="*/ 0 w 162"/>
              <a:gd name="T5" fmla="*/ 116 h 134"/>
              <a:gd name="T6" fmla="*/ 17 w 162"/>
              <a:gd name="T7" fmla="*/ 129 h 134"/>
              <a:gd name="T8" fmla="*/ 43 w 162"/>
              <a:gd name="T9" fmla="*/ 132 h 134"/>
              <a:gd name="T10" fmla="*/ 67 w 162"/>
              <a:gd name="T11" fmla="*/ 133 h 134"/>
              <a:gd name="T12" fmla="*/ 91 w 162"/>
              <a:gd name="T13" fmla="*/ 115 h 134"/>
              <a:gd name="T14" fmla="*/ 92 w 162"/>
              <a:gd name="T15" fmla="*/ 107 h 134"/>
              <a:gd name="T16" fmla="*/ 113 w 162"/>
              <a:gd name="T17" fmla="*/ 102 h 134"/>
              <a:gd name="T18" fmla="*/ 109 w 162"/>
              <a:gd name="T19" fmla="*/ 95 h 134"/>
              <a:gd name="T20" fmla="*/ 153 w 162"/>
              <a:gd name="T21" fmla="*/ 81 h 134"/>
              <a:gd name="T22" fmla="*/ 147 w 162"/>
              <a:gd name="T23" fmla="*/ 75 h 134"/>
              <a:gd name="T24" fmla="*/ 161 w 162"/>
              <a:gd name="T25" fmla="*/ 34 h 134"/>
              <a:gd name="T26" fmla="*/ 150 w 162"/>
              <a:gd name="T27" fmla="*/ 17 h 134"/>
              <a:gd name="T28" fmla="*/ 125 w 162"/>
              <a:gd name="T29" fmla="*/ 5 h 134"/>
              <a:gd name="T30" fmla="*/ 118 w 162"/>
              <a:gd name="T31" fmla="*/ 0 h 134"/>
              <a:gd name="T32" fmla="*/ 93 w 162"/>
              <a:gd name="T33" fmla="*/ 12 h 134"/>
              <a:gd name="T34" fmla="*/ 90 w 162"/>
              <a:gd name="T35" fmla="*/ 48 h 134"/>
              <a:gd name="T36" fmla="*/ 106 w 162"/>
              <a:gd name="T37" fmla="*/ 55 h 134"/>
              <a:gd name="T38" fmla="*/ 106 w 162"/>
              <a:gd name="T39" fmla="*/ 69 h 134"/>
              <a:gd name="T40" fmla="*/ 28 w 162"/>
              <a:gd name="T41" fmla="*/ 37 h 134"/>
              <a:gd name="T42" fmla="*/ 31 w 162"/>
              <a:gd name="T43" fmla="*/ 65 h 134"/>
              <a:gd name="T44" fmla="*/ 0 w 162"/>
              <a:gd name="T45" fmla="*/ 65 h 134"/>
              <a:gd name="T46" fmla="*/ 0 w 162"/>
              <a:gd name="T47" fmla="*/ 65 h 1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62"/>
              <a:gd name="T73" fmla="*/ 0 h 134"/>
              <a:gd name="T74" fmla="*/ 162 w 162"/>
              <a:gd name="T75" fmla="*/ 134 h 13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62" h="134">
                <a:moveTo>
                  <a:pt x="0" y="65"/>
                </a:moveTo>
                <a:lnTo>
                  <a:pt x="0" y="65"/>
                </a:lnTo>
                <a:lnTo>
                  <a:pt x="0" y="116"/>
                </a:lnTo>
                <a:lnTo>
                  <a:pt x="17" y="129"/>
                </a:lnTo>
                <a:lnTo>
                  <a:pt x="43" y="132"/>
                </a:lnTo>
                <a:lnTo>
                  <a:pt x="67" y="133"/>
                </a:lnTo>
                <a:lnTo>
                  <a:pt x="91" y="115"/>
                </a:lnTo>
                <a:lnTo>
                  <a:pt x="92" y="107"/>
                </a:lnTo>
                <a:lnTo>
                  <a:pt x="113" y="102"/>
                </a:lnTo>
                <a:lnTo>
                  <a:pt x="109" y="95"/>
                </a:lnTo>
                <a:lnTo>
                  <a:pt x="153" y="81"/>
                </a:lnTo>
                <a:lnTo>
                  <a:pt x="147" y="75"/>
                </a:lnTo>
                <a:lnTo>
                  <a:pt x="161" y="34"/>
                </a:lnTo>
                <a:lnTo>
                  <a:pt x="150" y="17"/>
                </a:lnTo>
                <a:lnTo>
                  <a:pt x="125" y="5"/>
                </a:lnTo>
                <a:lnTo>
                  <a:pt x="118" y="0"/>
                </a:lnTo>
                <a:lnTo>
                  <a:pt x="93" y="12"/>
                </a:lnTo>
                <a:lnTo>
                  <a:pt x="90" y="48"/>
                </a:lnTo>
                <a:lnTo>
                  <a:pt x="106" y="55"/>
                </a:lnTo>
                <a:lnTo>
                  <a:pt x="106" y="69"/>
                </a:lnTo>
                <a:lnTo>
                  <a:pt x="28" y="37"/>
                </a:lnTo>
                <a:lnTo>
                  <a:pt x="31" y="65"/>
                </a:lnTo>
                <a:lnTo>
                  <a:pt x="0" y="6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40" name="Freeform 855">
            <a:extLst>
              <a:ext uri="{FF2B5EF4-FFF2-40B4-BE49-F238E27FC236}">
                <a16:creationId xmlns:a16="http://schemas.microsoft.com/office/drawing/2014/main" id="{30CB3E4B-42C8-4DF2-B739-CF227DDC8E73}"/>
              </a:ext>
            </a:extLst>
          </p:cNvPr>
          <p:cNvSpPr>
            <a:spLocks/>
          </p:cNvSpPr>
          <p:nvPr/>
        </p:nvSpPr>
        <p:spPr bwMode="auto">
          <a:xfrm>
            <a:off x="4319771" y="5707942"/>
            <a:ext cx="256314" cy="200407"/>
          </a:xfrm>
          <a:custGeom>
            <a:avLst/>
            <a:gdLst>
              <a:gd name="T0" fmla="*/ 0 w 224"/>
              <a:gd name="T1" fmla="*/ 94 h 180"/>
              <a:gd name="T2" fmla="*/ 0 w 224"/>
              <a:gd name="T3" fmla="*/ 94 h 180"/>
              <a:gd name="T4" fmla="*/ 8 w 224"/>
              <a:gd name="T5" fmla="*/ 88 h 180"/>
              <a:gd name="T6" fmla="*/ 17 w 224"/>
              <a:gd name="T7" fmla="*/ 100 h 180"/>
              <a:gd name="T8" fmla="*/ 35 w 224"/>
              <a:gd name="T9" fmla="*/ 100 h 180"/>
              <a:gd name="T10" fmla="*/ 47 w 224"/>
              <a:gd name="T11" fmla="*/ 91 h 180"/>
              <a:gd name="T12" fmla="*/ 47 w 224"/>
              <a:gd name="T13" fmla="*/ 36 h 180"/>
              <a:gd name="T14" fmla="*/ 58 w 224"/>
              <a:gd name="T15" fmla="*/ 50 h 180"/>
              <a:gd name="T16" fmla="*/ 58 w 224"/>
              <a:gd name="T17" fmla="*/ 65 h 180"/>
              <a:gd name="T18" fmla="*/ 77 w 224"/>
              <a:gd name="T19" fmla="*/ 64 h 180"/>
              <a:gd name="T20" fmla="*/ 93 w 224"/>
              <a:gd name="T21" fmla="*/ 47 h 180"/>
              <a:gd name="T22" fmla="*/ 123 w 224"/>
              <a:gd name="T23" fmla="*/ 47 h 180"/>
              <a:gd name="T24" fmla="*/ 174 w 224"/>
              <a:gd name="T25" fmla="*/ 0 h 180"/>
              <a:gd name="T26" fmla="*/ 205 w 224"/>
              <a:gd name="T27" fmla="*/ 6 h 180"/>
              <a:gd name="T28" fmla="*/ 210 w 224"/>
              <a:gd name="T29" fmla="*/ 51 h 180"/>
              <a:gd name="T30" fmla="*/ 196 w 224"/>
              <a:gd name="T31" fmla="*/ 63 h 180"/>
              <a:gd name="T32" fmla="*/ 205 w 224"/>
              <a:gd name="T33" fmla="*/ 73 h 180"/>
              <a:gd name="T34" fmla="*/ 212 w 224"/>
              <a:gd name="T35" fmla="*/ 65 h 180"/>
              <a:gd name="T36" fmla="*/ 223 w 224"/>
              <a:gd name="T37" fmla="*/ 65 h 180"/>
              <a:gd name="T38" fmla="*/ 217 w 224"/>
              <a:gd name="T39" fmla="*/ 91 h 180"/>
              <a:gd name="T40" fmla="*/ 184 w 224"/>
              <a:gd name="T41" fmla="*/ 132 h 180"/>
              <a:gd name="T42" fmla="*/ 144 w 224"/>
              <a:gd name="T43" fmla="*/ 167 h 180"/>
              <a:gd name="T44" fmla="*/ 114 w 224"/>
              <a:gd name="T45" fmla="*/ 178 h 180"/>
              <a:gd name="T46" fmla="*/ 26 w 224"/>
              <a:gd name="T47" fmla="*/ 179 h 180"/>
              <a:gd name="T48" fmla="*/ 19 w 224"/>
              <a:gd name="T49" fmla="*/ 159 h 180"/>
              <a:gd name="T50" fmla="*/ 22 w 224"/>
              <a:gd name="T51" fmla="*/ 143 h 180"/>
              <a:gd name="T52" fmla="*/ 0 w 224"/>
              <a:gd name="T53" fmla="*/ 94 h 180"/>
              <a:gd name="T54" fmla="*/ 0 w 224"/>
              <a:gd name="T55" fmla="*/ 94 h 18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4"/>
              <a:gd name="T85" fmla="*/ 0 h 180"/>
              <a:gd name="T86" fmla="*/ 224 w 224"/>
              <a:gd name="T87" fmla="*/ 180 h 18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4" h="180">
                <a:moveTo>
                  <a:pt x="0" y="94"/>
                </a:moveTo>
                <a:lnTo>
                  <a:pt x="0" y="94"/>
                </a:lnTo>
                <a:lnTo>
                  <a:pt x="8" y="88"/>
                </a:lnTo>
                <a:lnTo>
                  <a:pt x="17" y="100"/>
                </a:lnTo>
                <a:lnTo>
                  <a:pt x="35" y="100"/>
                </a:lnTo>
                <a:lnTo>
                  <a:pt x="47" y="91"/>
                </a:lnTo>
                <a:lnTo>
                  <a:pt x="47" y="36"/>
                </a:lnTo>
                <a:lnTo>
                  <a:pt x="58" y="50"/>
                </a:lnTo>
                <a:lnTo>
                  <a:pt x="58" y="65"/>
                </a:lnTo>
                <a:lnTo>
                  <a:pt x="77" y="64"/>
                </a:lnTo>
                <a:lnTo>
                  <a:pt x="93" y="47"/>
                </a:lnTo>
                <a:lnTo>
                  <a:pt x="123" y="47"/>
                </a:lnTo>
                <a:lnTo>
                  <a:pt x="174" y="0"/>
                </a:lnTo>
                <a:lnTo>
                  <a:pt x="205" y="6"/>
                </a:lnTo>
                <a:lnTo>
                  <a:pt x="210" y="51"/>
                </a:lnTo>
                <a:lnTo>
                  <a:pt x="196" y="63"/>
                </a:lnTo>
                <a:lnTo>
                  <a:pt x="205" y="73"/>
                </a:lnTo>
                <a:lnTo>
                  <a:pt x="212" y="65"/>
                </a:lnTo>
                <a:lnTo>
                  <a:pt x="223" y="65"/>
                </a:lnTo>
                <a:lnTo>
                  <a:pt x="217" y="91"/>
                </a:lnTo>
                <a:lnTo>
                  <a:pt x="184" y="132"/>
                </a:lnTo>
                <a:lnTo>
                  <a:pt x="144" y="167"/>
                </a:lnTo>
                <a:lnTo>
                  <a:pt x="114" y="178"/>
                </a:lnTo>
                <a:lnTo>
                  <a:pt x="26" y="179"/>
                </a:lnTo>
                <a:lnTo>
                  <a:pt x="19" y="159"/>
                </a:lnTo>
                <a:lnTo>
                  <a:pt x="22" y="143"/>
                </a:lnTo>
                <a:lnTo>
                  <a:pt x="0" y="94"/>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41" name="Freeform 856">
            <a:extLst>
              <a:ext uri="{FF2B5EF4-FFF2-40B4-BE49-F238E27FC236}">
                <a16:creationId xmlns:a16="http://schemas.microsoft.com/office/drawing/2014/main" id="{3CFFF04C-0086-4A1E-9B0B-90F93BCE689C}"/>
              </a:ext>
            </a:extLst>
          </p:cNvPr>
          <p:cNvSpPr>
            <a:spLocks/>
          </p:cNvSpPr>
          <p:nvPr/>
        </p:nvSpPr>
        <p:spPr bwMode="auto">
          <a:xfrm>
            <a:off x="4484543" y="5814826"/>
            <a:ext cx="36616" cy="36741"/>
          </a:xfrm>
          <a:custGeom>
            <a:avLst/>
            <a:gdLst>
              <a:gd name="T0" fmla="*/ 0 w 32"/>
              <a:gd name="T1" fmla="*/ 16 h 33"/>
              <a:gd name="T2" fmla="*/ 0 w 32"/>
              <a:gd name="T3" fmla="*/ 16 h 33"/>
              <a:gd name="T4" fmla="*/ 11 w 32"/>
              <a:gd name="T5" fmla="*/ 32 h 33"/>
              <a:gd name="T6" fmla="*/ 31 w 32"/>
              <a:gd name="T7" fmla="*/ 16 h 33"/>
              <a:gd name="T8" fmla="*/ 22 w 32"/>
              <a:gd name="T9" fmla="*/ 0 h 33"/>
              <a:gd name="T10" fmla="*/ 0 w 32"/>
              <a:gd name="T11" fmla="*/ 16 h 33"/>
              <a:gd name="T12" fmla="*/ 0 w 32"/>
              <a:gd name="T13" fmla="*/ 16 h 33"/>
              <a:gd name="T14" fmla="*/ 0 60000 65536"/>
              <a:gd name="T15" fmla="*/ 0 60000 65536"/>
              <a:gd name="T16" fmla="*/ 0 60000 65536"/>
              <a:gd name="T17" fmla="*/ 0 60000 65536"/>
              <a:gd name="T18" fmla="*/ 0 60000 65536"/>
              <a:gd name="T19" fmla="*/ 0 60000 65536"/>
              <a:gd name="T20" fmla="*/ 0 60000 65536"/>
              <a:gd name="T21" fmla="*/ 0 w 32"/>
              <a:gd name="T22" fmla="*/ 0 h 33"/>
              <a:gd name="T23" fmla="*/ 32 w 32"/>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3">
                <a:moveTo>
                  <a:pt x="0" y="16"/>
                </a:moveTo>
                <a:lnTo>
                  <a:pt x="0" y="16"/>
                </a:lnTo>
                <a:lnTo>
                  <a:pt x="11" y="32"/>
                </a:lnTo>
                <a:lnTo>
                  <a:pt x="31" y="16"/>
                </a:lnTo>
                <a:lnTo>
                  <a:pt x="22" y="0"/>
                </a:lnTo>
                <a:lnTo>
                  <a:pt x="0" y="16"/>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42" name="Freeform 857">
            <a:extLst>
              <a:ext uri="{FF2B5EF4-FFF2-40B4-BE49-F238E27FC236}">
                <a16:creationId xmlns:a16="http://schemas.microsoft.com/office/drawing/2014/main" id="{796536A7-650A-470B-B60A-89CB4DCDAE12}"/>
              </a:ext>
            </a:extLst>
          </p:cNvPr>
          <p:cNvSpPr>
            <a:spLocks/>
          </p:cNvSpPr>
          <p:nvPr/>
        </p:nvSpPr>
        <p:spPr bwMode="auto">
          <a:xfrm>
            <a:off x="4200768" y="4825041"/>
            <a:ext cx="49203" cy="30061"/>
          </a:xfrm>
          <a:custGeom>
            <a:avLst/>
            <a:gdLst>
              <a:gd name="T0" fmla="*/ 2 w 43"/>
              <a:gd name="T1" fmla="*/ 25 h 27"/>
              <a:gd name="T2" fmla="*/ 11 w 43"/>
              <a:gd name="T3" fmla="*/ 26 h 27"/>
              <a:gd name="T4" fmla="*/ 15 w 43"/>
              <a:gd name="T5" fmla="*/ 25 h 27"/>
              <a:gd name="T6" fmla="*/ 20 w 43"/>
              <a:gd name="T7" fmla="*/ 22 h 27"/>
              <a:gd name="T8" fmla="*/ 29 w 43"/>
              <a:gd name="T9" fmla="*/ 20 h 27"/>
              <a:gd name="T10" fmla="*/ 37 w 43"/>
              <a:gd name="T11" fmla="*/ 18 h 27"/>
              <a:gd name="T12" fmla="*/ 40 w 43"/>
              <a:gd name="T13" fmla="*/ 11 h 27"/>
              <a:gd name="T14" fmla="*/ 42 w 43"/>
              <a:gd name="T15" fmla="*/ 7 h 27"/>
              <a:gd name="T16" fmla="*/ 33 w 43"/>
              <a:gd name="T17" fmla="*/ 0 h 27"/>
              <a:gd name="T18" fmla="*/ 0 w 43"/>
              <a:gd name="T19" fmla="*/ 7 h 27"/>
              <a:gd name="T20" fmla="*/ 0 w 43"/>
              <a:gd name="T21" fmla="*/ 25 h 27"/>
              <a:gd name="T22" fmla="*/ 2 w 43"/>
              <a:gd name="T23" fmla="*/ 25 h 27"/>
              <a:gd name="T24" fmla="*/ 2 w 43"/>
              <a:gd name="T25" fmla="*/ 25 h 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
              <a:gd name="T40" fmla="*/ 0 h 27"/>
              <a:gd name="T41" fmla="*/ 43 w 43"/>
              <a:gd name="T42" fmla="*/ 27 h 2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 h="27">
                <a:moveTo>
                  <a:pt x="2" y="25"/>
                </a:moveTo>
                <a:lnTo>
                  <a:pt x="11" y="26"/>
                </a:lnTo>
                <a:lnTo>
                  <a:pt x="15" y="25"/>
                </a:lnTo>
                <a:lnTo>
                  <a:pt x="20" y="22"/>
                </a:lnTo>
                <a:lnTo>
                  <a:pt x="29" y="20"/>
                </a:lnTo>
                <a:lnTo>
                  <a:pt x="37" y="18"/>
                </a:lnTo>
                <a:lnTo>
                  <a:pt x="40" y="11"/>
                </a:lnTo>
                <a:lnTo>
                  <a:pt x="42" y="7"/>
                </a:lnTo>
                <a:lnTo>
                  <a:pt x="33" y="0"/>
                </a:lnTo>
                <a:lnTo>
                  <a:pt x="0" y="7"/>
                </a:lnTo>
                <a:lnTo>
                  <a:pt x="0" y="25"/>
                </a:lnTo>
                <a:lnTo>
                  <a:pt x="2" y="2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43" name="Freeform 858">
            <a:extLst>
              <a:ext uri="{FF2B5EF4-FFF2-40B4-BE49-F238E27FC236}">
                <a16:creationId xmlns:a16="http://schemas.microsoft.com/office/drawing/2014/main" id="{28B07DF0-DD4F-4107-9049-E64C336BD23E}"/>
              </a:ext>
            </a:extLst>
          </p:cNvPr>
          <p:cNvSpPr>
            <a:spLocks/>
          </p:cNvSpPr>
          <p:nvPr/>
        </p:nvSpPr>
        <p:spPr bwMode="auto">
          <a:xfrm>
            <a:off x="4177883" y="4783846"/>
            <a:ext cx="62934" cy="114677"/>
          </a:xfrm>
          <a:custGeom>
            <a:avLst/>
            <a:gdLst>
              <a:gd name="T0" fmla="*/ 0 w 55"/>
              <a:gd name="T1" fmla="*/ 47 h 103"/>
              <a:gd name="T2" fmla="*/ 0 w 55"/>
              <a:gd name="T3" fmla="*/ 47 h 103"/>
              <a:gd name="T4" fmla="*/ 12 w 55"/>
              <a:gd name="T5" fmla="*/ 38 h 103"/>
              <a:gd name="T6" fmla="*/ 18 w 55"/>
              <a:gd name="T7" fmla="*/ 1 h 103"/>
              <a:gd name="T8" fmla="*/ 51 w 55"/>
              <a:gd name="T9" fmla="*/ 0 h 103"/>
              <a:gd name="T10" fmla="*/ 42 w 55"/>
              <a:gd name="T11" fmla="*/ 12 h 103"/>
              <a:gd name="T12" fmla="*/ 52 w 55"/>
              <a:gd name="T13" fmla="*/ 28 h 103"/>
              <a:gd name="T14" fmla="*/ 33 w 55"/>
              <a:gd name="T15" fmla="*/ 47 h 103"/>
              <a:gd name="T16" fmla="*/ 54 w 55"/>
              <a:gd name="T17" fmla="*/ 60 h 103"/>
              <a:gd name="T18" fmla="*/ 27 w 55"/>
              <a:gd name="T19" fmla="*/ 102 h 103"/>
              <a:gd name="T20" fmla="*/ 23 w 55"/>
              <a:gd name="T21" fmla="*/ 75 h 103"/>
              <a:gd name="T22" fmla="*/ 0 w 55"/>
              <a:gd name="T23" fmla="*/ 47 h 103"/>
              <a:gd name="T24" fmla="*/ 0 w 55"/>
              <a:gd name="T25" fmla="*/ 47 h 1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5"/>
              <a:gd name="T40" fmla="*/ 0 h 103"/>
              <a:gd name="T41" fmla="*/ 55 w 55"/>
              <a:gd name="T42" fmla="*/ 103 h 10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5" h="103">
                <a:moveTo>
                  <a:pt x="0" y="47"/>
                </a:moveTo>
                <a:lnTo>
                  <a:pt x="0" y="47"/>
                </a:lnTo>
                <a:lnTo>
                  <a:pt x="12" y="38"/>
                </a:lnTo>
                <a:lnTo>
                  <a:pt x="18" y="1"/>
                </a:lnTo>
                <a:lnTo>
                  <a:pt x="51" y="0"/>
                </a:lnTo>
                <a:lnTo>
                  <a:pt x="42" y="12"/>
                </a:lnTo>
                <a:lnTo>
                  <a:pt x="52" y="28"/>
                </a:lnTo>
                <a:lnTo>
                  <a:pt x="33" y="47"/>
                </a:lnTo>
                <a:lnTo>
                  <a:pt x="54" y="60"/>
                </a:lnTo>
                <a:lnTo>
                  <a:pt x="27" y="102"/>
                </a:lnTo>
                <a:lnTo>
                  <a:pt x="23" y="75"/>
                </a:lnTo>
                <a:lnTo>
                  <a:pt x="0" y="47"/>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44" name="Freeform 859">
            <a:extLst>
              <a:ext uri="{FF2B5EF4-FFF2-40B4-BE49-F238E27FC236}">
                <a16:creationId xmlns:a16="http://schemas.microsoft.com/office/drawing/2014/main" id="{6222FCC7-32FF-4D0B-84C0-6C5967B837B7}"/>
              </a:ext>
            </a:extLst>
          </p:cNvPr>
          <p:cNvSpPr>
            <a:spLocks/>
          </p:cNvSpPr>
          <p:nvPr/>
        </p:nvSpPr>
        <p:spPr bwMode="auto">
          <a:xfrm>
            <a:off x="4247281" y="4523887"/>
            <a:ext cx="105121" cy="45970"/>
          </a:xfrm>
          <a:custGeom>
            <a:avLst/>
            <a:gdLst>
              <a:gd name="T0" fmla="*/ 0 w 90"/>
              <a:gd name="T1" fmla="*/ 23633520 h 43"/>
              <a:gd name="T2" fmla="*/ 0 w 90"/>
              <a:gd name="T3" fmla="*/ 23633520 h 43"/>
              <a:gd name="T4" fmla="*/ 38709597 w 90"/>
              <a:gd name="T5" fmla="*/ 66175857 h 43"/>
              <a:gd name="T6" fmla="*/ 104838504 w 90"/>
              <a:gd name="T7" fmla="*/ 64600540 h 43"/>
              <a:gd name="T8" fmla="*/ 143548091 w 90"/>
              <a:gd name="T9" fmla="*/ 40965765 h 43"/>
              <a:gd name="T10" fmla="*/ 59677300 w 90"/>
              <a:gd name="T11" fmla="*/ 9453155 h 43"/>
              <a:gd name="T12" fmla="*/ 48387003 w 90"/>
              <a:gd name="T13" fmla="*/ 0 h 43"/>
              <a:gd name="T14" fmla="*/ 0 w 90"/>
              <a:gd name="T15" fmla="*/ 23633520 h 43"/>
              <a:gd name="T16" fmla="*/ 0 w 90"/>
              <a:gd name="T17" fmla="*/ 23633520 h 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
              <a:gd name="T28" fmla="*/ 0 h 43"/>
              <a:gd name="T29" fmla="*/ 90 w 90"/>
              <a:gd name="T30" fmla="*/ 43 h 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 h="43">
                <a:moveTo>
                  <a:pt x="0" y="15"/>
                </a:moveTo>
                <a:lnTo>
                  <a:pt x="0" y="15"/>
                </a:lnTo>
                <a:lnTo>
                  <a:pt x="24" y="42"/>
                </a:lnTo>
                <a:lnTo>
                  <a:pt x="65" y="41"/>
                </a:lnTo>
                <a:lnTo>
                  <a:pt x="89" y="26"/>
                </a:lnTo>
                <a:lnTo>
                  <a:pt x="37" y="6"/>
                </a:lnTo>
                <a:lnTo>
                  <a:pt x="30" y="0"/>
                </a:lnTo>
                <a:lnTo>
                  <a:pt x="0" y="15"/>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45" name="Freeform 860">
            <a:extLst>
              <a:ext uri="{FF2B5EF4-FFF2-40B4-BE49-F238E27FC236}">
                <a16:creationId xmlns:a16="http://schemas.microsoft.com/office/drawing/2014/main" id="{E86832F6-2D52-4754-BB9D-E56F6A7E8713}"/>
              </a:ext>
            </a:extLst>
          </p:cNvPr>
          <p:cNvSpPr>
            <a:spLocks/>
          </p:cNvSpPr>
          <p:nvPr/>
        </p:nvSpPr>
        <p:spPr bwMode="auto">
          <a:xfrm>
            <a:off x="4393287" y="4408949"/>
            <a:ext cx="89061" cy="66251"/>
          </a:xfrm>
          <a:custGeom>
            <a:avLst/>
            <a:gdLst>
              <a:gd name="T0" fmla="*/ 0 w 78"/>
              <a:gd name="T1" fmla="*/ 12590929 h 58"/>
              <a:gd name="T2" fmla="*/ 33909086 w 78"/>
              <a:gd name="T3" fmla="*/ 8993902 h 58"/>
              <a:gd name="T4" fmla="*/ 60110943 w 78"/>
              <a:gd name="T5" fmla="*/ 0 h 58"/>
              <a:gd name="T6" fmla="*/ 95561981 w 78"/>
              <a:gd name="T7" fmla="*/ 7195391 h 58"/>
              <a:gd name="T8" fmla="*/ 118682426 w 78"/>
              <a:gd name="T9" fmla="*/ 21584828 h 58"/>
              <a:gd name="T10" fmla="*/ 104809911 w 78"/>
              <a:gd name="T11" fmla="*/ 34175757 h 58"/>
              <a:gd name="T12" fmla="*/ 87854752 w 78"/>
              <a:gd name="T13" fmla="*/ 35974269 h 58"/>
              <a:gd name="T14" fmla="*/ 67818172 w 78"/>
              <a:gd name="T15" fmla="*/ 55760591 h 58"/>
              <a:gd name="T16" fmla="*/ 53946898 w 78"/>
              <a:gd name="T17" fmla="*/ 102528622 h 58"/>
              <a:gd name="T18" fmla="*/ 44697726 w 78"/>
              <a:gd name="T19" fmla="*/ 82742290 h 58"/>
              <a:gd name="T20" fmla="*/ 18495865 w 78"/>
              <a:gd name="T21" fmla="*/ 80943778 h 58"/>
              <a:gd name="T22" fmla="*/ 35449787 w 78"/>
              <a:gd name="T23" fmla="*/ 43169657 h 58"/>
              <a:gd name="T24" fmla="*/ 0 w 78"/>
              <a:gd name="T25" fmla="*/ 30578733 h 58"/>
              <a:gd name="T26" fmla="*/ 0 w 78"/>
              <a:gd name="T27" fmla="*/ 12590929 h 58"/>
              <a:gd name="T28" fmla="*/ 0 w 78"/>
              <a:gd name="T29" fmla="*/ 12590929 h 5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8"/>
              <a:gd name="T46" fmla="*/ 0 h 58"/>
              <a:gd name="T47" fmla="*/ 78 w 78"/>
              <a:gd name="T48" fmla="*/ 58 h 5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8" h="58">
                <a:moveTo>
                  <a:pt x="0" y="7"/>
                </a:moveTo>
                <a:lnTo>
                  <a:pt x="22" y="5"/>
                </a:lnTo>
                <a:lnTo>
                  <a:pt x="39" y="0"/>
                </a:lnTo>
                <a:lnTo>
                  <a:pt x="62" y="4"/>
                </a:lnTo>
                <a:lnTo>
                  <a:pt x="77" y="12"/>
                </a:lnTo>
                <a:lnTo>
                  <a:pt x="68" y="19"/>
                </a:lnTo>
                <a:lnTo>
                  <a:pt x="57" y="20"/>
                </a:lnTo>
                <a:lnTo>
                  <a:pt x="44" y="31"/>
                </a:lnTo>
                <a:lnTo>
                  <a:pt x="35" y="57"/>
                </a:lnTo>
                <a:lnTo>
                  <a:pt x="29" y="46"/>
                </a:lnTo>
                <a:lnTo>
                  <a:pt x="12" y="45"/>
                </a:lnTo>
                <a:lnTo>
                  <a:pt x="23" y="24"/>
                </a:lnTo>
                <a:lnTo>
                  <a:pt x="0" y="17"/>
                </a:lnTo>
                <a:lnTo>
                  <a:pt x="0" y="7"/>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46" name="Freeform 861">
            <a:extLst>
              <a:ext uri="{FF2B5EF4-FFF2-40B4-BE49-F238E27FC236}">
                <a16:creationId xmlns:a16="http://schemas.microsoft.com/office/drawing/2014/main" id="{1D89F624-F74E-456A-AF09-7B4A51BE1AA0}"/>
              </a:ext>
            </a:extLst>
          </p:cNvPr>
          <p:cNvSpPr>
            <a:spLocks/>
          </p:cNvSpPr>
          <p:nvPr/>
        </p:nvSpPr>
        <p:spPr bwMode="auto">
          <a:xfrm>
            <a:off x="4368478" y="4430582"/>
            <a:ext cx="51101" cy="32449"/>
          </a:xfrm>
          <a:custGeom>
            <a:avLst/>
            <a:gdLst>
              <a:gd name="T0" fmla="*/ 67080589 w 45"/>
              <a:gd name="T1" fmla="*/ 15534291 h 29"/>
              <a:gd name="T2" fmla="*/ 51835342 w 45"/>
              <a:gd name="T3" fmla="*/ 48329201 h 29"/>
              <a:gd name="T4" fmla="*/ 0 w 45"/>
              <a:gd name="T5" fmla="*/ 39698886 h 29"/>
              <a:gd name="T6" fmla="*/ 21343603 w 45"/>
              <a:gd name="T7" fmla="*/ 18986938 h 29"/>
              <a:gd name="T8" fmla="*/ 35065190 w 45"/>
              <a:gd name="T9" fmla="*/ 0 h 29"/>
              <a:gd name="T10" fmla="*/ 67080589 w 45"/>
              <a:gd name="T11" fmla="*/ 15534291 h 29"/>
              <a:gd name="T12" fmla="*/ 67080589 w 45"/>
              <a:gd name="T13" fmla="*/ 15534291 h 29"/>
              <a:gd name="T14" fmla="*/ 0 60000 65536"/>
              <a:gd name="T15" fmla="*/ 0 60000 65536"/>
              <a:gd name="T16" fmla="*/ 0 60000 65536"/>
              <a:gd name="T17" fmla="*/ 0 60000 65536"/>
              <a:gd name="T18" fmla="*/ 0 60000 65536"/>
              <a:gd name="T19" fmla="*/ 0 60000 65536"/>
              <a:gd name="T20" fmla="*/ 0 60000 65536"/>
              <a:gd name="T21" fmla="*/ 0 w 45"/>
              <a:gd name="T22" fmla="*/ 0 h 29"/>
              <a:gd name="T23" fmla="*/ 45 w 45"/>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29">
                <a:moveTo>
                  <a:pt x="44" y="9"/>
                </a:moveTo>
                <a:lnTo>
                  <a:pt x="34" y="28"/>
                </a:lnTo>
                <a:lnTo>
                  <a:pt x="0" y="23"/>
                </a:lnTo>
                <a:lnTo>
                  <a:pt x="14" y="11"/>
                </a:lnTo>
                <a:lnTo>
                  <a:pt x="23" y="0"/>
                </a:lnTo>
                <a:lnTo>
                  <a:pt x="44" y="9"/>
                </a:lnTo>
              </a:path>
            </a:pathLst>
          </a:custGeom>
          <a:solidFill>
            <a:srgbClr val="00B050"/>
          </a:solidFill>
          <a:ln w="12700">
            <a:solidFill>
              <a:srgbClr val="FFFFFF"/>
            </a:solidFill>
            <a:round/>
            <a:headEnd/>
            <a:tailEnd/>
          </a:ln>
        </p:spPr>
        <p:txBody>
          <a:bodyPr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47" name="Freeform 862">
            <a:extLst>
              <a:ext uri="{FF2B5EF4-FFF2-40B4-BE49-F238E27FC236}">
                <a16:creationId xmlns:a16="http://schemas.microsoft.com/office/drawing/2014/main" id="{4F937EC5-8BD0-4FB5-A35C-E02B89B93606}"/>
              </a:ext>
            </a:extLst>
          </p:cNvPr>
          <p:cNvSpPr/>
          <p:nvPr/>
        </p:nvSpPr>
        <p:spPr bwMode="auto">
          <a:xfrm>
            <a:off x="5352654" y="5920384"/>
            <a:ext cx="115174" cy="186522"/>
          </a:xfrm>
          <a:custGeom>
            <a:avLst/>
            <a:gdLst>
              <a:gd name="connsiteX0" fmla="*/ 91373 w 171041"/>
              <a:gd name="connsiteY0" fmla="*/ 28656 h 209754"/>
              <a:gd name="connsiteX1" fmla="*/ 156688 w 171041"/>
              <a:gd name="connsiteY1" fmla="*/ 13583 h 209754"/>
              <a:gd name="connsiteX2" fmla="*/ 156688 w 171041"/>
              <a:gd name="connsiteY2" fmla="*/ 204502 h 209754"/>
              <a:gd name="connsiteX3" fmla="*/ 938 w 171041"/>
              <a:gd name="connsiteY3" fmla="*/ 154260 h 209754"/>
              <a:gd name="connsiteX4" fmla="*/ 91373 w 171041"/>
              <a:gd name="connsiteY4" fmla="*/ 134164 h 209754"/>
              <a:gd name="connsiteX5" fmla="*/ 91373 w 171041"/>
              <a:gd name="connsiteY5" fmla="*/ 28656 h 20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041" h="209754">
                <a:moveTo>
                  <a:pt x="91373" y="28656"/>
                </a:moveTo>
                <a:cubicBezTo>
                  <a:pt x="102259" y="8559"/>
                  <a:pt x="145802" y="-15725"/>
                  <a:pt x="156688" y="13583"/>
                </a:cubicBezTo>
                <a:cubicBezTo>
                  <a:pt x="167574" y="42891"/>
                  <a:pt x="182646" y="181056"/>
                  <a:pt x="156688" y="204502"/>
                </a:cubicBezTo>
                <a:cubicBezTo>
                  <a:pt x="130730" y="227948"/>
                  <a:pt x="11824" y="165983"/>
                  <a:pt x="938" y="154260"/>
                </a:cubicBezTo>
                <a:cubicBezTo>
                  <a:pt x="-9948" y="142537"/>
                  <a:pt x="77138" y="150911"/>
                  <a:pt x="91373" y="134164"/>
                </a:cubicBezTo>
                <a:cubicBezTo>
                  <a:pt x="105608" y="117417"/>
                  <a:pt x="80487" y="48753"/>
                  <a:pt x="91373" y="28656"/>
                </a:cubicBezTo>
                <a:close/>
              </a:path>
            </a:pathLst>
          </a:custGeom>
          <a:solidFill>
            <a:srgbClr val="00B050"/>
          </a:solidFill>
          <a:ln w="12700">
            <a:solidFill>
              <a:srgbClr val="FFFFFF"/>
            </a:solidFill>
            <a:round/>
            <a:headEnd/>
            <a:tailEnd/>
          </a:ln>
        </p:spPr>
        <p:txBody>
          <a:bodyPr lIns="0" tIns="0" rIns="0" bIns="0" anchor="ctr">
            <a:spAutoFit/>
          </a:bodyPr>
          <a:lstStyle/>
          <a:p>
            <a:endParaRPr lang="en-US" kern="0" dirty="0">
              <a:solidFill>
                <a:sysClr val="windowText" lastClr="000000"/>
              </a:solidFill>
            </a:endParaRPr>
          </a:p>
        </p:txBody>
      </p:sp>
      <p:sp>
        <p:nvSpPr>
          <p:cNvPr id="317" name="Graphic 7" descr="Rating Star with solid fill">
            <a:extLst>
              <a:ext uri="{FF2B5EF4-FFF2-40B4-BE49-F238E27FC236}">
                <a16:creationId xmlns:a16="http://schemas.microsoft.com/office/drawing/2014/main" id="{57846E48-217C-4B20-8EAA-F792C5644C39}"/>
              </a:ext>
            </a:extLst>
          </p:cNvPr>
          <p:cNvSpPr/>
          <p:nvPr/>
        </p:nvSpPr>
        <p:spPr>
          <a:xfrm>
            <a:off x="8166351" y="2116831"/>
            <a:ext cx="876299" cy="295275"/>
          </a:xfrm>
          <a:custGeom>
            <a:avLst/>
            <a:gdLst>
              <a:gd name="connsiteX0" fmla="*/ 51673 w 876299"/>
              <a:gd name="connsiteY0" fmla="*/ 295275 h 295275"/>
              <a:gd name="connsiteX1" fmla="*/ 147638 w 876299"/>
              <a:gd name="connsiteY1" fmla="*/ 228838 h 295275"/>
              <a:gd name="connsiteX2" fmla="*/ 243602 w 876299"/>
              <a:gd name="connsiteY2" fmla="*/ 295275 h 295275"/>
              <a:gd name="connsiteX3" fmla="*/ 210388 w 876299"/>
              <a:gd name="connsiteY3" fmla="*/ 184556 h 295275"/>
              <a:gd name="connsiteX4" fmla="*/ 292894 w 876299"/>
              <a:gd name="connsiteY4" fmla="*/ 112814 h 295275"/>
              <a:gd name="connsiteX5" fmla="*/ 375399 w 876299"/>
              <a:gd name="connsiteY5" fmla="*/ 184556 h 295275"/>
              <a:gd name="connsiteX6" fmla="*/ 342186 w 876299"/>
              <a:gd name="connsiteY6" fmla="*/ 295275 h 295275"/>
              <a:gd name="connsiteX7" fmla="*/ 438150 w 876299"/>
              <a:gd name="connsiteY7" fmla="*/ 228838 h 295275"/>
              <a:gd name="connsiteX8" fmla="*/ 534114 w 876299"/>
              <a:gd name="connsiteY8" fmla="*/ 295275 h 295275"/>
              <a:gd name="connsiteX9" fmla="*/ 500901 w 876299"/>
              <a:gd name="connsiteY9" fmla="*/ 184556 h 295275"/>
              <a:gd name="connsiteX10" fmla="*/ 583406 w 876299"/>
              <a:gd name="connsiteY10" fmla="*/ 112814 h 295275"/>
              <a:gd name="connsiteX11" fmla="*/ 665912 w 876299"/>
              <a:gd name="connsiteY11" fmla="*/ 184556 h 295275"/>
              <a:gd name="connsiteX12" fmla="*/ 632698 w 876299"/>
              <a:gd name="connsiteY12" fmla="*/ 295275 h 295275"/>
              <a:gd name="connsiteX13" fmla="*/ 728662 w 876299"/>
              <a:gd name="connsiteY13" fmla="*/ 228838 h 295275"/>
              <a:gd name="connsiteX14" fmla="*/ 824627 w 876299"/>
              <a:gd name="connsiteY14" fmla="*/ 295275 h 295275"/>
              <a:gd name="connsiteX15" fmla="*/ 791404 w 876299"/>
              <a:gd name="connsiteY15" fmla="*/ 184556 h 295275"/>
              <a:gd name="connsiteX16" fmla="*/ 876300 w 876299"/>
              <a:gd name="connsiteY16" fmla="*/ 110738 h 295275"/>
              <a:gd name="connsiteX17" fmla="*/ 765572 w 876299"/>
              <a:gd name="connsiteY17" fmla="*/ 110738 h 295275"/>
              <a:gd name="connsiteX18" fmla="*/ 728662 w 876299"/>
              <a:gd name="connsiteY18" fmla="*/ 0 h 295275"/>
              <a:gd name="connsiteX19" fmla="*/ 691753 w 876299"/>
              <a:gd name="connsiteY19" fmla="*/ 110738 h 295275"/>
              <a:gd name="connsiteX20" fmla="*/ 475059 w 876299"/>
              <a:gd name="connsiteY20" fmla="*/ 110738 h 295275"/>
              <a:gd name="connsiteX21" fmla="*/ 438150 w 876299"/>
              <a:gd name="connsiteY21" fmla="*/ 0 h 295275"/>
              <a:gd name="connsiteX22" fmla="*/ 401241 w 876299"/>
              <a:gd name="connsiteY22" fmla="*/ 110738 h 295275"/>
              <a:gd name="connsiteX23" fmla="*/ 184547 w 876299"/>
              <a:gd name="connsiteY23" fmla="*/ 110738 h 295275"/>
              <a:gd name="connsiteX24" fmla="*/ 147638 w 876299"/>
              <a:gd name="connsiteY24" fmla="*/ 0 h 295275"/>
              <a:gd name="connsiteX25" fmla="*/ 110728 w 876299"/>
              <a:gd name="connsiteY25" fmla="*/ 110738 h 295275"/>
              <a:gd name="connsiteX26" fmla="*/ 0 w 876299"/>
              <a:gd name="connsiteY26" fmla="*/ 110738 h 295275"/>
              <a:gd name="connsiteX27" fmla="*/ 84887 w 876299"/>
              <a:gd name="connsiteY27" fmla="*/ 184556 h 295275"/>
              <a:gd name="connsiteX28" fmla="*/ 691753 w 876299"/>
              <a:gd name="connsiteY28" fmla="*/ 129778 h 295275"/>
              <a:gd name="connsiteX29" fmla="*/ 705479 w 876299"/>
              <a:gd name="connsiteY29" fmla="*/ 129778 h 295275"/>
              <a:gd name="connsiteX30" fmla="*/ 709822 w 876299"/>
              <a:gd name="connsiteY30" fmla="*/ 116757 h 295275"/>
              <a:gd name="connsiteX31" fmla="*/ 728662 w 876299"/>
              <a:gd name="connsiteY31" fmla="*/ 60246 h 295275"/>
              <a:gd name="connsiteX32" fmla="*/ 747503 w 876299"/>
              <a:gd name="connsiteY32" fmla="*/ 116757 h 295275"/>
              <a:gd name="connsiteX33" fmla="*/ 751837 w 876299"/>
              <a:gd name="connsiteY33" fmla="*/ 129778 h 295275"/>
              <a:gd name="connsiteX34" fmla="*/ 825360 w 876299"/>
              <a:gd name="connsiteY34" fmla="*/ 129778 h 295275"/>
              <a:gd name="connsiteX35" fmla="*/ 778907 w 876299"/>
              <a:gd name="connsiteY35" fmla="*/ 170174 h 295275"/>
              <a:gd name="connsiteX36" fmla="*/ 769630 w 876299"/>
              <a:gd name="connsiteY36" fmla="*/ 178241 h 295275"/>
              <a:gd name="connsiteX37" fmla="*/ 773163 w 876299"/>
              <a:gd name="connsiteY37" fmla="*/ 190024 h 295275"/>
              <a:gd name="connsiteX38" fmla="*/ 790747 w 876299"/>
              <a:gd name="connsiteY38" fmla="*/ 248650 h 295275"/>
              <a:gd name="connsiteX39" fmla="*/ 739502 w 876299"/>
              <a:gd name="connsiteY39" fmla="*/ 213179 h 295275"/>
              <a:gd name="connsiteX40" fmla="*/ 728662 w 876299"/>
              <a:gd name="connsiteY40" fmla="*/ 205673 h 295275"/>
              <a:gd name="connsiteX41" fmla="*/ 717814 w 876299"/>
              <a:gd name="connsiteY41" fmla="*/ 213179 h 295275"/>
              <a:gd name="connsiteX42" fmla="*/ 666569 w 876299"/>
              <a:gd name="connsiteY42" fmla="*/ 248650 h 295275"/>
              <a:gd name="connsiteX43" fmla="*/ 684162 w 876299"/>
              <a:gd name="connsiteY43" fmla="*/ 190024 h 295275"/>
              <a:gd name="connsiteX44" fmla="*/ 687696 w 876299"/>
              <a:gd name="connsiteY44" fmla="*/ 178241 h 295275"/>
              <a:gd name="connsiteX45" fmla="*/ 678418 w 876299"/>
              <a:gd name="connsiteY45" fmla="*/ 170174 h 295275"/>
              <a:gd name="connsiteX46" fmla="*/ 631965 w 876299"/>
              <a:gd name="connsiteY46" fmla="*/ 12977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76299" h="295275">
                <a:moveTo>
                  <a:pt x="51673" y="295275"/>
                </a:moveTo>
                <a:lnTo>
                  <a:pt x="147638" y="228838"/>
                </a:lnTo>
                <a:lnTo>
                  <a:pt x="243602" y="295275"/>
                </a:lnTo>
                <a:lnTo>
                  <a:pt x="210388" y="184556"/>
                </a:lnTo>
                <a:lnTo>
                  <a:pt x="292894" y="112814"/>
                </a:lnTo>
                <a:lnTo>
                  <a:pt x="375399" y="184556"/>
                </a:lnTo>
                <a:lnTo>
                  <a:pt x="342186" y="295275"/>
                </a:lnTo>
                <a:lnTo>
                  <a:pt x="438150" y="228838"/>
                </a:lnTo>
                <a:lnTo>
                  <a:pt x="534114" y="295275"/>
                </a:lnTo>
                <a:lnTo>
                  <a:pt x="500901" y="184556"/>
                </a:lnTo>
                <a:lnTo>
                  <a:pt x="583406" y="112814"/>
                </a:lnTo>
                <a:lnTo>
                  <a:pt x="665912" y="184556"/>
                </a:lnTo>
                <a:lnTo>
                  <a:pt x="632698" y="295275"/>
                </a:lnTo>
                <a:lnTo>
                  <a:pt x="728662" y="228838"/>
                </a:lnTo>
                <a:lnTo>
                  <a:pt x="824627" y="295275"/>
                </a:lnTo>
                <a:lnTo>
                  <a:pt x="791404" y="184556"/>
                </a:lnTo>
                <a:lnTo>
                  <a:pt x="876300" y="110738"/>
                </a:lnTo>
                <a:lnTo>
                  <a:pt x="765572" y="110738"/>
                </a:lnTo>
                <a:lnTo>
                  <a:pt x="728662" y="0"/>
                </a:lnTo>
                <a:lnTo>
                  <a:pt x="691753" y="110738"/>
                </a:lnTo>
                <a:lnTo>
                  <a:pt x="475059" y="110738"/>
                </a:lnTo>
                <a:lnTo>
                  <a:pt x="438150" y="0"/>
                </a:lnTo>
                <a:lnTo>
                  <a:pt x="401241" y="110738"/>
                </a:lnTo>
                <a:lnTo>
                  <a:pt x="184547" y="110738"/>
                </a:lnTo>
                <a:lnTo>
                  <a:pt x="147638" y="0"/>
                </a:lnTo>
                <a:lnTo>
                  <a:pt x="110728" y="110738"/>
                </a:lnTo>
                <a:lnTo>
                  <a:pt x="0" y="110738"/>
                </a:lnTo>
                <a:lnTo>
                  <a:pt x="84887" y="184556"/>
                </a:lnTo>
                <a:close/>
                <a:moveTo>
                  <a:pt x="691753" y="129778"/>
                </a:moveTo>
                <a:lnTo>
                  <a:pt x="705479" y="129778"/>
                </a:lnTo>
                <a:lnTo>
                  <a:pt x="709822" y="116757"/>
                </a:lnTo>
                <a:lnTo>
                  <a:pt x="728662" y="60246"/>
                </a:lnTo>
                <a:lnTo>
                  <a:pt x="747503" y="116757"/>
                </a:lnTo>
                <a:lnTo>
                  <a:pt x="751837" y="129778"/>
                </a:lnTo>
                <a:lnTo>
                  <a:pt x="825360" y="129778"/>
                </a:lnTo>
                <a:lnTo>
                  <a:pt x="778907" y="170174"/>
                </a:lnTo>
                <a:lnTo>
                  <a:pt x="769630" y="178241"/>
                </a:lnTo>
                <a:lnTo>
                  <a:pt x="773163" y="190024"/>
                </a:lnTo>
                <a:lnTo>
                  <a:pt x="790747" y="248650"/>
                </a:lnTo>
                <a:lnTo>
                  <a:pt x="739502" y="213179"/>
                </a:lnTo>
                <a:lnTo>
                  <a:pt x="728662" y="205673"/>
                </a:lnTo>
                <a:lnTo>
                  <a:pt x="717814" y="213179"/>
                </a:lnTo>
                <a:lnTo>
                  <a:pt x="666569" y="248650"/>
                </a:lnTo>
                <a:lnTo>
                  <a:pt x="684162" y="190024"/>
                </a:lnTo>
                <a:lnTo>
                  <a:pt x="687696" y="178241"/>
                </a:lnTo>
                <a:lnTo>
                  <a:pt x="678418" y="170174"/>
                </a:lnTo>
                <a:lnTo>
                  <a:pt x="631965" y="129778"/>
                </a:lnTo>
                <a:close/>
              </a:path>
            </a:pathLst>
          </a:custGeom>
          <a:solidFill>
            <a:srgbClr val="F3D26A"/>
          </a:solidFill>
          <a:ln w="9525" cap="flat">
            <a:noFill/>
            <a:prstDash val="solid"/>
            <a:miter/>
          </a:ln>
        </p:spPr>
        <p:txBody>
          <a:bodyPr rtlCol="0" anchor="ctr"/>
          <a:lstStyle/>
          <a:p>
            <a:endParaRPr lang="en-US" dirty="0"/>
          </a:p>
        </p:txBody>
      </p:sp>
      <p:sp>
        <p:nvSpPr>
          <p:cNvPr id="318" name="Graphic 7" descr="Rating Star with solid fill">
            <a:extLst>
              <a:ext uri="{FF2B5EF4-FFF2-40B4-BE49-F238E27FC236}">
                <a16:creationId xmlns:a16="http://schemas.microsoft.com/office/drawing/2014/main" id="{7DCF6023-52B1-4514-840B-3C2A31F07EAD}"/>
              </a:ext>
            </a:extLst>
          </p:cNvPr>
          <p:cNvSpPr/>
          <p:nvPr/>
        </p:nvSpPr>
        <p:spPr>
          <a:xfrm>
            <a:off x="8757478" y="2116831"/>
            <a:ext cx="876299" cy="295275"/>
          </a:xfrm>
          <a:custGeom>
            <a:avLst/>
            <a:gdLst>
              <a:gd name="connsiteX0" fmla="*/ 51673 w 876299"/>
              <a:gd name="connsiteY0" fmla="*/ 295275 h 295275"/>
              <a:gd name="connsiteX1" fmla="*/ 147638 w 876299"/>
              <a:gd name="connsiteY1" fmla="*/ 228838 h 295275"/>
              <a:gd name="connsiteX2" fmla="*/ 243602 w 876299"/>
              <a:gd name="connsiteY2" fmla="*/ 295275 h 295275"/>
              <a:gd name="connsiteX3" fmla="*/ 210388 w 876299"/>
              <a:gd name="connsiteY3" fmla="*/ 184556 h 295275"/>
              <a:gd name="connsiteX4" fmla="*/ 292894 w 876299"/>
              <a:gd name="connsiteY4" fmla="*/ 112814 h 295275"/>
              <a:gd name="connsiteX5" fmla="*/ 375399 w 876299"/>
              <a:gd name="connsiteY5" fmla="*/ 184556 h 295275"/>
              <a:gd name="connsiteX6" fmla="*/ 342186 w 876299"/>
              <a:gd name="connsiteY6" fmla="*/ 295275 h 295275"/>
              <a:gd name="connsiteX7" fmla="*/ 438150 w 876299"/>
              <a:gd name="connsiteY7" fmla="*/ 228838 h 295275"/>
              <a:gd name="connsiteX8" fmla="*/ 534114 w 876299"/>
              <a:gd name="connsiteY8" fmla="*/ 295275 h 295275"/>
              <a:gd name="connsiteX9" fmla="*/ 500901 w 876299"/>
              <a:gd name="connsiteY9" fmla="*/ 184556 h 295275"/>
              <a:gd name="connsiteX10" fmla="*/ 583406 w 876299"/>
              <a:gd name="connsiteY10" fmla="*/ 112814 h 295275"/>
              <a:gd name="connsiteX11" fmla="*/ 665912 w 876299"/>
              <a:gd name="connsiteY11" fmla="*/ 184556 h 295275"/>
              <a:gd name="connsiteX12" fmla="*/ 632698 w 876299"/>
              <a:gd name="connsiteY12" fmla="*/ 295275 h 295275"/>
              <a:gd name="connsiteX13" fmla="*/ 728662 w 876299"/>
              <a:gd name="connsiteY13" fmla="*/ 228838 h 295275"/>
              <a:gd name="connsiteX14" fmla="*/ 824627 w 876299"/>
              <a:gd name="connsiteY14" fmla="*/ 295275 h 295275"/>
              <a:gd name="connsiteX15" fmla="*/ 791404 w 876299"/>
              <a:gd name="connsiteY15" fmla="*/ 184556 h 295275"/>
              <a:gd name="connsiteX16" fmla="*/ 876300 w 876299"/>
              <a:gd name="connsiteY16" fmla="*/ 110738 h 295275"/>
              <a:gd name="connsiteX17" fmla="*/ 765572 w 876299"/>
              <a:gd name="connsiteY17" fmla="*/ 110738 h 295275"/>
              <a:gd name="connsiteX18" fmla="*/ 728662 w 876299"/>
              <a:gd name="connsiteY18" fmla="*/ 0 h 295275"/>
              <a:gd name="connsiteX19" fmla="*/ 691753 w 876299"/>
              <a:gd name="connsiteY19" fmla="*/ 110738 h 295275"/>
              <a:gd name="connsiteX20" fmla="*/ 475059 w 876299"/>
              <a:gd name="connsiteY20" fmla="*/ 110738 h 295275"/>
              <a:gd name="connsiteX21" fmla="*/ 438150 w 876299"/>
              <a:gd name="connsiteY21" fmla="*/ 0 h 295275"/>
              <a:gd name="connsiteX22" fmla="*/ 401241 w 876299"/>
              <a:gd name="connsiteY22" fmla="*/ 110738 h 295275"/>
              <a:gd name="connsiteX23" fmla="*/ 184547 w 876299"/>
              <a:gd name="connsiteY23" fmla="*/ 110738 h 295275"/>
              <a:gd name="connsiteX24" fmla="*/ 147638 w 876299"/>
              <a:gd name="connsiteY24" fmla="*/ 0 h 295275"/>
              <a:gd name="connsiteX25" fmla="*/ 110728 w 876299"/>
              <a:gd name="connsiteY25" fmla="*/ 110738 h 295275"/>
              <a:gd name="connsiteX26" fmla="*/ 0 w 876299"/>
              <a:gd name="connsiteY26" fmla="*/ 110738 h 295275"/>
              <a:gd name="connsiteX27" fmla="*/ 84887 w 876299"/>
              <a:gd name="connsiteY27" fmla="*/ 184556 h 295275"/>
              <a:gd name="connsiteX28" fmla="*/ 691753 w 876299"/>
              <a:gd name="connsiteY28" fmla="*/ 129778 h 295275"/>
              <a:gd name="connsiteX29" fmla="*/ 705479 w 876299"/>
              <a:gd name="connsiteY29" fmla="*/ 129778 h 295275"/>
              <a:gd name="connsiteX30" fmla="*/ 709822 w 876299"/>
              <a:gd name="connsiteY30" fmla="*/ 116757 h 295275"/>
              <a:gd name="connsiteX31" fmla="*/ 728662 w 876299"/>
              <a:gd name="connsiteY31" fmla="*/ 60246 h 295275"/>
              <a:gd name="connsiteX32" fmla="*/ 747503 w 876299"/>
              <a:gd name="connsiteY32" fmla="*/ 116757 h 295275"/>
              <a:gd name="connsiteX33" fmla="*/ 751837 w 876299"/>
              <a:gd name="connsiteY33" fmla="*/ 129778 h 295275"/>
              <a:gd name="connsiteX34" fmla="*/ 825360 w 876299"/>
              <a:gd name="connsiteY34" fmla="*/ 129778 h 295275"/>
              <a:gd name="connsiteX35" fmla="*/ 778907 w 876299"/>
              <a:gd name="connsiteY35" fmla="*/ 170174 h 295275"/>
              <a:gd name="connsiteX36" fmla="*/ 769630 w 876299"/>
              <a:gd name="connsiteY36" fmla="*/ 178241 h 295275"/>
              <a:gd name="connsiteX37" fmla="*/ 773163 w 876299"/>
              <a:gd name="connsiteY37" fmla="*/ 190024 h 295275"/>
              <a:gd name="connsiteX38" fmla="*/ 790747 w 876299"/>
              <a:gd name="connsiteY38" fmla="*/ 248650 h 295275"/>
              <a:gd name="connsiteX39" fmla="*/ 739502 w 876299"/>
              <a:gd name="connsiteY39" fmla="*/ 213179 h 295275"/>
              <a:gd name="connsiteX40" fmla="*/ 728662 w 876299"/>
              <a:gd name="connsiteY40" fmla="*/ 205673 h 295275"/>
              <a:gd name="connsiteX41" fmla="*/ 717814 w 876299"/>
              <a:gd name="connsiteY41" fmla="*/ 213179 h 295275"/>
              <a:gd name="connsiteX42" fmla="*/ 666569 w 876299"/>
              <a:gd name="connsiteY42" fmla="*/ 248650 h 295275"/>
              <a:gd name="connsiteX43" fmla="*/ 684162 w 876299"/>
              <a:gd name="connsiteY43" fmla="*/ 190024 h 295275"/>
              <a:gd name="connsiteX44" fmla="*/ 687696 w 876299"/>
              <a:gd name="connsiteY44" fmla="*/ 178241 h 295275"/>
              <a:gd name="connsiteX45" fmla="*/ 678418 w 876299"/>
              <a:gd name="connsiteY45" fmla="*/ 170174 h 295275"/>
              <a:gd name="connsiteX46" fmla="*/ 631965 w 876299"/>
              <a:gd name="connsiteY46" fmla="*/ 12977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76299" h="295275">
                <a:moveTo>
                  <a:pt x="51673" y="295275"/>
                </a:moveTo>
                <a:lnTo>
                  <a:pt x="147638" y="228838"/>
                </a:lnTo>
                <a:lnTo>
                  <a:pt x="243602" y="295275"/>
                </a:lnTo>
                <a:lnTo>
                  <a:pt x="210388" y="184556"/>
                </a:lnTo>
                <a:lnTo>
                  <a:pt x="292894" y="112814"/>
                </a:lnTo>
                <a:lnTo>
                  <a:pt x="375399" y="184556"/>
                </a:lnTo>
                <a:lnTo>
                  <a:pt x="342186" y="295275"/>
                </a:lnTo>
                <a:lnTo>
                  <a:pt x="438150" y="228838"/>
                </a:lnTo>
                <a:lnTo>
                  <a:pt x="534114" y="295275"/>
                </a:lnTo>
                <a:lnTo>
                  <a:pt x="500901" y="184556"/>
                </a:lnTo>
                <a:lnTo>
                  <a:pt x="583406" y="112814"/>
                </a:lnTo>
                <a:lnTo>
                  <a:pt x="665912" y="184556"/>
                </a:lnTo>
                <a:lnTo>
                  <a:pt x="632698" y="295275"/>
                </a:lnTo>
                <a:lnTo>
                  <a:pt x="728662" y="228838"/>
                </a:lnTo>
                <a:lnTo>
                  <a:pt x="824627" y="295275"/>
                </a:lnTo>
                <a:lnTo>
                  <a:pt x="791404" y="184556"/>
                </a:lnTo>
                <a:lnTo>
                  <a:pt x="876300" y="110738"/>
                </a:lnTo>
                <a:lnTo>
                  <a:pt x="765572" y="110738"/>
                </a:lnTo>
                <a:lnTo>
                  <a:pt x="728662" y="0"/>
                </a:lnTo>
                <a:lnTo>
                  <a:pt x="691753" y="110738"/>
                </a:lnTo>
                <a:lnTo>
                  <a:pt x="475059" y="110738"/>
                </a:lnTo>
                <a:lnTo>
                  <a:pt x="438150" y="0"/>
                </a:lnTo>
                <a:lnTo>
                  <a:pt x="401241" y="110738"/>
                </a:lnTo>
                <a:lnTo>
                  <a:pt x="184547" y="110738"/>
                </a:lnTo>
                <a:lnTo>
                  <a:pt x="147638" y="0"/>
                </a:lnTo>
                <a:lnTo>
                  <a:pt x="110728" y="110738"/>
                </a:lnTo>
                <a:lnTo>
                  <a:pt x="0" y="110738"/>
                </a:lnTo>
                <a:lnTo>
                  <a:pt x="84887" y="184556"/>
                </a:lnTo>
                <a:close/>
                <a:moveTo>
                  <a:pt x="691753" y="129778"/>
                </a:moveTo>
                <a:lnTo>
                  <a:pt x="705479" y="129778"/>
                </a:lnTo>
                <a:lnTo>
                  <a:pt x="709822" y="116757"/>
                </a:lnTo>
                <a:lnTo>
                  <a:pt x="728662" y="60246"/>
                </a:lnTo>
                <a:lnTo>
                  <a:pt x="747503" y="116757"/>
                </a:lnTo>
                <a:lnTo>
                  <a:pt x="751837" y="129778"/>
                </a:lnTo>
                <a:lnTo>
                  <a:pt x="825360" y="129778"/>
                </a:lnTo>
                <a:lnTo>
                  <a:pt x="778907" y="170174"/>
                </a:lnTo>
                <a:lnTo>
                  <a:pt x="769630" y="178241"/>
                </a:lnTo>
                <a:lnTo>
                  <a:pt x="773163" y="190024"/>
                </a:lnTo>
                <a:lnTo>
                  <a:pt x="790747" y="248650"/>
                </a:lnTo>
                <a:lnTo>
                  <a:pt x="739502" y="213179"/>
                </a:lnTo>
                <a:lnTo>
                  <a:pt x="728662" y="205673"/>
                </a:lnTo>
                <a:lnTo>
                  <a:pt x="717814" y="213179"/>
                </a:lnTo>
                <a:lnTo>
                  <a:pt x="666569" y="248650"/>
                </a:lnTo>
                <a:lnTo>
                  <a:pt x="684162" y="190024"/>
                </a:lnTo>
                <a:lnTo>
                  <a:pt x="687696" y="178241"/>
                </a:lnTo>
                <a:lnTo>
                  <a:pt x="678418" y="170174"/>
                </a:lnTo>
                <a:lnTo>
                  <a:pt x="631965" y="129778"/>
                </a:lnTo>
                <a:close/>
              </a:path>
            </a:pathLst>
          </a:custGeom>
          <a:solidFill>
            <a:srgbClr val="F3D26A"/>
          </a:solidFill>
          <a:ln w="9525" cap="flat">
            <a:noFill/>
            <a:prstDash val="solid"/>
            <a:miter/>
          </a:ln>
        </p:spPr>
        <p:txBody>
          <a:bodyPr rtlCol="0" anchor="ctr"/>
          <a:lstStyle/>
          <a:p>
            <a:endParaRPr lang="en-US" dirty="0"/>
          </a:p>
        </p:txBody>
      </p:sp>
      <p:pic>
        <p:nvPicPr>
          <p:cNvPr id="10" name="Picture 9">
            <a:extLst>
              <a:ext uri="{FF2B5EF4-FFF2-40B4-BE49-F238E27FC236}">
                <a16:creationId xmlns:a16="http://schemas.microsoft.com/office/drawing/2014/main" id="{A0DB830C-4F68-4EF8-8A4E-2C8D67FD264F}"/>
              </a:ext>
            </a:extLst>
          </p:cNvPr>
          <p:cNvPicPr>
            <a:picLocks noChangeAspect="1"/>
          </p:cNvPicPr>
          <p:nvPr/>
        </p:nvPicPr>
        <p:blipFill rotWithShape="1">
          <a:blip r:embed="rId6"/>
          <a:srcRect t="1" r="49909" b="-904"/>
          <a:stretch/>
        </p:blipFill>
        <p:spPr>
          <a:xfrm>
            <a:off x="9042650" y="2116831"/>
            <a:ext cx="439751" cy="295275"/>
          </a:xfrm>
          <a:prstGeom prst="rect">
            <a:avLst/>
          </a:prstGeom>
        </p:spPr>
      </p:pic>
      <p:sp>
        <p:nvSpPr>
          <p:cNvPr id="11" name="TextBox 10">
            <a:extLst>
              <a:ext uri="{FF2B5EF4-FFF2-40B4-BE49-F238E27FC236}">
                <a16:creationId xmlns:a16="http://schemas.microsoft.com/office/drawing/2014/main" id="{1C1B8EC1-2923-4978-A61D-27E28146FFD1}"/>
              </a:ext>
            </a:extLst>
          </p:cNvPr>
          <p:cNvSpPr txBox="1"/>
          <p:nvPr/>
        </p:nvSpPr>
        <p:spPr>
          <a:xfrm>
            <a:off x="9647425" y="2026005"/>
            <a:ext cx="932873" cy="523220"/>
          </a:xfrm>
          <a:prstGeom prst="rect">
            <a:avLst/>
          </a:prstGeom>
          <a:noFill/>
        </p:spPr>
        <p:txBody>
          <a:bodyPr wrap="square" rtlCol="0">
            <a:spAutoFit/>
          </a:bodyPr>
          <a:lstStyle/>
          <a:p>
            <a:r>
              <a:rPr lang="en-US" sz="2800" dirty="0">
                <a:solidFill>
                  <a:srgbClr val="00B050"/>
                </a:solidFill>
              </a:rPr>
              <a:t>4.8</a:t>
            </a:r>
          </a:p>
        </p:txBody>
      </p:sp>
      <p:pic>
        <p:nvPicPr>
          <p:cNvPr id="320" name="Picture 319">
            <a:extLst>
              <a:ext uri="{FF2B5EF4-FFF2-40B4-BE49-F238E27FC236}">
                <a16:creationId xmlns:a16="http://schemas.microsoft.com/office/drawing/2014/main" id="{CA5C0783-F7AB-4755-937B-E03E5BC4DC33}"/>
              </a:ext>
            </a:extLst>
          </p:cNvPr>
          <p:cNvPicPr>
            <a:picLocks noChangeAspect="1"/>
          </p:cNvPicPr>
          <p:nvPr/>
        </p:nvPicPr>
        <p:blipFill rotWithShape="1">
          <a:blip r:embed="rId7"/>
          <a:srcRect b="9558"/>
          <a:stretch/>
        </p:blipFill>
        <p:spPr>
          <a:xfrm>
            <a:off x="799165" y="2041433"/>
            <a:ext cx="6948204" cy="544747"/>
          </a:xfrm>
          <a:prstGeom prst="rect">
            <a:avLst/>
          </a:prstGeom>
        </p:spPr>
      </p:pic>
      <p:sp>
        <p:nvSpPr>
          <p:cNvPr id="321" name="Rectangle 320">
            <a:extLst>
              <a:ext uri="{FF2B5EF4-FFF2-40B4-BE49-F238E27FC236}">
                <a16:creationId xmlns:a16="http://schemas.microsoft.com/office/drawing/2014/main" id="{D18F414A-28FD-4A65-AF72-CEB65BAF1E6A}"/>
              </a:ext>
            </a:extLst>
          </p:cNvPr>
          <p:cNvSpPr/>
          <p:nvPr/>
        </p:nvSpPr>
        <p:spPr>
          <a:xfrm>
            <a:off x="8087873" y="4321473"/>
            <a:ext cx="3508381" cy="2086865"/>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2" name="TextBox 321">
            <a:extLst>
              <a:ext uri="{FF2B5EF4-FFF2-40B4-BE49-F238E27FC236}">
                <a16:creationId xmlns:a16="http://schemas.microsoft.com/office/drawing/2014/main" id="{5CDF6503-1C7D-45A1-A8DF-D8E13276A75E}"/>
              </a:ext>
            </a:extLst>
          </p:cNvPr>
          <p:cNvSpPr txBox="1"/>
          <p:nvPr/>
        </p:nvSpPr>
        <p:spPr>
          <a:xfrm>
            <a:off x="8064688" y="4347830"/>
            <a:ext cx="3602468" cy="1354217"/>
          </a:xfrm>
          <a:prstGeom prst="rect">
            <a:avLst/>
          </a:prstGeom>
          <a:noFill/>
        </p:spPr>
        <p:txBody>
          <a:bodyPr wrap="square" rtlCol="0">
            <a:spAutoFit/>
          </a:bodyPr>
          <a:lstStyle/>
          <a:p>
            <a:r>
              <a:rPr lang="en-US" dirty="0"/>
              <a:t>Daily rate of our ex-McKinsey, Deloitte and BCG Management Consultants</a:t>
            </a:r>
          </a:p>
          <a:p>
            <a:r>
              <a:rPr lang="en-US" sz="2800" dirty="0">
                <a:solidFill>
                  <a:srgbClr val="00B050"/>
                </a:solidFill>
              </a:rPr>
              <a:t>$3k-$4k</a:t>
            </a:r>
          </a:p>
        </p:txBody>
      </p:sp>
      <p:sp>
        <p:nvSpPr>
          <p:cNvPr id="316" name="Title 1">
            <a:extLst>
              <a:ext uri="{FF2B5EF4-FFF2-40B4-BE49-F238E27FC236}">
                <a16:creationId xmlns:a16="http://schemas.microsoft.com/office/drawing/2014/main" id="{E1807DFC-6E0A-41E9-BAC7-1EE85BC2BECF}"/>
              </a:ext>
            </a:extLst>
          </p:cNvPr>
          <p:cNvSpPr txBox="1">
            <a:spLocks noGrp="1"/>
          </p:cNvSpPr>
          <p:nvPr>
            <p:ph type="title"/>
          </p:nvPr>
        </p:nvSpPr>
        <p:spPr>
          <a:xfrm>
            <a:off x="514350" y="365125"/>
            <a:ext cx="11072813" cy="1090613"/>
          </a:xfrm>
          <a:prstGeom prst="rect">
            <a:avLst/>
          </a:prstGeom>
        </p:spPr>
        <p:txBody>
          <a:bodyPr>
            <a:noAutofit/>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r>
              <a:rPr lang="en-GB" dirty="0"/>
              <a:t>Join the 200,000+ Executives, Consultants &amp; Entrepreneurs already leveraging our Business &amp; Consulting Toolkits to improve the performance of their organization and boost their own career</a:t>
            </a:r>
            <a:r>
              <a:rPr lang="en-US" dirty="0"/>
              <a:t>. </a:t>
            </a:r>
            <a:endParaRPr lang="en-US" b="0" kern="0" dirty="0"/>
          </a:p>
        </p:txBody>
      </p:sp>
    </p:spTree>
    <p:extLst>
      <p:ext uri="{BB962C8B-B14F-4D97-AF65-F5344CB8AC3E}">
        <p14:creationId xmlns:p14="http://schemas.microsoft.com/office/powerpoint/2010/main" val="1252826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BBD01E70-F8C7-493C-AEDD-E5492D344E9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6" progId="TCLayout.ActiveDocument.1">
                  <p:embed/>
                </p:oleObj>
              </mc:Choice>
              <mc:Fallback>
                <p:oleObj name="think-cell Slide" r:id="rId5" imgW="425" imgH="426" progId="TCLayout.ActiveDocument.1">
                  <p:embed/>
                  <p:pic>
                    <p:nvPicPr>
                      <p:cNvPr id="7" name="Object 6" hidden="1">
                        <a:extLst>
                          <a:ext uri="{FF2B5EF4-FFF2-40B4-BE49-F238E27FC236}">
                            <a16:creationId xmlns:a16="http://schemas.microsoft.com/office/drawing/2014/main" id="{BBD01E70-F8C7-493C-AEDD-E5492D344E9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AA098EA-8CD1-417F-A724-88393CE4575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2200" b="1" dirty="0">
              <a:latin typeface="Arial" panose="020B0604020202020204" pitchFamily="34" charset="0"/>
              <a:ea typeface="+mj-ea"/>
              <a:cs typeface="Arial" panose="020B0604020202020204" pitchFamily="34" charset="0"/>
              <a:sym typeface="Arial" panose="020B0604020202020204" pitchFamily="34" charset="0"/>
            </a:endParaRPr>
          </a:p>
        </p:txBody>
      </p:sp>
      <p:pic>
        <p:nvPicPr>
          <p:cNvPr id="12" name="Picture 11">
            <a:hlinkClick r:id="rId7"/>
            <a:extLst>
              <a:ext uri="{FF2B5EF4-FFF2-40B4-BE49-F238E27FC236}">
                <a16:creationId xmlns:a16="http://schemas.microsoft.com/office/drawing/2014/main" id="{C0EC32D3-CE1C-48E3-89F2-1AFBF8A9B34F}"/>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79576" y="1756411"/>
            <a:ext cx="6232848" cy="350520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406113FD-AA7D-4249-90D7-70AF85BE48E1}"/>
              </a:ext>
            </a:extLst>
          </p:cNvPr>
          <p:cNvSpPr>
            <a:spLocks noGrp="1"/>
          </p:cNvSpPr>
          <p:nvPr>
            <p:ph type="title"/>
          </p:nvPr>
        </p:nvSpPr>
        <p:spPr>
          <a:xfrm>
            <a:off x="514115" y="365126"/>
            <a:ext cx="11080008" cy="1091318"/>
          </a:xfrm>
        </p:spPr>
        <p:txBody>
          <a:bodyPr>
            <a:normAutofit/>
          </a:bodyPr>
          <a:lstStyle/>
          <a:p>
            <a:r>
              <a:rPr lang="en-US" dirty="0">
                <a:sym typeface="Arial" panose="020B0604020202020204" pitchFamily="34" charset="0"/>
              </a:rPr>
              <a:t>Interested in more than 1 Toolkit? </a:t>
            </a:r>
            <a:br>
              <a:rPr lang="en-US" sz="2200" dirty="0">
                <a:sym typeface="Arial" panose="020B0604020202020204" pitchFamily="34" charset="0"/>
              </a:rPr>
            </a:br>
            <a:r>
              <a:rPr lang="en-US" sz="2200" b="0" dirty="0">
                <a:sym typeface="Arial" panose="020B0604020202020204" pitchFamily="34" charset="0"/>
              </a:rPr>
              <a:t>Access all our Toolkits for </a:t>
            </a:r>
            <a:r>
              <a:rPr lang="en-US" sz="2200" b="0" u="sng" dirty="0">
                <a:sym typeface="Arial" panose="020B0604020202020204" pitchFamily="34" charset="0"/>
              </a:rPr>
              <a:t>half the price</a:t>
            </a:r>
            <a:r>
              <a:rPr lang="en-US" sz="2200" b="0" dirty="0">
                <a:sym typeface="Arial" panose="020B0604020202020204" pitchFamily="34" charset="0"/>
              </a:rPr>
              <a:t> with our Gold Access</a:t>
            </a:r>
          </a:p>
        </p:txBody>
      </p:sp>
      <p:sp>
        <p:nvSpPr>
          <p:cNvPr id="6" name="Slide Number Placeholder 5">
            <a:extLst>
              <a:ext uri="{FF2B5EF4-FFF2-40B4-BE49-F238E27FC236}">
                <a16:creationId xmlns:a16="http://schemas.microsoft.com/office/drawing/2014/main" id="{DE0F4260-85F5-47B2-8F90-716F6604029A}"/>
              </a:ext>
            </a:extLst>
          </p:cNvPr>
          <p:cNvSpPr>
            <a:spLocks noGrp="1"/>
          </p:cNvSpPr>
          <p:nvPr>
            <p:ph type="sldNum" sz="quarter" idx="4"/>
          </p:nvPr>
        </p:nvSpPr>
        <p:spPr/>
        <p:txBody>
          <a:bodyPr/>
          <a:lstStyle/>
          <a:p>
            <a:fld id="{37F5C94B-8C55-478B-B509-BAE6A06B2E2A}" type="slidenum">
              <a:rPr lang="en-US" sz="1000" smtClean="0">
                <a:solidFill>
                  <a:srgbClr val="ADAFBB"/>
                </a:solidFill>
              </a:rPr>
              <a:pPr/>
              <a:t>9</a:t>
            </a:fld>
            <a:endParaRPr lang="en-US" sz="1000" dirty="0">
              <a:solidFill>
                <a:srgbClr val="ADAFBB"/>
              </a:solidFill>
            </a:endParaRPr>
          </a:p>
        </p:txBody>
      </p:sp>
      <p:sp>
        <p:nvSpPr>
          <p:cNvPr id="10" name="Title 1">
            <a:extLst>
              <a:ext uri="{FF2B5EF4-FFF2-40B4-BE49-F238E27FC236}">
                <a16:creationId xmlns:a16="http://schemas.microsoft.com/office/drawing/2014/main" id="{45724769-7F7A-49A0-978E-58661220D668}"/>
              </a:ext>
            </a:extLst>
          </p:cNvPr>
          <p:cNvSpPr txBox="1">
            <a:spLocks/>
          </p:cNvSpPr>
          <p:nvPr/>
        </p:nvSpPr>
        <p:spPr>
          <a:xfrm>
            <a:off x="3697289" y="5365291"/>
            <a:ext cx="4797423" cy="423802"/>
          </a:xfrm>
          <a:prstGeom prst="rect">
            <a:avLst/>
          </a:prstGeom>
        </p:spPr>
        <p:txBody>
          <a:bodyPr/>
          <a:lstStyle>
            <a:lvl1pPr algn="l" defTabSz="957998" rtl="0" eaLnBrk="1" fontAlgn="base" hangingPunct="1">
              <a:lnSpc>
                <a:spcPct val="100000"/>
              </a:lnSpc>
              <a:spcBef>
                <a:spcPct val="0"/>
              </a:spcBef>
              <a:spcAft>
                <a:spcPct val="0"/>
              </a:spcAft>
              <a:defRPr sz="2000" b="1">
                <a:solidFill>
                  <a:schemeClr val="tx2"/>
                </a:solidFill>
                <a:latin typeface="+mj-lt"/>
                <a:ea typeface="+mj-ea"/>
                <a:cs typeface="+mj-cs"/>
              </a:defRPr>
            </a:lvl1pPr>
            <a:lvl2pPr algn="l" defTabSz="957998" rtl="0" eaLnBrk="1" fontAlgn="base" hangingPunct="1">
              <a:lnSpc>
                <a:spcPts val="3196"/>
              </a:lnSpc>
              <a:spcBef>
                <a:spcPct val="0"/>
              </a:spcBef>
              <a:spcAft>
                <a:spcPct val="0"/>
              </a:spcAft>
              <a:defRPr sz="2300" b="1">
                <a:solidFill>
                  <a:schemeClr val="tx2"/>
                </a:solidFill>
                <a:latin typeface="Arial" charset="0"/>
              </a:defRPr>
            </a:lvl2pPr>
            <a:lvl3pPr algn="l" defTabSz="957998" rtl="0" eaLnBrk="1" fontAlgn="base" hangingPunct="1">
              <a:lnSpc>
                <a:spcPts val="3196"/>
              </a:lnSpc>
              <a:spcBef>
                <a:spcPct val="0"/>
              </a:spcBef>
              <a:spcAft>
                <a:spcPct val="0"/>
              </a:spcAft>
              <a:defRPr sz="2300" b="1">
                <a:solidFill>
                  <a:schemeClr val="tx2"/>
                </a:solidFill>
                <a:latin typeface="Arial" charset="0"/>
              </a:defRPr>
            </a:lvl3pPr>
            <a:lvl4pPr algn="l" defTabSz="957998" rtl="0" eaLnBrk="1" fontAlgn="base" hangingPunct="1">
              <a:lnSpc>
                <a:spcPts val="3196"/>
              </a:lnSpc>
              <a:spcBef>
                <a:spcPct val="0"/>
              </a:spcBef>
              <a:spcAft>
                <a:spcPct val="0"/>
              </a:spcAft>
              <a:defRPr sz="2300" b="1">
                <a:solidFill>
                  <a:schemeClr val="tx2"/>
                </a:solidFill>
                <a:latin typeface="Arial" charset="0"/>
              </a:defRPr>
            </a:lvl4pPr>
            <a:lvl5pPr algn="l" defTabSz="957998" rtl="0" eaLnBrk="1" fontAlgn="base" hangingPunct="1">
              <a:lnSpc>
                <a:spcPts val="3196"/>
              </a:lnSpc>
              <a:spcBef>
                <a:spcPct val="0"/>
              </a:spcBef>
              <a:spcAft>
                <a:spcPct val="0"/>
              </a:spcAft>
              <a:defRPr sz="2300" b="1">
                <a:solidFill>
                  <a:schemeClr val="tx2"/>
                </a:solidFill>
                <a:latin typeface="Arial" charset="0"/>
              </a:defRPr>
            </a:lvl5pPr>
            <a:lvl6pPr marL="429756" algn="l" defTabSz="957998" rtl="0" eaLnBrk="1" fontAlgn="base" hangingPunct="1">
              <a:lnSpc>
                <a:spcPts val="3196"/>
              </a:lnSpc>
              <a:spcBef>
                <a:spcPct val="0"/>
              </a:spcBef>
              <a:spcAft>
                <a:spcPct val="0"/>
              </a:spcAft>
              <a:defRPr sz="2300" b="1">
                <a:solidFill>
                  <a:schemeClr val="tx2"/>
                </a:solidFill>
                <a:latin typeface="Arial" charset="0"/>
              </a:defRPr>
            </a:lvl6pPr>
            <a:lvl7pPr marL="859512" algn="l" defTabSz="957998" rtl="0" eaLnBrk="1" fontAlgn="base" hangingPunct="1">
              <a:lnSpc>
                <a:spcPts val="3196"/>
              </a:lnSpc>
              <a:spcBef>
                <a:spcPct val="0"/>
              </a:spcBef>
              <a:spcAft>
                <a:spcPct val="0"/>
              </a:spcAft>
              <a:defRPr sz="2300" b="1">
                <a:solidFill>
                  <a:schemeClr val="tx2"/>
                </a:solidFill>
                <a:latin typeface="Arial" charset="0"/>
              </a:defRPr>
            </a:lvl7pPr>
            <a:lvl8pPr marL="1289268" algn="l" defTabSz="957998" rtl="0" eaLnBrk="1" fontAlgn="base" hangingPunct="1">
              <a:lnSpc>
                <a:spcPts val="3196"/>
              </a:lnSpc>
              <a:spcBef>
                <a:spcPct val="0"/>
              </a:spcBef>
              <a:spcAft>
                <a:spcPct val="0"/>
              </a:spcAft>
              <a:defRPr sz="2300" b="1">
                <a:solidFill>
                  <a:schemeClr val="tx2"/>
                </a:solidFill>
                <a:latin typeface="Arial" charset="0"/>
              </a:defRPr>
            </a:lvl8pPr>
            <a:lvl9pPr marL="1719024" algn="l" defTabSz="957998" rtl="0" eaLnBrk="1" fontAlgn="base" hangingPunct="1">
              <a:lnSpc>
                <a:spcPts val="3196"/>
              </a:lnSpc>
              <a:spcBef>
                <a:spcPct val="0"/>
              </a:spcBef>
              <a:spcAft>
                <a:spcPct val="0"/>
              </a:spcAft>
              <a:defRPr sz="2300" b="1">
                <a:solidFill>
                  <a:schemeClr val="tx2"/>
                </a:solidFill>
                <a:latin typeface="Arial" charset="0"/>
              </a:defRPr>
            </a:lvl9pPr>
          </a:lstStyle>
          <a:p>
            <a:pPr algn="ctr"/>
            <a:r>
              <a:rPr lang="en-US" sz="2400" kern="0" dirty="0"/>
              <a:t>Gold Access</a:t>
            </a:r>
          </a:p>
        </p:txBody>
      </p:sp>
      <p:sp>
        <p:nvSpPr>
          <p:cNvPr id="5" name="Rectangle: Rounded Corners 4">
            <a:hlinkClick r:id="rId9"/>
            <a:extLst>
              <a:ext uri="{FF2B5EF4-FFF2-40B4-BE49-F238E27FC236}">
                <a16:creationId xmlns:a16="http://schemas.microsoft.com/office/drawing/2014/main" id="{D4604511-274B-95D2-A130-C832BC31795C}"/>
              </a:ext>
            </a:extLst>
          </p:cNvPr>
          <p:cNvSpPr/>
          <p:nvPr/>
        </p:nvSpPr>
        <p:spPr bwMode="auto">
          <a:xfrm>
            <a:off x="4782000" y="6009488"/>
            <a:ext cx="2628000" cy="324000"/>
          </a:xfrm>
          <a:prstGeom prst="roundRect">
            <a:avLst>
              <a:gd name="adj" fmla="val 17808"/>
            </a:avLst>
          </a:prstGeom>
          <a:solidFill>
            <a:srgbClr val="3EA9F5"/>
          </a:solidFill>
          <a:ln>
            <a:noFill/>
          </a:ln>
          <a:effectLst>
            <a:outerShdw blurRad="50800" dist="38100" dir="5400000" algn="t" rotWithShape="0">
              <a:prstClr val="black">
                <a:alpha val="40000"/>
              </a:prstClr>
            </a:outerShdw>
          </a:effectLst>
        </p:spPr>
        <p:txBody>
          <a:bodyPr wrap="square" lIns="91428" tIns="144000" rIns="91428" bIns="91440" rtlCol="0" anchor="ctr">
            <a:noAutofit/>
          </a:bodyPr>
          <a:lstStyle/>
          <a:p>
            <a:pPr algn="ctr" defTabSz="623853" rtl="0" fontAlgn="base">
              <a:lnSpc>
                <a:spcPts val="1100"/>
              </a:lnSpc>
              <a:spcBef>
                <a:spcPct val="0"/>
              </a:spcBef>
              <a:spcAft>
                <a:spcPct val="0"/>
              </a:spcAft>
              <a:buClr>
                <a:srgbClr val="000000"/>
              </a:buClr>
            </a:pPr>
            <a:r>
              <a:rPr lang="en-US" sz="1400" b="1" kern="1200" dirty="0">
                <a:solidFill>
                  <a:schemeClr val="bg1"/>
                </a:solidFill>
                <a:latin typeface="Arial" charset="0"/>
                <a:ea typeface="+mn-ea"/>
                <a:cs typeface="Times New Roman" pitchFamily="18" charset="0"/>
              </a:rPr>
              <a:t>Click here to learn more</a:t>
            </a:r>
          </a:p>
        </p:txBody>
      </p:sp>
    </p:spTree>
    <p:extLst>
      <p:ext uri="{BB962C8B-B14F-4D97-AF65-F5344CB8AC3E}">
        <p14:creationId xmlns:p14="http://schemas.microsoft.com/office/powerpoint/2010/main" val="17545858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fwGsCkNkRhuL49EEhsihu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fP0ZvYtoH25toepY54m.dA"/>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_sEHY7w9p97v31oJEX9mA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zCh4r8sI.rLVV.9IaspQY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SoXP1LSJmKysQgoJBj3Qh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uJUH_xXmEzv2_WM4PaUPu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1B3whRzF.kF3DXO1apkEoQ"/>
</p:tagLst>
</file>

<file path=ppt/tags/tag11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wxLOCPV1M0yDVVtpiKAYG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SoXP1LSJmKysQgoJBj3Qh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1wLE9WS72SqpZufFKGkeWA"/>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b6OshOgcz1ZkcHGw0AtB7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zCh4r8sI.rLVV.9IaspQYg"/>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zCh4r8sI.rLVV.9IaspQYg"/>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2pVEWO7WWN9QWB4K3IhIZ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RHFj9g7Zy2LthORA4sdbv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Q79bA2qzL_OI5CL_ti06G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1R6aM223bIQD9wUkDKexQ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saRfShUQN8FTtAcrfF62S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NvRMdNNrHr.Fz6OlAn.Ym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gY7i94FaZZ9FSlDn.04Kz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57_1v.nYhFFi2BwYyULJx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sIJhBuMYoa_dtSDYHoSM8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3ZwReGEvdtA3.xm0sCkt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DZNPk81ErqvxUDanQSKAt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w9TWRIS3ZY61o6K1QciUN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zbjKafwDCz_uITgUxTl_0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mzj1QEDEsmIAqRe7J7vvY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9qVvqDrREqN3Yla8_WSbs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zobUodDbSucibtR54OvZp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PRhC6_kDFXJyN_hOBaRMk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5P_SPypkSEHWCdIYyiD1Z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Cgex4lEZb51ZHDV6yZ5nX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XvzsSmMf1Ire38WgrFfDT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XZUOp_ddDihdvoojH6YBn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ElB9PmGrFh5dR8FgxnrX9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i9V2KKbjTL1mzGbs8rjjo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xSM08TMrFoN9ALYrdVys.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45jvStlLRMV8mpM3YOc0r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dX3qomJi.K3U9oEXE7OFa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clu4gUWU8MlMuyVogI3md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1UO9SlSwOJBNSQq.CSP42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k2sQ5WF.vJ9It7PHwATp2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Qze0Gf_bimlPNzimQizje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1E3LID6yL11qrCsKc08Px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39pS5c_u2rcscH0p4y0Yx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tJCGo3lxPmK8flqAW0bYK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fSCeUDcePKgj0xqcnmv_p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3MKida.MS5kMGRUFsWFZv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dlrBXLfPuxm3QOk.BDCfR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fwGsCkNkRhuL49EEhsihu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fP0ZvYtoH25toepY54m.d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fwGsCkNkRhuL49EEhsihu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fP0ZvYtoH25toepY54m.d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heme3">
  <a:themeElements>
    <a:clrScheme name="Custom 1">
      <a:dk1>
        <a:srgbClr val="FFFFFF"/>
      </a:dk1>
      <a:lt1>
        <a:srgbClr val="002060"/>
      </a:lt1>
      <a:dk2>
        <a:srgbClr val="002060"/>
      </a:dk2>
      <a:lt2>
        <a:srgbClr val="002060"/>
      </a:lt2>
      <a:accent1>
        <a:srgbClr val="002060"/>
      </a:accent1>
      <a:accent2>
        <a:srgbClr val="00B0F0"/>
      </a:accent2>
      <a:accent3>
        <a:srgbClr val="00B050"/>
      </a:accent3>
      <a:accent4>
        <a:srgbClr val="92D050"/>
      </a:accent4>
      <a:accent5>
        <a:srgbClr val="FFC000"/>
      </a:accent5>
      <a:accent6>
        <a:srgbClr val="FF000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heme3" id="{7D1C7C3E-DDBB-4A1D-8861-A10BD3664B8D}" vid="{E1945AC1-AF09-43B9-95F3-80375804439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3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4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5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6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7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8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9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40_Custom Design">
  <a:themeElements>
    <a:clrScheme name="Custom 11">
      <a:dk1>
        <a:srgbClr val="002060"/>
      </a:dk1>
      <a:lt1>
        <a:srgbClr val="FFFFFF"/>
      </a:lt1>
      <a:dk2>
        <a:srgbClr val="002060"/>
      </a:dk2>
      <a:lt2>
        <a:srgbClr val="002060"/>
      </a:lt2>
      <a:accent1>
        <a:srgbClr val="002060"/>
      </a:accent1>
      <a:accent2>
        <a:srgbClr val="002060"/>
      </a:accent2>
      <a:accent3>
        <a:srgbClr val="7F7F7F"/>
      </a:accent3>
      <a:accent4>
        <a:srgbClr val="D8D8D8"/>
      </a:accent4>
      <a:accent5>
        <a:srgbClr val="FFC000"/>
      </a:accent5>
      <a:accent6>
        <a:srgbClr val="00B050"/>
      </a:accent6>
      <a:hlink>
        <a:srgbClr val="00B0F0"/>
      </a:hlink>
      <a:folHlink>
        <a:srgbClr val="00B0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50072C5-DDE0-4258-BA7A-4D4B80DFA63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E8C63A-4744-4DE4-BB49-0FF0B5375C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6711</TotalTime>
  <Words>2091</Words>
  <Application>Microsoft Office PowerPoint</Application>
  <PresentationFormat>Widescreen</PresentationFormat>
  <Paragraphs>218</Paragraphs>
  <Slides>29</Slides>
  <Notes>18</Notes>
  <HiddenSlides>0</HiddenSlides>
  <MMClips>0</MMClips>
  <ScaleCrop>false</ScaleCrop>
  <HeadingPairs>
    <vt:vector size="8" baseType="variant">
      <vt:variant>
        <vt:lpstr>Fonts Used</vt:lpstr>
      </vt:variant>
      <vt:variant>
        <vt:i4>5</vt:i4>
      </vt:variant>
      <vt:variant>
        <vt:lpstr>Theme</vt:lpstr>
      </vt:variant>
      <vt:variant>
        <vt:i4>9</vt:i4>
      </vt:variant>
      <vt:variant>
        <vt:lpstr>Embedded OLE Servers</vt:lpstr>
      </vt:variant>
      <vt:variant>
        <vt:i4>1</vt:i4>
      </vt:variant>
      <vt:variant>
        <vt:lpstr>Slide Titles</vt:lpstr>
      </vt:variant>
      <vt:variant>
        <vt:i4>29</vt:i4>
      </vt:variant>
    </vt:vector>
  </HeadingPairs>
  <TitlesOfParts>
    <vt:vector size="44" baseType="lpstr">
      <vt:lpstr>Arial</vt:lpstr>
      <vt:lpstr>Calibri</vt:lpstr>
      <vt:lpstr>Helvetica</vt:lpstr>
      <vt:lpstr>Lato Light</vt:lpstr>
      <vt:lpstr>Wingdings 3</vt:lpstr>
      <vt:lpstr>Theme3</vt:lpstr>
      <vt:lpstr>33_Custom Design</vt:lpstr>
      <vt:lpstr>34_Custom Design</vt:lpstr>
      <vt:lpstr>35_Custom Design</vt:lpstr>
      <vt:lpstr>36_Custom Design</vt:lpstr>
      <vt:lpstr>37_Custom Design</vt:lpstr>
      <vt:lpstr>38_Custom Design</vt:lpstr>
      <vt:lpstr>39_Custom Design</vt:lpstr>
      <vt:lpstr>40_Custom Design</vt:lpstr>
      <vt:lpstr>think-cell Slide</vt:lpstr>
      <vt:lpstr>Onboarding</vt:lpstr>
      <vt:lpstr>Table of Contents</vt:lpstr>
      <vt:lpstr>PowerPoint Presentation</vt:lpstr>
      <vt:lpstr>Our ex-McKinsey, Deloitte &amp; BCG Consultants have created 19 Management Consulting Toolkits</vt:lpstr>
      <vt:lpstr>Each Management Consulting Toolkit includes:</vt:lpstr>
      <vt:lpstr>Key Benefits of our Management Consulting Toolkits</vt:lpstr>
      <vt:lpstr>What our clients say about our Toolkits Reviews imported from Facebooks, Amazon and Klaviyo</vt:lpstr>
      <vt:lpstr>Join the 200,000+ Executives, Consultants &amp; Entrepreneurs already leveraging our Business &amp; Consulting Toolkits to improve the performance of their organization and boost their own career. </vt:lpstr>
      <vt:lpstr>Interested in more than 1 Toolkit?  Access all our Toolkits for half the price with our Gold Access</vt:lpstr>
      <vt:lpstr>Need additional help on top of our Management Consulting Toolkits?  Send us a brief and we’ll find you the right talent from our network of 500 tier-1 Management Consultants (the average daily rate is $3k)</vt:lpstr>
      <vt:lpstr>Table of Contents</vt:lpstr>
      <vt:lpstr>To create their own deliverables, our clients usually choose one of these 2 options</vt:lpstr>
      <vt:lpstr>You can change the font type in the Slide Master in 3 steps</vt:lpstr>
      <vt:lpstr>You can also use the “Replace Fonts” option </vt:lpstr>
      <vt:lpstr>Table of Contents</vt:lpstr>
      <vt:lpstr>To instantly translate our Toolkits, our clients usually choose the world’s best AI translators in the world: Deepl Translator or Microsoft Translator </vt:lpstr>
      <vt:lpstr>Let’s first zoom on Deepl Translator</vt:lpstr>
      <vt:lpstr>You can translate our Toolkits into 30+ languages using Deepl Translator</vt:lpstr>
      <vt:lpstr>All you need to do is drag and drop your Powerpoint, Word or PDF document</vt:lpstr>
      <vt:lpstr>Let’s now zoom on Microsoft Translator</vt:lpstr>
      <vt:lpstr>How to translate the Powerpoint version of our Toolkit Step 1</vt:lpstr>
      <vt:lpstr>How to translate the Powerpoint version of our Toolkit Step 2</vt:lpstr>
      <vt:lpstr>How to translate the Powerpoint version of our Toolkit Step 3</vt:lpstr>
      <vt:lpstr>How to translate the Powerpoint version of our Toolkit Step 1</vt:lpstr>
      <vt:lpstr>How to translate the Excel version of our Toolkit Step 1</vt:lpstr>
      <vt:lpstr>How to translate the Excel version of our Toolkit Step 2</vt:lpstr>
      <vt:lpstr>How to translate the Excel version of our Toolkit Step 3</vt:lpstr>
      <vt:lpstr>How to translate the Excel version of our Toolkit Step 4</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Aurelien Dom</dc:creator>
  <cp:keywords/>
  <cp:lastModifiedBy>Aurelien Domont</cp:lastModifiedBy>
  <cp:revision>269</cp:revision>
  <dcterms:created xsi:type="dcterms:W3CDTF">2020-07-08T04:44:55Z</dcterms:created>
  <dcterms:modified xsi:type="dcterms:W3CDTF">2023-07-21T04:47:32Z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